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40"/>
  </p:notesMasterIdLst>
  <p:sldIdLst>
    <p:sldId id="315" r:id="rId2"/>
    <p:sldId id="256" r:id="rId3"/>
    <p:sldId id="316" r:id="rId4"/>
    <p:sldId id="258" r:id="rId5"/>
    <p:sldId id="317" r:id="rId6"/>
    <p:sldId id="326" r:id="rId7"/>
    <p:sldId id="261" r:id="rId8"/>
    <p:sldId id="262" r:id="rId9"/>
    <p:sldId id="319" r:id="rId10"/>
    <p:sldId id="265" r:id="rId11"/>
    <p:sldId id="263" r:id="rId12"/>
    <p:sldId id="260" r:id="rId13"/>
    <p:sldId id="267" r:id="rId14"/>
    <p:sldId id="266" r:id="rId15"/>
    <p:sldId id="264" r:id="rId16"/>
    <p:sldId id="273" r:id="rId17"/>
    <p:sldId id="324" r:id="rId18"/>
    <p:sldId id="321" r:id="rId19"/>
    <p:sldId id="320" r:id="rId20"/>
    <p:sldId id="322" r:id="rId21"/>
    <p:sldId id="323" r:id="rId22"/>
    <p:sldId id="268" r:id="rId23"/>
    <p:sldId id="312" r:id="rId24"/>
    <p:sldId id="269" r:id="rId25"/>
    <p:sldId id="270" r:id="rId26"/>
    <p:sldId id="271" r:id="rId27"/>
    <p:sldId id="272" r:id="rId28"/>
    <p:sldId id="274" r:id="rId29"/>
    <p:sldId id="275" r:id="rId30"/>
    <p:sldId id="276" r:id="rId31"/>
    <p:sldId id="277" r:id="rId32"/>
    <p:sldId id="279" r:id="rId33"/>
    <p:sldId id="325" r:id="rId34"/>
    <p:sldId id="281" r:id="rId35"/>
    <p:sldId id="313" r:id="rId36"/>
    <p:sldId id="286" r:id="rId37"/>
    <p:sldId id="318" r:id="rId38"/>
    <p:sldId id="314" r:id="rId39"/>
  </p:sldIdLst>
  <p:sldSz cx="9144000" cy="5143500" type="screen16x9"/>
  <p:notesSz cx="6858000" cy="9144000"/>
  <p:embeddedFontLst>
    <p:embeddedFont>
      <p:font typeface="Dela Gothic One" panose="020B0604020202020204" charset="-128"/>
      <p:regular r:id="rId41"/>
    </p:embeddedFont>
    <p:embeddedFont>
      <p:font typeface="Bebas Neue" panose="020B0604020202020204" charset="0"/>
      <p:regular r:id="rId42"/>
    </p:embeddedFont>
    <p:embeddedFont>
      <p:font typeface="Cairo" panose="020B0604020202020204" charset="-78"/>
      <p:regular r:id="rId43"/>
      <p:bold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Open Sauce Bold"/>
      <p:regular r:id="rId53"/>
    </p:embeddedFont>
    <p:embeddedFont>
      <p:font typeface="PT Sans" panose="020B0503020203020204" pitchFamily="3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4B82FA-DCF0-473B-8151-7F7A5C53B525}">
  <a:tblStyle styleId="{194B82FA-DCF0-473B-8151-7F7A5C53B5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07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20158b04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20158b04f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134cf33574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134cf33574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g134cf335742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5" name="Google Shape;1705;g134cf335742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g134cf335742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0" name="Google Shape;1980;g134cf335742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8" name="Google Shape;1758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134cf33574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134cf33574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0" name="Google Shape;2840;g137e2553e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1" name="Google Shape;2841;g137e2553e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137c54a587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5" name="Google Shape;2065;g137c54a587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g134cf33574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6" name="Google Shape;1856;g134cf335742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9" name="Google Shape;3249;g134cf335742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0" name="Google Shape;3250;g134cf335742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g134cf335742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5" name="Google Shape;2955;g134cf335742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g134cf335742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5" name="Google Shape;2955;g134cf335742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465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7" name="Google Shape;3017;g134cf335742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8" name="Google Shape;3018;g134cf335742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7" name="Google Shape;3027;g137e2553e4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8" name="Google Shape;3028;g137e2553e46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Google Shape;3166;g137e2553e46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7" name="Google Shape;3167;g137e2553e46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1" name="Google Shape;3231;g13a730db2ed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2" name="Google Shape;3232;g13a730db2ed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5" name="Google Shape;3265;g13a790c054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6" name="Google Shape;3266;g13a790c054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1" name="Google Shape;3271;g134cf335742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2" name="Google Shape;3272;g134cf335742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8" name="Google Shape;3308;g134cf33574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9" name="Google Shape;3309;g134cf33574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3" name="Google Shape;3423;g137e2553e46_0_1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4" name="Google Shape;3424;g137e2553e46_0_1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8" name="Google Shape;3738;g134cf33574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9" name="Google Shape;3739;g134cf33574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2" name="Google Shape;3782;g137e2553e46_0_1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3" name="Google Shape;3783;g137e2553e46_0_1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2" name="Google Shape;3782;g137e2553e46_0_1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3" name="Google Shape;3783;g137e2553e46_0_1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3251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1" name="Google Shape;4641;g13a790c0543_0_1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2" name="Google Shape;4642;g13a790c0543_0_1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1" name="Google Shape;4641;g13a790c0543_0_1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2" name="Google Shape;4642;g13a790c0543_0_1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846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12100" y="542750"/>
            <a:ext cx="6919800" cy="20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 b="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799128" y="2590825"/>
            <a:ext cx="5545800" cy="53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7573538" y="140465"/>
            <a:ext cx="2380532" cy="402297"/>
            <a:chOff x="7240638" y="2452915"/>
            <a:chExt cx="2380532" cy="402297"/>
          </a:xfrm>
        </p:grpSpPr>
        <p:sp>
          <p:nvSpPr>
            <p:cNvPr id="12" name="Google Shape;12;p2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-870813" y="1350161"/>
            <a:ext cx="2009061" cy="295581"/>
            <a:chOff x="335712" y="2832036"/>
            <a:chExt cx="2009061" cy="295581"/>
          </a:xfrm>
        </p:grpSpPr>
        <p:sp>
          <p:nvSpPr>
            <p:cNvPr id="21" name="Google Shape;21;p2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2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30" name="Google Shape;30;p2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 txBox="1">
            <a:spLocks noGrp="1"/>
          </p:cNvSpPr>
          <p:nvPr>
            <p:ph type="title"/>
          </p:nvPr>
        </p:nvSpPr>
        <p:spPr>
          <a:xfrm>
            <a:off x="2038200" y="233625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title" idx="2" hasCustomPrompt="1"/>
          </p:nvPr>
        </p:nvSpPr>
        <p:spPr>
          <a:xfrm>
            <a:off x="3363750" y="1447025"/>
            <a:ext cx="2416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" name="Google Shape;37;p3"/>
          <p:cNvSpPr txBox="1">
            <a:spLocks noGrp="1"/>
          </p:cNvSpPr>
          <p:nvPr>
            <p:ph type="subTitle" idx="1"/>
          </p:nvPr>
        </p:nvSpPr>
        <p:spPr>
          <a:xfrm>
            <a:off x="2038200" y="3178050"/>
            <a:ext cx="5067600" cy="5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8" name="Google Shape;38;p3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39" name="Google Shape;39;p3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-746481" y="1087187"/>
            <a:ext cx="2445831" cy="359841"/>
            <a:chOff x="335712" y="2832036"/>
            <a:chExt cx="2009061" cy="295581"/>
          </a:xfrm>
        </p:grpSpPr>
        <p:sp>
          <p:nvSpPr>
            <p:cNvPr id="44" name="Google Shape;44;p3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52;p3"/>
          <p:cNvGrpSpPr/>
          <p:nvPr/>
        </p:nvGrpSpPr>
        <p:grpSpPr>
          <a:xfrm>
            <a:off x="6052474" y="255426"/>
            <a:ext cx="3400591" cy="574641"/>
            <a:chOff x="7240638" y="2452915"/>
            <a:chExt cx="2380532" cy="402297"/>
          </a:xfrm>
        </p:grpSpPr>
        <p:sp>
          <p:nvSpPr>
            <p:cNvPr id="53" name="Google Shape;53;p3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title" idx="2"/>
          </p:nvPr>
        </p:nvSpPr>
        <p:spPr>
          <a:xfrm>
            <a:off x="4786600" y="1645750"/>
            <a:ext cx="3159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title" idx="3"/>
          </p:nvPr>
        </p:nvSpPr>
        <p:spPr>
          <a:xfrm>
            <a:off x="4786600" y="2984688"/>
            <a:ext cx="3159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5"/>
          <p:cNvSpPr txBox="1">
            <a:spLocks noGrp="1"/>
          </p:cNvSpPr>
          <p:nvPr>
            <p:ph type="subTitle" idx="1"/>
          </p:nvPr>
        </p:nvSpPr>
        <p:spPr>
          <a:xfrm>
            <a:off x="4786600" y="3512238"/>
            <a:ext cx="3159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2" name="Google Shape;92;p5"/>
          <p:cNvSpPr txBox="1">
            <a:spLocks noGrp="1"/>
          </p:cNvSpPr>
          <p:nvPr>
            <p:ph type="subTitle" idx="4"/>
          </p:nvPr>
        </p:nvSpPr>
        <p:spPr>
          <a:xfrm>
            <a:off x="4786600" y="2173450"/>
            <a:ext cx="3159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93" name="Google Shape;93;p5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94" name="Google Shape;94;p5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5"/>
          <p:cNvGrpSpPr/>
          <p:nvPr/>
        </p:nvGrpSpPr>
        <p:grpSpPr>
          <a:xfrm>
            <a:off x="-1157663" y="1017736"/>
            <a:ext cx="2009061" cy="295581"/>
            <a:chOff x="335712" y="2832036"/>
            <a:chExt cx="2009061" cy="295581"/>
          </a:xfrm>
        </p:grpSpPr>
        <p:sp>
          <p:nvSpPr>
            <p:cNvPr id="99" name="Google Shape;99;p5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5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5"/>
          <p:cNvGrpSpPr/>
          <p:nvPr/>
        </p:nvGrpSpPr>
        <p:grpSpPr>
          <a:xfrm>
            <a:off x="8106287" y="2922311"/>
            <a:ext cx="2009061" cy="295581"/>
            <a:chOff x="335712" y="2832036"/>
            <a:chExt cx="2009061" cy="295581"/>
          </a:xfrm>
        </p:grpSpPr>
        <p:sp>
          <p:nvSpPr>
            <p:cNvPr id="108" name="Google Shape;108;p5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6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118" name="Google Shape;118;p6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122;p6"/>
          <p:cNvGrpSpPr/>
          <p:nvPr/>
        </p:nvGrpSpPr>
        <p:grpSpPr>
          <a:xfrm>
            <a:off x="-956413" y="247161"/>
            <a:ext cx="2009061" cy="295581"/>
            <a:chOff x="335712" y="2832036"/>
            <a:chExt cx="2009061" cy="295581"/>
          </a:xfrm>
        </p:grpSpPr>
        <p:sp>
          <p:nvSpPr>
            <p:cNvPr id="123" name="Google Shape;123;p6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" name="Google Shape;131;p6"/>
          <p:cNvGrpSpPr/>
          <p:nvPr/>
        </p:nvGrpSpPr>
        <p:grpSpPr>
          <a:xfrm>
            <a:off x="8186937" y="954736"/>
            <a:ext cx="2009061" cy="295581"/>
            <a:chOff x="335712" y="2832036"/>
            <a:chExt cx="2009061" cy="295581"/>
          </a:xfrm>
        </p:grpSpPr>
        <p:sp>
          <p:nvSpPr>
            <p:cNvPr id="132" name="Google Shape;132;p6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" name="Google Shape;140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7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143" name="Google Shape;143;p7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47;p7"/>
          <p:cNvGrpSpPr/>
          <p:nvPr/>
        </p:nvGrpSpPr>
        <p:grpSpPr>
          <a:xfrm flipH="1">
            <a:off x="7106487" y="429776"/>
            <a:ext cx="3400591" cy="574641"/>
            <a:chOff x="7240638" y="2452915"/>
            <a:chExt cx="2380532" cy="402297"/>
          </a:xfrm>
        </p:grpSpPr>
        <p:sp>
          <p:nvSpPr>
            <p:cNvPr id="148" name="Google Shape;148;p7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7"/>
          <p:cNvGrpSpPr/>
          <p:nvPr/>
        </p:nvGrpSpPr>
        <p:grpSpPr>
          <a:xfrm flipH="1">
            <a:off x="-966296" y="394961"/>
            <a:ext cx="2009061" cy="295581"/>
            <a:chOff x="335712" y="2832036"/>
            <a:chExt cx="2009061" cy="295581"/>
          </a:xfrm>
        </p:grpSpPr>
        <p:sp>
          <p:nvSpPr>
            <p:cNvPr id="157" name="Google Shape;157;p7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7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" name="Google Shape;165;p7"/>
          <p:cNvSpPr txBox="1">
            <a:spLocks noGrp="1"/>
          </p:cNvSpPr>
          <p:nvPr>
            <p:ph type="body" idx="1"/>
          </p:nvPr>
        </p:nvSpPr>
        <p:spPr>
          <a:xfrm>
            <a:off x="720000" y="2261050"/>
            <a:ext cx="4823100" cy="166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○"/>
              <a:defRPr/>
            </a:lvl2pPr>
            <a:lvl3pPr marL="1371600" lvl="2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Font typeface="Open Sans"/>
              <a:buChar char="■"/>
              <a:defRPr/>
            </a:lvl3pPr>
            <a:lvl4pPr marL="1828800" lvl="3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Font typeface="Open Sans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6pPr>
            <a:lvl7pPr marL="3200400" lvl="6" indent="-2730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700"/>
              <a:buFont typeface="Open Sans"/>
              <a:buChar char="●"/>
              <a:defRPr/>
            </a:lvl7pPr>
            <a:lvl8pPr marL="3657600" lvl="7" indent="-2730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700"/>
              <a:buFont typeface="Open Sans"/>
              <a:buChar char="○"/>
              <a:defRPr/>
            </a:lvl8pPr>
            <a:lvl9pPr marL="4114800" lvl="8" indent="-2667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6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7"/>
          <p:cNvSpPr txBox="1">
            <a:spLocks noGrp="1"/>
          </p:cNvSpPr>
          <p:nvPr>
            <p:ph type="title"/>
          </p:nvPr>
        </p:nvSpPr>
        <p:spPr>
          <a:xfrm>
            <a:off x="720000" y="900150"/>
            <a:ext cx="4823100" cy="13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 txBox="1">
            <a:spLocks noGrp="1"/>
          </p:cNvSpPr>
          <p:nvPr>
            <p:ph type="title"/>
          </p:nvPr>
        </p:nvSpPr>
        <p:spPr>
          <a:xfrm>
            <a:off x="4205150" y="1605000"/>
            <a:ext cx="4225800" cy="7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4" name="Google Shape;194;p9"/>
          <p:cNvSpPr txBox="1">
            <a:spLocks noGrp="1"/>
          </p:cNvSpPr>
          <p:nvPr>
            <p:ph type="subTitle" idx="1"/>
          </p:nvPr>
        </p:nvSpPr>
        <p:spPr>
          <a:xfrm>
            <a:off x="4205150" y="2327100"/>
            <a:ext cx="4225800" cy="121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5" name="Google Shape;195;p9"/>
          <p:cNvGrpSpPr/>
          <p:nvPr/>
        </p:nvGrpSpPr>
        <p:grpSpPr>
          <a:xfrm>
            <a:off x="88" y="4469900"/>
            <a:ext cx="9143765" cy="1526112"/>
            <a:chOff x="152488" y="4348275"/>
            <a:chExt cx="9143765" cy="1526112"/>
          </a:xfrm>
        </p:grpSpPr>
        <p:sp>
          <p:nvSpPr>
            <p:cNvPr id="196" name="Google Shape;196;p9"/>
            <p:cNvSpPr/>
            <p:nvPr/>
          </p:nvSpPr>
          <p:spPr>
            <a:xfrm>
              <a:off x="152488" y="4348275"/>
              <a:ext cx="9143765" cy="1526112"/>
            </a:xfrm>
            <a:custGeom>
              <a:avLst/>
              <a:gdLst/>
              <a:ahLst/>
              <a:cxnLst/>
              <a:rect l="l" t="t" r="r" b="b"/>
              <a:pathLst>
                <a:path w="83907" h="14794" extrusionOk="0">
                  <a:moveTo>
                    <a:pt x="28776" y="0"/>
                  </a:moveTo>
                  <a:cubicBezTo>
                    <a:pt x="15090" y="0"/>
                    <a:pt x="12246" y="2464"/>
                    <a:pt x="4904" y="2464"/>
                  </a:cubicBezTo>
                  <a:cubicBezTo>
                    <a:pt x="3477" y="2464"/>
                    <a:pt x="1880" y="2371"/>
                    <a:pt x="0" y="2149"/>
                  </a:cubicBezTo>
                  <a:lnTo>
                    <a:pt x="0" y="14794"/>
                  </a:lnTo>
                  <a:lnTo>
                    <a:pt x="83906" y="14794"/>
                  </a:lnTo>
                  <a:lnTo>
                    <a:pt x="83906" y="2149"/>
                  </a:lnTo>
                  <a:cubicBezTo>
                    <a:pt x="83906" y="2149"/>
                    <a:pt x="81878" y="2286"/>
                    <a:pt x="77444" y="2286"/>
                  </a:cubicBezTo>
                  <a:cubicBezTo>
                    <a:pt x="71041" y="2286"/>
                    <a:pt x="59619" y="1999"/>
                    <a:pt x="42045" y="597"/>
                  </a:cubicBezTo>
                  <a:cubicBezTo>
                    <a:pt x="36693" y="170"/>
                    <a:pt x="32362" y="0"/>
                    <a:pt x="28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152488" y="4563668"/>
              <a:ext cx="9143765" cy="672690"/>
            </a:xfrm>
            <a:custGeom>
              <a:avLst/>
              <a:gdLst/>
              <a:ahLst/>
              <a:cxnLst/>
              <a:rect l="l" t="t" r="r" b="b"/>
              <a:pathLst>
                <a:path w="83907" h="6521" extrusionOk="0">
                  <a:moveTo>
                    <a:pt x="38093" y="1"/>
                  </a:moveTo>
                  <a:cubicBezTo>
                    <a:pt x="29173" y="1"/>
                    <a:pt x="24361" y="680"/>
                    <a:pt x="23739" y="2047"/>
                  </a:cubicBezTo>
                  <a:cubicBezTo>
                    <a:pt x="23556" y="2457"/>
                    <a:pt x="23739" y="2937"/>
                    <a:pt x="24286" y="3439"/>
                  </a:cubicBezTo>
                  <a:cubicBezTo>
                    <a:pt x="25245" y="4352"/>
                    <a:pt x="25610" y="5060"/>
                    <a:pt x="25359" y="5539"/>
                  </a:cubicBezTo>
                  <a:cubicBezTo>
                    <a:pt x="25022" y="6165"/>
                    <a:pt x="23712" y="6412"/>
                    <a:pt x="21852" y="6412"/>
                  </a:cubicBezTo>
                  <a:cubicBezTo>
                    <a:pt x="14890" y="6412"/>
                    <a:pt x="221" y="2950"/>
                    <a:pt x="23" y="2914"/>
                  </a:cubicBezTo>
                  <a:lnTo>
                    <a:pt x="0" y="3028"/>
                  </a:lnTo>
                  <a:cubicBezTo>
                    <a:pt x="754" y="3211"/>
                    <a:pt x="14860" y="6520"/>
                    <a:pt x="21776" y="6520"/>
                  </a:cubicBezTo>
                  <a:cubicBezTo>
                    <a:pt x="23716" y="6520"/>
                    <a:pt x="25085" y="6246"/>
                    <a:pt x="25451" y="5585"/>
                  </a:cubicBezTo>
                  <a:cubicBezTo>
                    <a:pt x="25747" y="5060"/>
                    <a:pt x="25359" y="4306"/>
                    <a:pt x="24355" y="3370"/>
                  </a:cubicBezTo>
                  <a:cubicBezTo>
                    <a:pt x="23853" y="2891"/>
                    <a:pt x="23670" y="2457"/>
                    <a:pt x="23830" y="2092"/>
                  </a:cubicBezTo>
                  <a:cubicBezTo>
                    <a:pt x="24497" y="632"/>
                    <a:pt x="30279" y="123"/>
                    <a:pt x="38013" y="123"/>
                  </a:cubicBezTo>
                  <a:cubicBezTo>
                    <a:pt x="55667" y="123"/>
                    <a:pt x="83493" y="2775"/>
                    <a:pt x="83906" y="2823"/>
                  </a:cubicBezTo>
                  <a:lnTo>
                    <a:pt x="83906" y="2709"/>
                  </a:lnTo>
                  <a:cubicBezTo>
                    <a:pt x="83769" y="2686"/>
                    <a:pt x="69252" y="1293"/>
                    <a:pt x="54690" y="517"/>
                  </a:cubicBezTo>
                  <a:cubicBezTo>
                    <a:pt x="48122" y="173"/>
                    <a:pt x="42586" y="1"/>
                    <a:pt x="38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3766766" y="4754200"/>
              <a:ext cx="3604348" cy="559836"/>
            </a:xfrm>
            <a:custGeom>
              <a:avLst/>
              <a:gdLst/>
              <a:ahLst/>
              <a:cxnLst/>
              <a:rect l="l" t="t" r="r" b="b"/>
              <a:pathLst>
                <a:path w="33075" h="5427" extrusionOk="0">
                  <a:moveTo>
                    <a:pt x="3556" y="0"/>
                  </a:moveTo>
                  <a:cubicBezTo>
                    <a:pt x="2123" y="0"/>
                    <a:pt x="1157" y="104"/>
                    <a:pt x="662" y="314"/>
                  </a:cubicBezTo>
                  <a:cubicBezTo>
                    <a:pt x="206" y="496"/>
                    <a:pt x="0" y="679"/>
                    <a:pt x="0" y="907"/>
                  </a:cubicBezTo>
                  <a:cubicBezTo>
                    <a:pt x="23" y="1409"/>
                    <a:pt x="1370" y="1866"/>
                    <a:pt x="2922" y="2414"/>
                  </a:cubicBezTo>
                  <a:cubicBezTo>
                    <a:pt x="4588" y="2984"/>
                    <a:pt x="6483" y="3623"/>
                    <a:pt x="6529" y="4331"/>
                  </a:cubicBezTo>
                  <a:cubicBezTo>
                    <a:pt x="6529" y="4651"/>
                    <a:pt x="6186" y="4993"/>
                    <a:pt x="5456" y="5335"/>
                  </a:cubicBezTo>
                  <a:lnTo>
                    <a:pt x="5501" y="5427"/>
                  </a:lnTo>
                  <a:cubicBezTo>
                    <a:pt x="6277" y="5061"/>
                    <a:pt x="6643" y="4719"/>
                    <a:pt x="6643" y="4331"/>
                  </a:cubicBezTo>
                  <a:cubicBezTo>
                    <a:pt x="6597" y="3532"/>
                    <a:pt x="4748" y="2916"/>
                    <a:pt x="2945" y="2300"/>
                  </a:cubicBezTo>
                  <a:cubicBezTo>
                    <a:pt x="1575" y="1820"/>
                    <a:pt x="137" y="1341"/>
                    <a:pt x="115" y="907"/>
                  </a:cubicBezTo>
                  <a:cubicBezTo>
                    <a:pt x="115" y="725"/>
                    <a:pt x="320" y="565"/>
                    <a:pt x="708" y="405"/>
                  </a:cubicBezTo>
                  <a:cubicBezTo>
                    <a:pt x="1200" y="202"/>
                    <a:pt x="2175" y="114"/>
                    <a:pt x="3489" y="114"/>
                  </a:cubicBezTo>
                  <a:cubicBezTo>
                    <a:pt x="11628" y="114"/>
                    <a:pt x="32796" y="3470"/>
                    <a:pt x="33052" y="3509"/>
                  </a:cubicBezTo>
                  <a:lnTo>
                    <a:pt x="33074" y="3395"/>
                  </a:lnTo>
                  <a:cubicBezTo>
                    <a:pt x="33006" y="3395"/>
                    <a:pt x="25793" y="2254"/>
                    <a:pt x="18215" y="1295"/>
                  </a:cubicBezTo>
                  <a:cubicBezTo>
                    <a:pt x="11390" y="436"/>
                    <a:pt x="6492" y="0"/>
                    <a:pt x="35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" name="Google Shape;199;p9"/>
          <p:cNvGrpSpPr/>
          <p:nvPr/>
        </p:nvGrpSpPr>
        <p:grpSpPr>
          <a:xfrm>
            <a:off x="5853962" y="394961"/>
            <a:ext cx="2009061" cy="295581"/>
            <a:chOff x="335712" y="2832036"/>
            <a:chExt cx="2009061" cy="295581"/>
          </a:xfrm>
        </p:grpSpPr>
        <p:sp>
          <p:nvSpPr>
            <p:cNvPr id="200" name="Google Shape;200;p9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9"/>
          <p:cNvGrpSpPr/>
          <p:nvPr/>
        </p:nvGrpSpPr>
        <p:grpSpPr>
          <a:xfrm>
            <a:off x="-1454251" y="542751"/>
            <a:ext cx="3400591" cy="574641"/>
            <a:chOff x="7240638" y="2452915"/>
            <a:chExt cx="2380532" cy="402297"/>
          </a:xfrm>
        </p:grpSpPr>
        <p:sp>
          <p:nvSpPr>
            <p:cNvPr id="209" name="Google Shape;209;p9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"/>
          <p:cNvSpPr txBox="1">
            <a:spLocks noGrp="1"/>
          </p:cNvSpPr>
          <p:nvPr>
            <p:ph type="title" hasCustomPrompt="1"/>
          </p:nvPr>
        </p:nvSpPr>
        <p:spPr>
          <a:xfrm>
            <a:off x="1284025" y="1224050"/>
            <a:ext cx="6576000" cy="170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1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39" name="Google Shape;239;p11"/>
          <p:cNvSpPr txBox="1">
            <a:spLocks noGrp="1"/>
          </p:cNvSpPr>
          <p:nvPr>
            <p:ph type="subTitle" idx="1"/>
          </p:nvPr>
        </p:nvSpPr>
        <p:spPr>
          <a:xfrm>
            <a:off x="1033025" y="2928350"/>
            <a:ext cx="70779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40" name="Google Shape;240;p11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241" name="Google Shape;241;p11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1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1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" name="Google Shape;245;p11"/>
          <p:cNvGrpSpPr/>
          <p:nvPr/>
        </p:nvGrpSpPr>
        <p:grpSpPr>
          <a:xfrm>
            <a:off x="7633749" y="481926"/>
            <a:ext cx="3400591" cy="574641"/>
            <a:chOff x="7240638" y="2452915"/>
            <a:chExt cx="2380532" cy="402297"/>
          </a:xfrm>
        </p:grpSpPr>
        <p:sp>
          <p:nvSpPr>
            <p:cNvPr id="246" name="Google Shape;246;p11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1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1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1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1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1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" name="Google Shape;254;p11"/>
          <p:cNvGrpSpPr/>
          <p:nvPr/>
        </p:nvGrpSpPr>
        <p:grpSpPr>
          <a:xfrm>
            <a:off x="-961506" y="3561437"/>
            <a:ext cx="2445831" cy="359841"/>
            <a:chOff x="335712" y="2832036"/>
            <a:chExt cx="2009061" cy="295581"/>
          </a:xfrm>
        </p:grpSpPr>
        <p:sp>
          <p:nvSpPr>
            <p:cNvPr id="255" name="Google Shape;255;p11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14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309" name="Google Shape;309;p14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" name="Google Shape;313;p14"/>
          <p:cNvGrpSpPr/>
          <p:nvPr/>
        </p:nvGrpSpPr>
        <p:grpSpPr>
          <a:xfrm>
            <a:off x="-757881" y="2519562"/>
            <a:ext cx="2445831" cy="359841"/>
            <a:chOff x="335712" y="2832036"/>
            <a:chExt cx="2009061" cy="295581"/>
          </a:xfrm>
        </p:grpSpPr>
        <p:sp>
          <p:nvSpPr>
            <p:cNvPr id="314" name="Google Shape;314;p14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4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" name="Google Shape;322;p14"/>
          <p:cNvGrpSpPr/>
          <p:nvPr/>
        </p:nvGrpSpPr>
        <p:grpSpPr>
          <a:xfrm>
            <a:off x="7582919" y="362837"/>
            <a:ext cx="2445831" cy="359841"/>
            <a:chOff x="335712" y="2832036"/>
            <a:chExt cx="2009061" cy="295581"/>
          </a:xfrm>
        </p:grpSpPr>
        <p:sp>
          <p:nvSpPr>
            <p:cNvPr id="323" name="Google Shape;323;p14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4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4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4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1" name="Google Shape;331;p14"/>
          <p:cNvSpPr txBox="1">
            <a:spLocks noGrp="1"/>
          </p:cNvSpPr>
          <p:nvPr>
            <p:ph type="title"/>
          </p:nvPr>
        </p:nvSpPr>
        <p:spPr>
          <a:xfrm>
            <a:off x="2363550" y="542750"/>
            <a:ext cx="4416600" cy="134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8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14"/>
          <p:cNvSpPr txBox="1">
            <a:spLocks noGrp="1"/>
          </p:cNvSpPr>
          <p:nvPr>
            <p:ph type="subTitle" idx="1"/>
          </p:nvPr>
        </p:nvSpPr>
        <p:spPr>
          <a:xfrm>
            <a:off x="2363700" y="2016825"/>
            <a:ext cx="44166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"/>
          <p:cNvSpPr txBox="1">
            <a:spLocks noGrp="1"/>
          </p:cNvSpPr>
          <p:nvPr>
            <p:ph type="title"/>
          </p:nvPr>
        </p:nvSpPr>
        <p:spPr>
          <a:xfrm>
            <a:off x="4070625" y="2352050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35" name="Google Shape;335;p15"/>
          <p:cNvSpPr txBox="1">
            <a:spLocks noGrp="1"/>
          </p:cNvSpPr>
          <p:nvPr>
            <p:ph type="subTitle" idx="1"/>
          </p:nvPr>
        </p:nvSpPr>
        <p:spPr>
          <a:xfrm>
            <a:off x="2476800" y="1117388"/>
            <a:ext cx="5954100" cy="12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336" name="Google Shape;336;p15"/>
          <p:cNvGrpSpPr/>
          <p:nvPr/>
        </p:nvGrpSpPr>
        <p:grpSpPr>
          <a:xfrm flipH="1">
            <a:off x="-242191" y="4469746"/>
            <a:ext cx="9628385" cy="1606996"/>
            <a:chOff x="152488" y="4348275"/>
            <a:chExt cx="9143765" cy="1526112"/>
          </a:xfrm>
        </p:grpSpPr>
        <p:sp>
          <p:nvSpPr>
            <p:cNvPr id="337" name="Google Shape;337;p15"/>
            <p:cNvSpPr/>
            <p:nvPr/>
          </p:nvSpPr>
          <p:spPr>
            <a:xfrm>
              <a:off x="152488" y="4348275"/>
              <a:ext cx="9143765" cy="1526112"/>
            </a:xfrm>
            <a:custGeom>
              <a:avLst/>
              <a:gdLst/>
              <a:ahLst/>
              <a:cxnLst/>
              <a:rect l="l" t="t" r="r" b="b"/>
              <a:pathLst>
                <a:path w="83907" h="14794" extrusionOk="0">
                  <a:moveTo>
                    <a:pt x="28776" y="0"/>
                  </a:moveTo>
                  <a:cubicBezTo>
                    <a:pt x="15090" y="0"/>
                    <a:pt x="12246" y="2464"/>
                    <a:pt x="4904" y="2464"/>
                  </a:cubicBezTo>
                  <a:cubicBezTo>
                    <a:pt x="3477" y="2464"/>
                    <a:pt x="1880" y="2371"/>
                    <a:pt x="0" y="2149"/>
                  </a:cubicBezTo>
                  <a:lnTo>
                    <a:pt x="0" y="14794"/>
                  </a:lnTo>
                  <a:lnTo>
                    <a:pt x="83906" y="14794"/>
                  </a:lnTo>
                  <a:lnTo>
                    <a:pt x="83906" y="2149"/>
                  </a:lnTo>
                  <a:cubicBezTo>
                    <a:pt x="83906" y="2149"/>
                    <a:pt x="81878" y="2286"/>
                    <a:pt x="77444" y="2286"/>
                  </a:cubicBezTo>
                  <a:cubicBezTo>
                    <a:pt x="71041" y="2286"/>
                    <a:pt x="59619" y="1999"/>
                    <a:pt x="42045" y="597"/>
                  </a:cubicBezTo>
                  <a:cubicBezTo>
                    <a:pt x="36693" y="170"/>
                    <a:pt x="32362" y="0"/>
                    <a:pt x="28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5"/>
            <p:cNvSpPr/>
            <p:nvPr/>
          </p:nvSpPr>
          <p:spPr>
            <a:xfrm>
              <a:off x="152488" y="4563668"/>
              <a:ext cx="9143765" cy="672690"/>
            </a:xfrm>
            <a:custGeom>
              <a:avLst/>
              <a:gdLst/>
              <a:ahLst/>
              <a:cxnLst/>
              <a:rect l="l" t="t" r="r" b="b"/>
              <a:pathLst>
                <a:path w="83907" h="6521" extrusionOk="0">
                  <a:moveTo>
                    <a:pt x="38093" y="1"/>
                  </a:moveTo>
                  <a:cubicBezTo>
                    <a:pt x="29173" y="1"/>
                    <a:pt x="24361" y="680"/>
                    <a:pt x="23739" y="2047"/>
                  </a:cubicBezTo>
                  <a:cubicBezTo>
                    <a:pt x="23556" y="2457"/>
                    <a:pt x="23739" y="2937"/>
                    <a:pt x="24286" y="3439"/>
                  </a:cubicBezTo>
                  <a:cubicBezTo>
                    <a:pt x="25245" y="4352"/>
                    <a:pt x="25610" y="5060"/>
                    <a:pt x="25359" y="5539"/>
                  </a:cubicBezTo>
                  <a:cubicBezTo>
                    <a:pt x="25022" y="6165"/>
                    <a:pt x="23712" y="6412"/>
                    <a:pt x="21852" y="6412"/>
                  </a:cubicBezTo>
                  <a:cubicBezTo>
                    <a:pt x="14890" y="6412"/>
                    <a:pt x="221" y="2950"/>
                    <a:pt x="23" y="2914"/>
                  </a:cubicBezTo>
                  <a:lnTo>
                    <a:pt x="0" y="3028"/>
                  </a:lnTo>
                  <a:cubicBezTo>
                    <a:pt x="754" y="3211"/>
                    <a:pt x="14860" y="6520"/>
                    <a:pt x="21776" y="6520"/>
                  </a:cubicBezTo>
                  <a:cubicBezTo>
                    <a:pt x="23716" y="6520"/>
                    <a:pt x="25085" y="6246"/>
                    <a:pt x="25451" y="5585"/>
                  </a:cubicBezTo>
                  <a:cubicBezTo>
                    <a:pt x="25747" y="5060"/>
                    <a:pt x="25359" y="4306"/>
                    <a:pt x="24355" y="3370"/>
                  </a:cubicBezTo>
                  <a:cubicBezTo>
                    <a:pt x="23853" y="2891"/>
                    <a:pt x="23670" y="2457"/>
                    <a:pt x="23830" y="2092"/>
                  </a:cubicBezTo>
                  <a:cubicBezTo>
                    <a:pt x="24497" y="632"/>
                    <a:pt x="30279" y="123"/>
                    <a:pt x="38013" y="123"/>
                  </a:cubicBezTo>
                  <a:cubicBezTo>
                    <a:pt x="55667" y="123"/>
                    <a:pt x="83493" y="2775"/>
                    <a:pt x="83906" y="2823"/>
                  </a:cubicBezTo>
                  <a:lnTo>
                    <a:pt x="83906" y="2709"/>
                  </a:lnTo>
                  <a:cubicBezTo>
                    <a:pt x="83769" y="2686"/>
                    <a:pt x="69252" y="1293"/>
                    <a:pt x="54690" y="517"/>
                  </a:cubicBezTo>
                  <a:cubicBezTo>
                    <a:pt x="48122" y="173"/>
                    <a:pt x="42586" y="1"/>
                    <a:pt x="38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5"/>
            <p:cNvSpPr/>
            <p:nvPr/>
          </p:nvSpPr>
          <p:spPr>
            <a:xfrm>
              <a:off x="3766766" y="4754200"/>
              <a:ext cx="3604348" cy="559836"/>
            </a:xfrm>
            <a:custGeom>
              <a:avLst/>
              <a:gdLst/>
              <a:ahLst/>
              <a:cxnLst/>
              <a:rect l="l" t="t" r="r" b="b"/>
              <a:pathLst>
                <a:path w="33075" h="5427" extrusionOk="0">
                  <a:moveTo>
                    <a:pt x="3556" y="0"/>
                  </a:moveTo>
                  <a:cubicBezTo>
                    <a:pt x="2123" y="0"/>
                    <a:pt x="1157" y="104"/>
                    <a:pt x="662" y="314"/>
                  </a:cubicBezTo>
                  <a:cubicBezTo>
                    <a:pt x="206" y="496"/>
                    <a:pt x="0" y="679"/>
                    <a:pt x="0" y="907"/>
                  </a:cubicBezTo>
                  <a:cubicBezTo>
                    <a:pt x="23" y="1409"/>
                    <a:pt x="1370" y="1866"/>
                    <a:pt x="2922" y="2414"/>
                  </a:cubicBezTo>
                  <a:cubicBezTo>
                    <a:pt x="4588" y="2984"/>
                    <a:pt x="6483" y="3623"/>
                    <a:pt x="6529" y="4331"/>
                  </a:cubicBezTo>
                  <a:cubicBezTo>
                    <a:pt x="6529" y="4651"/>
                    <a:pt x="6186" y="4993"/>
                    <a:pt x="5456" y="5335"/>
                  </a:cubicBezTo>
                  <a:lnTo>
                    <a:pt x="5501" y="5427"/>
                  </a:lnTo>
                  <a:cubicBezTo>
                    <a:pt x="6277" y="5061"/>
                    <a:pt x="6643" y="4719"/>
                    <a:pt x="6643" y="4331"/>
                  </a:cubicBezTo>
                  <a:cubicBezTo>
                    <a:pt x="6597" y="3532"/>
                    <a:pt x="4748" y="2916"/>
                    <a:pt x="2945" y="2300"/>
                  </a:cubicBezTo>
                  <a:cubicBezTo>
                    <a:pt x="1575" y="1820"/>
                    <a:pt x="137" y="1341"/>
                    <a:pt x="115" y="907"/>
                  </a:cubicBezTo>
                  <a:cubicBezTo>
                    <a:pt x="115" y="725"/>
                    <a:pt x="320" y="565"/>
                    <a:pt x="708" y="405"/>
                  </a:cubicBezTo>
                  <a:cubicBezTo>
                    <a:pt x="1200" y="202"/>
                    <a:pt x="2175" y="114"/>
                    <a:pt x="3489" y="114"/>
                  </a:cubicBezTo>
                  <a:cubicBezTo>
                    <a:pt x="11628" y="114"/>
                    <a:pt x="32796" y="3470"/>
                    <a:pt x="33052" y="3509"/>
                  </a:cubicBezTo>
                  <a:lnTo>
                    <a:pt x="33074" y="3395"/>
                  </a:lnTo>
                  <a:cubicBezTo>
                    <a:pt x="33006" y="3395"/>
                    <a:pt x="25793" y="2254"/>
                    <a:pt x="18215" y="1295"/>
                  </a:cubicBezTo>
                  <a:cubicBezTo>
                    <a:pt x="11390" y="436"/>
                    <a:pt x="6492" y="0"/>
                    <a:pt x="35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340;p15"/>
          <p:cNvGrpSpPr/>
          <p:nvPr/>
        </p:nvGrpSpPr>
        <p:grpSpPr>
          <a:xfrm>
            <a:off x="-1454251" y="542751"/>
            <a:ext cx="3400591" cy="574641"/>
            <a:chOff x="7240638" y="2452915"/>
            <a:chExt cx="2380532" cy="402297"/>
          </a:xfrm>
        </p:grpSpPr>
        <p:sp>
          <p:nvSpPr>
            <p:cNvPr id="341" name="Google Shape;341;p15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5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5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5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5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5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5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5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" name="Google Shape;349;p15"/>
          <p:cNvGrpSpPr/>
          <p:nvPr/>
        </p:nvGrpSpPr>
        <p:grpSpPr>
          <a:xfrm>
            <a:off x="7379294" y="3561437"/>
            <a:ext cx="2445831" cy="359841"/>
            <a:chOff x="335712" y="2832036"/>
            <a:chExt cx="2009061" cy="295581"/>
          </a:xfrm>
        </p:grpSpPr>
        <p:sp>
          <p:nvSpPr>
            <p:cNvPr id="350" name="Google Shape;350;p15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5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5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5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5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5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6"/>
          <p:cNvSpPr txBox="1">
            <a:spLocks noGrp="1"/>
          </p:cNvSpPr>
          <p:nvPr>
            <p:ph type="title"/>
          </p:nvPr>
        </p:nvSpPr>
        <p:spPr>
          <a:xfrm>
            <a:off x="4893075" y="684100"/>
            <a:ext cx="3537600" cy="236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16"/>
          <p:cNvSpPr txBox="1">
            <a:spLocks noGrp="1"/>
          </p:cNvSpPr>
          <p:nvPr>
            <p:ph type="subTitle" idx="1"/>
          </p:nvPr>
        </p:nvSpPr>
        <p:spPr>
          <a:xfrm>
            <a:off x="4893075" y="3050179"/>
            <a:ext cx="35376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1" name="Google Shape;361;p16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362" name="Google Shape;362;p16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6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6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16"/>
          <p:cNvGrpSpPr/>
          <p:nvPr/>
        </p:nvGrpSpPr>
        <p:grpSpPr>
          <a:xfrm flipH="1">
            <a:off x="8280454" y="3983636"/>
            <a:ext cx="2009061" cy="295581"/>
            <a:chOff x="335712" y="2832036"/>
            <a:chExt cx="2009061" cy="295581"/>
          </a:xfrm>
        </p:grpSpPr>
        <p:sp>
          <p:nvSpPr>
            <p:cNvPr id="367" name="Google Shape;367;p16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6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6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6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16"/>
          <p:cNvGrpSpPr/>
          <p:nvPr/>
        </p:nvGrpSpPr>
        <p:grpSpPr>
          <a:xfrm flipH="1">
            <a:off x="-349821" y="684111"/>
            <a:ext cx="2009061" cy="295581"/>
            <a:chOff x="335712" y="2832036"/>
            <a:chExt cx="2009061" cy="295581"/>
          </a:xfrm>
        </p:grpSpPr>
        <p:sp>
          <p:nvSpPr>
            <p:cNvPr id="376" name="Google Shape;376;p16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6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6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6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6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6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6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8"/>
          <p:cNvSpPr txBox="1">
            <a:spLocks noGrp="1"/>
          </p:cNvSpPr>
          <p:nvPr>
            <p:ph type="title"/>
          </p:nvPr>
        </p:nvSpPr>
        <p:spPr>
          <a:xfrm>
            <a:off x="713100" y="1238250"/>
            <a:ext cx="3487200" cy="11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8"/>
          <p:cNvSpPr txBox="1">
            <a:spLocks noGrp="1"/>
          </p:cNvSpPr>
          <p:nvPr>
            <p:ph type="subTitle" idx="1"/>
          </p:nvPr>
        </p:nvSpPr>
        <p:spPr>
          <a:xfrm>
            <a:off x="713100" y="2436775"/>
            <a:ext cx="3487200" cy="1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13" name="Google Shape;413;p18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414" name="Google Shape;414;p18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8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8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8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" name="Google Shape;418;p18"/>
          <p:cNvGrpSpPr/>
          <p:nvPr/>
        </p:nvGrpSpPr>
        <p:grpSpPr>
          <a:xfrm flipH="1">
            <a:off x="8087829" y="488011"/>
            <a:ext cx="2009061" cy="295581"/>
            <a:chOff x="335712" y="2832036"/>
            <a:chExt cx="2009061" cy="295581"/>
          </a:xfrm>
        </p:grpSpPr>
        <p:sp>
          <p:nvSpPr>
            <p:cNvPr id="419" name="Google Shape;419;p18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8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8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8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8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8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7;p18"/>
          <p:cNvGrpSpPr/>
          <p:nvPr/>
        </p:nvGrpSpPr>
        <p:grpSpPr>
          <a:xfrm flipH="1">
            <a:off x="-1819488" y="83276"/>
            <a:ext cx="3400591" cy="574641"/>
            <a:chOff x="7240638" y="2452915"/>
            <a:chExt cx="2380532" cy="402297"/>
          </a:xfrm>
        </p:grpSpPr>
        <p:sp>
          <p:nvSpPr>
            <p:cNvPr id="428" name="Google Shape;428;p18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8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8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8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8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8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8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8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oogle Shape;519;p22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520" name="Google Shape;520;p22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2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2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2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" name="Google Shape;524;p22"/>
          <p:cNvGrpSpPr/>
          <p:nvPr/>
        </p:nvGrpSpPr>
        <p:grpSpPr>
          <a:xfrm>
            <a:off x="-1081138" y="2229711"/>
            <a:ext cx="2009061" cy="295581"/>
            <a:chOff x="335712" y="2832036"/>
            <a:chExt cx="2009061" cy="295581"/>
          </a:xfrm>
        </p:grpSpPr>
        <p:sp>
          <p:nvSpPr>
            <p:cNvPr id="525" name="Google Shape;525;p22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2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" name="Google Shape;533;p22"/>
          <p:cNvGrpSpPr/>
          <p:nvPr/>
        </p:nvGrpSpPr>
        <p:grpSpPr>
          <a:xfrm>
            <a:off x="7848312" y="247161"/>
            <a:ext cx="2009061" cy="295581"/>
            <a:chOff x="335712" y="2832036"/>
            <a:chExt cx="2009061" cy="295581"/>
          </a:xfrm>
        </p:grpSpPr>
        <p:sp>
          <p:nvSpPr>
            <p:cNvPr id="534" name="Google Shape;534;p22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2" name="Google Shape;542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22"/>
          <p:cNvSpPr txBox="1">
            <a:spLocks noGrp="1"/>
          </p:cNvSpPr>
          <p:nvPr>
            <p:ph type="title" idx="2"/>
          </p:nvPr>
        </p:nvSpPr>
        <p:spPr>
          <a:xfrm>
            <a:off x="720000" y="2680125"/>
            <a:ext cx="22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44" name="Google Shape;544;p22"/>
          <p:cNvSpPr txBox="1">
            <a:spLocks noGrp="1"/>
          </p:cNvSpPr>
          <p:nvPr>
            <p:ph type="subTitle" idx="1"/>
          </p:nvPr>
        </p:nvSpPr>
        <p:spPr>
          <a:xfrm>
            <a:off x="720000" y="3137750"/>
            <a:ext cx="2242500" cy="7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22"/>
          <p:cNvSpPr txBox="1">
            <a:spLocks noGrp="1"/>
          </p:cNvSpPr>
          <p:nvPr>
            <p:ph type="title" idx="3"/>
          </p:nvPr>
        </p:nvSpPr>
        <p:spPr>
          <a:xfrm>
            <a:off x="3454222" y="2680125"/>
            <a:ext cx="22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46" name="Google Shape;546;p22"/>
          <p:cNvSpPr txBox="1">
            <a:spLocks noGrp="1"/>
          </p:cNvSpPr>
          <p:nvPr>
            <p:ph type="subTitle" idx="4"/>
          </p:nvPr>
        </p:nvSpPr>
        <p:spPr>
          <a:xfrm>
            <a:off x="3454225" y="3137750"/>
            <a:ext cx="2242500" cy="7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22"/>
          <p:cNvSpPr txBox="1">
            <a:spLocks noGrp="1"/>
          </p:cNvSpPr>
          <p:nvPr>
            <p:ph type="title" idx="5"/>
          </p:nvPr>
        </p:nvSpPr>
        <p:spPr>
          <a:xfrm>
            <a:off x="6188426" y="2680125"/>
            <a:ext cx="22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48" name="Google Shape;548;p22"/>
          <p:cNvSpPr txBox="1">
            <a:spLocks noGrp="1"/>
          </p:cNvSpPr>
          <p:nvPr>
            <p:ph type="subTitle" idx="6"/>
          </p:nvPr>
        </p:nvSpPr>
        <p:spPr>
          <a:xfrm>
            <a:off x="6188427" y="3137750"/>
            <a:ext cx="2242500" cy="7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oogle Shape;550;p23"/>
          <p:cNvGrpSpPr/>
          <p:nvPr/>
        </p:nvGrpSpPr>
        <p:grpSpPr>
          <a:xfrm flipH="1">
            <a:off x="-966296" y="394961"/>
            <a:ext cx="2009061" cy="295581"/>
            <a:chOff x="335712" y="2832036"/>
            <a:chExt cx="2009061" cy="295581"/>
          </a:xfrm>
        </p:grpSpPr>
        <p:sp>
          <p:nvSpPr>
            <p:cNvPr id="551" name="Google Shape;551;p23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3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3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3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3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3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3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9" name="Google Shape;559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3"/>
          <p:cNvSpPr txBox="1">
            <a:spLocks noGrp="1"/>
          </p:cNvSpPr>
          <p:nvPr>
            <p:ph type="title" idx="2"/>
          </p:nvPr>
        </p:nvSpPr>
        <p:spPr>
          <a:xfrm>
            <a:off x="2000200" y="1626950"/>
            <a:ext cx="2289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61" name="Google Shape;561;p23"/>
          <p:cNvSpPr txBox="1">
            <a:spLocks noGrp="1"/>
          </p:cNvSpPr>
          <p:nvPr>
            <p:ph type="subTitle" idx="1"/>
          </p:nvPr>
        </p:nvSpPr>
        <p:spPr>
          <a:xfrm>
            <a:off x="2000200" y="2154650"/>
            <a:ext cx="2289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3"/>
          <p:cNvSpPr txBox="1">
            <a:spLocks noGrp="1"/>
          </p:cNvSpPr>
          <p:nvPr>
            <p:ph type="title" idx="3"/>
          </p:nvPr>
        </p:nvSpPr>
        <p:spPr>
          <a:xfrm>
            <a:off x="5572874" y="1626950"/>
            <a:ext cx="2289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63" name="Google Shape;563;p23"/>
          <p:cNvSpPr txBox="1">
            <a:spLocks noGrp="1"/>
          </p:cNvSpPr>
          <p:nvPr>
            <p:ph type="subTitle" idx="4"/>
          </p:nvPr>
        </p:nvSpPr>
        <p:spPr>
          <a:xfrm>
            <a:off x="5572871" y="2154650"/>
            <a:ext cx="2289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4" name="Google Shape;564;p23"/>
          <p:cNvSpPr txBox="1">
            <a:spLocks noGrp="1"/>
          </p:cNvSpPr>
          <p:nvPr>
            <p:ph type="title" idx="5"/>
          </p:nvPr>
        </p:nvSpPr>
        <p:spPr>
          <a:xfrm>
            <a:off x="2000200" y="3009550"/>
            <a:ext cx="2289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65" name="Google Shape;565;p23"/>
          <p:cNvSpPr txBox="1">
            <a:spLocks noGrp="1"/>
          </p:cNvSpPr>
          <p:nvPr>
            <p:ph type="subTitle" idx="6"/>
          </p:nvPr>
        </p:nvSpPr>
        <p:spPr>
          <a:xfrm>
            <a:off x="2000200" y="3537250"/>
            <a:ext cx="2289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3"/>
          <p:cNvSpPr txBox="1">
            <a:spLocks noGrp="1"/>
          </p:cNvSpPr>
          <p:nvPr>
            <p:ph type="title" idx="7"/>
          </p:nvPr>
        </p:nvSpPr>
        <p:spPr>
          <a:xfrm>
            <a:off x="5572874" y="3009550"/>
            <a:ext cx="2289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67" name="Google Shape;567;p23"/>
          <p:cNvSpPr txBox="1">
            <a:spLocks noGrp="1"/>
          </p:cNvSpPr>
          <p:nvPr>
            <p:ph type="subTitle" idx="8"/>
          </p:nvPr>
        </p:nvSpPr>
        <p:spPr>
          <a:xfrm>
            <a:off x="5572871" y="3537250"/>
            <a:ext cx="22893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8" name="Google Shape;568;p23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569" name="Google Shape;569;p23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3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23"/>
          <p:cNvGrpSpPr/>
          <p:nvPr/>
        </p:nvGrpSpPr>
        <p:grpSpPr>
          <a:xfrm flipH="1">
            <a:off x="8065129" y="2785973"/>
            <a:ext cx="2009061" cy="295581"/>
            <a:chOff x="335712" y="2832036"/>
            <a:chExt cx="2009061" cy="295581"/>
          </a:xfrm>
        </p:grpSpPr>
        <p:sp>
          <p:nvSpPr>
            <p:cNvPr id="574" name="Google Shape;574;p23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3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3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3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5"/>
          <p:cNvSpPr txBox="1">
            <a:spLocks noGrp="1"/>
          </p:cNvSpPr>
          <p:nvPr>
            <p:ph type="title" hasCustomPrompt="1"/>
          </p:nvPr>
        </p:nvSpPr>
        <p:spPr>
          <a:xfrm>
            <a:off x="1993650" y="542750"/>
            <a:ext cx="5156700" cy="67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27" name="Google Shape;627;p25"/>
          <p:cNvSpPr txBox="1">
            <a:spLocks noGrp="1"/>
          </p:cNvSpPr>
          <p:nvPr>
            <p:ph type="subTitle" idx="1"/>
          </p:nvPr>
        </p:nvSpPr>
        <p:spPr>
          <a:xfrm>
            <a:off x="1993650" y="1221367"/>
            <a:ext cx="51567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28" name="Google Shape;628;p25"/>
          <p:cNvSpPr txBox="1">
            <a:spLocks noGrp="1"/>
          </p:cNvSpPr>
          <p:nvPr>
            <p:ph type="title" idx="2" hasCustomPrompt="1"/>
          </p:nvPr>
        </p:nvSpPr>
        <p:spPr>
          <a:xfrm>
            <a:off x="1993650" y="1822542"/>
            <a:ext cx="5156700" cy="67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29" name="Google Shape;629;p25"/>
          <p:cNvSpPr txBox="1">
            <a:spLocks noGrp="1"/>
          </p:cNvSpPr>
          <p:nvPr>
            <p:ph type="subTitle" idx="3"/>
          </p:nvPr>
        </p:nvSpPr>
        <p:spPr>
          <a:xfrm>
            <a:off x="1993650" y="2501144"/>
            <a:ext cx="51567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30" name="Google Shape;630;p25"/>
          <p:cNvSpPr txBox="1">
            <a:spLocks noGrp="1"/>
          </p:cNvSpPr>
          <p:nvPr>
            <p:ph type="title" idx="4" hasCustomPrompt="1"/>
          </p:nvPr>
        </p:nvSpPr>
        <p:spPr>
          <a:xfrm>
            <a:off x="1993650" y="3102320"/>
            <a:ext cx="5156700" cy="67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31" name="Google Shape;631;p25"/>
          <p:cNvSpPr txBox="1">
            <a:spLocks noGrp="1"/>
          </p:cNvSpPr>
          <p:nvPr>
            <p:ph type="subTitle" idx="5"/>
          </p:nvPr>
        </p:nvSpPr>
        <p:spPr>
          <a:xfrm>
            <a:off x="1993650" y="3780937"/>
            <a:ext cx="51567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632" name="Google Shape;632;p25"/>
          <p:cNvGrpSpPr/>
          <p:nvPr/>
        </p:nvGrpSpPr>
        <p:grpSpPr>
          <a:xfrm>
            <a:off x="-739088" y="394961"/>
            <a:ext cx="2009061" cy="295581"/>
            <a:chOff x="335712" y="2832036"/>
            <a:chExt cx="2009061" cy="295581"/>
          </a:xfrm>
        </p:grpSpPr>
        <p:sp>
          <p:nvSpPr>
            <p:cNvPr id="633" name="Google Shape;633;p25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5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5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5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5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5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25"/>
          <p:cNvGrpSpPr/>
          <p:nvPr/>
        </p:nvGrpSpPr>
        <p:grpSpPr>
          <a:xfrm>
            <a:off x="8235962" y="2332461"/>
            <a:ext cx="2009061" cy="295581"/>
            <a:chOff x="335712" y="2832036"/>
            <a:chExt cx="2009061" cy="295581"/>
          </a:xfrm>
        </p:grpSpPr>
        <p:sp>
          <p:nvSpPr>
            <p:cNvPr id="642" name="Google Shape;642;p25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5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5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5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5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5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5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5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0" name="Google Shape;650;p25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651" name="Google Shape;651;p25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5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5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5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10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6"/>
          <p:cNvSpPr txBox="1">
            <a:spLocks noGrp="1"/>
          </p:cNvSpPr>
          <p:nvPr>
            <p:ph type="subTitle" idx="1"/>
          </p:nvPr>
        </p:nvSpPr>
        <p:spPr>
          <a:xfrm>
            <a:off x="1597500" y="3032138"/>
            <a:ext cx="2415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7" name="Google Shape;657;p26"/>
          <p:cNvSpPr txBox="1">
            <a:spLocks noGrp="1"/>
          </p:cNvSpPr>
          <p:nvPr>
            <p:ph type="subTitle" idx="2"/>
          </p:nvPr>
        </p:nvSpPr>
        <p:spPr>
          <a:xfrm>
            <a:off x="5130601" y="3032138"/>
            <a:ext cx="2415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26"/>
          <p:cNvSpPr txBox="1">
            <a:spLocks noGrp="1"/>
          </p:cNvSpPr>
          <p:nvPr>
            <p:ph type="title" hasCustomPrompt="1"/>
          </p:nvPr>
        </p:nvSpPr>
        <p:spPr>
          <a:xfrm>
            <a:off x="1217700" y="1383263"/>
            <a:ext cx="3175500" cy="1121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7200">
                <a:solidFill>
                  <a:schemeClr val="lt2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59" name="Google Shape;659;p26"/>
          <p:cNvSpPr txBox="1">
            <a:spLocks noGrp="1"/>
          </p:cNvSpPr>
          <p:nvPr>
            <p:ph type="title" idx="3" hasCustomPrompt="1"/>
          </p:nvPr>
        </p:nvSpPr>
        <p:spPr>
          <a:xfrm>
            <a:off x="4750801" y="1383263"/>
            <a:ext cx="3175500" cy="1121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7200">
                <a:solidFill>
                  <a:schemeClr val="lt2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60" name="Google Shape;660;p26"/>
          <p:cNvSpPr txBox="1">
            <a:spLocks noGrp="1"/>
          </p:cNvSpPr>
          <p:nvPr>
            <p:ph type="title" idx="4"/>
          </p:nvPr>
        </p:nvSpPr>
        <p:spPr>
          <a:xfrm>
            <a:off x="1597500" y="2504438"/>
            <a:ext cx="2415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1" name="Google Shape;661;p26"/>
          <p:cNvSpPr txBox="1">
            <a:spLocks noGrp="1"/>
          </p:cNvSpPr>
          <p:nvPr>
            <p:ph type="title" idx="5"/>
          </p:nvPr>
        </p:nvSpPr>
        <p:spPr>
          <a:xfrm>
            <a:off x="5130601" y="2504438"/>
            <a:ext cx="2415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662" name="Google Shape;662;p26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663" name="Google Shape;663;p26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6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6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6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7" name="Google Shape;667;p26"/>
          <p:cNvGrpSpPr/>
          <p:nvPr/>
        </p:nvGrpSpPr>
        <p:grpSpPr>
          <a:xfrm flipH="1">
            <a:off x="-1620138" y="255426"/>
            <a:ext cx="3400591" cy="574641"/>
            <a:chOff x="7240638" y="2452915"/>
            <a:chExt cx="2380532" cy="402297"/>
          </a:xfrm>
        </p:grpSpPr>
        <p:sp>
          <p:nvSpPr>
            <p:cNvPr id="668" name="Google Shape;668;p26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6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6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6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6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6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6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6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6" name="Google Shape;676;p26"/>
          <p:cNvGrpSpPr/>
          <p:nvPr/>
        </p:nvGrpSpPr>
        <p:grpSpPr>
          <a:xfrm flipH="1">
            <a:off x="8087829" y="3650586"/>
            <a:ext cx="2009061" cy="295581"/>
            <a:chOff x="335712" y="2832036"/>
            <a:chExt cx="2009061" cy="295581"/>
          </a:xfrm>
        </p:grpSpPr>
        <p:sp>
          <p:nvSpPr>
            <p:cNvPr id="677" name="Google Shape;677;p26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6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6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6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6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6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6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6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2"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87" name="Google Shape;687;p27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688" name="Google Shape;688;p27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7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7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7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" name="Google Shape;692;p27"/>
          <p:cNvGrpSpPr/>
          <p:nvPr/>
        </p:nvGrpSpPr>
        <p:grpSpPr>
          <a:xfrm>
            <a:off x="8424012" y="247161"/>
            <a:ext cx="2009061" cy="295581"/>
            <a:chOff x="335712" y="2832036"/>
            <a:chExt cx="2009061" cy="295581"/>
          </a:xfrm>
        </p:grpSpPr>
        <p:sp>
          <p:nvSpPr>
            <p:cNvPr id="693" name="Google Shape;693;p27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7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7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7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7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7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7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7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701;p27"/>
          <p:cNvGrpSpPr/>
          <p:nvPr/>
        </p:nvGrpSpPr>
        <p:grpSpPr>
          <a:xfrm>
            <a:off x="-1295963" y="3538061"/>
            <a:ext cx="2009061" cy="295581"/>
            <a:chOff x="335712" y="2832036"/>
            <a:chExt cx="2009061" cy="295581"/>
          </a:xfrm>
        </p:grpSpPr>
        <p:sp>
          <p:nvSpPr>
            <p:cNvPr id="702" name="Google Shape;702;p27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7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7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7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7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7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7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7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3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1" name="Google Shape;711;p28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712" name="Google Shape;712;p28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8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8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8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6" name="Google Shape;716;p28"/>
          <p:cNvGrpSpPr/>
          <p:nvPr/>
        </p:nvGrpSpPr>
        <p:grpSpPr>
          <a:xfrm>
            <a:off x="6588644" y="789862"/>
            <a:ext cx="2445831" cy="359841"/>
            <a:chOff x="335712" y="2832036"/>
            <a:chExt cx="2009061" cy="295581"/>
          </a:xfrm>
        </p:grpSpPr>
        <p:sp>
          <p:nvSpPr>
            <p:cNvPr id="717" name="Google Shape;717;p28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8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8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8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8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8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8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8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5" name="Google Shape;725;p28"/>
          <p:cNvGrpSpPr/>
          <p:nvPr/>
        </p:nvGrpSpPr>
        <p:grpSpPr>
          <a:xfrm>
            <a:off x="-1346506" y="318237"/>
            <a:ext cx="2445831" cy="359841"/>
            <a:chOff x="335712" y="2832036"/>
            <a:chExt cx="2009061" cy="295581"/>
          </a:xfrm>
        </p:grpSpPr>
        <p:sp>
          <p:nvSpPr>
            <p:cNvPr id="726" name="Google Shape;726;p28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8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8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8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8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8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8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8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4" name="Google Shape;734;p28"/>
          <p:cNvSpPr txBox="1">
            <a:spLocks noGrp="1"/>
          </p:cNvSpPr>
          <p:nvPr>
            <p:ph type="title"/>
          </p:nvPr>
        </p:nvSpPr>
        <p:spPr>
          <a:xfrm>
            <a:off x="713100" y="2224063"/>
            <a:ext cx="3730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5" name="Google Shape;735;p28"/>
          <p:cNvSpPr txBox="1">
            <a:spLocks noGrp="1"/>
          </p:cNvSpPr>
          <p:nvPr>
            <p:ph type="title" idx="2" hasCustomPrompt="1"/>
          </p:nvPr>
        </p:nvSpPr>
        <p:spPr>
          <a:xfrm>
            <a:off x="713100" y="1334838"/>
            <a:ext cx="1728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36" name="Google Shape;736;p28"/>
          <p:cNvSpPr txBox="1">
            <a:spLocks noGrp="1"/>
          </p:cNvSpPr>
          <p:nvPr>
            <p:ph type="subTitle" idx="1"/>
          </p:nvPr>
        </p:nvSpPr>
        <p:spPr>
          <a:xfrm>
            <a:off x="713100" y="3065863"/>
            <a:ext cx="37308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3_1"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29"/>
          <p:cNvSpPr txBox="1">
            <a:spLocks noGrp="1"/>
          </p:cNvSpPr>
          <p:nvPr>
            <p:ph type="title"/>
          </p:nvPr>
        </p:nvSpPr>
        <p:spPr>
          <a:xfrm>
            <a:off x="896988" y="1184475"/>
            <a:ext cx="5621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9" name="Google Shape;739;p29"/>
          <p:cNvSpPr txBox="1">
            <a:spLocks noGrp="1"/>
          </p:cNvSpPr>
          <p:nvPr>
            <p:ph type="title" idx="2" hasCustomPrompt="1"/>
          </p:nvPr>
        </p:nvSpPr>
        <p:spPr>
          <a:xfrm>
            <a:off x="6518688" y="1443663"/>
            <a:ext cx="1728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0" name="Google Shape;740;p29"/>
          <p:cNvSpPr txBox="1">
            <a:spLocks noGrp="1"/>
          </p:cNvSpPr>
          <p:nvPr>
            <p:ph type="subTitle" idx="1"/>
          </p:nvPr>
        </p:nvSpPr>
        <p:spPr>
          <a:xfrm>
            <a:off x="896988" y="2026275"/>
            <a:ext cx="5621700" cy="5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41" name="Google Shape;741;p29"/>
          <p:cNvGrpSpPr/>
          <p:nvPr/>
        </p:nvGrpSpPr>
        <p:grpSpPr>
          <a:xfrm>
            <a:off x="7181974" y="3186401"/>
            <a:ext cx="3400591" cy="574641"/>
            <a:chOff x="7240638" y="2452915"/>
            <a:chExt cx="2380532" cy="402297"/>
          </a:xfrm>
        </p:grpSpPr>
        <p:sp>
          <p:nvSpPr>
            <p:cNvPr id="742" name="Google Shape;742;p29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9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9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9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9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0" name="Google Shape;750;p29"/>
          <p:cNvGrpSpPr/>
          <p:nvPr/>
        </p:nvGrpSpPr>
        <p:grpSpPr>
          <a:xfrm>
            <a:off x="-461063" y="247161"/>
            <a:ext cx="2009061" cy="295581"/>
            <a:chOff x="335712" y="2832036"/>
            <a:chExt cx="2009061" cy="295581"/>
          </a:xfrm>
        </p:grpSpPr>
        <p:sp>
          <p:nvSpPr>
            <p:cNvPr id="751" name="Google Shape;751;p29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9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9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9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9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" name="Google Shape;759;p29"/>
          <p:cNvGrpSpPr/>
          <p:nvPr/>
        </p:nvGrpSpPr>
        <p:grpSpPr>
          <a:xfrm flipH="1">
            <a:off x="14" y="4473200"/>
            <a:ext cx="9183664" cy="1390384"/>
            <a:chOff x="338550" y="1782325"/>
            <a:chExt cx="2222625" cy="336500"/>
          </a:xfrm>
        </p:grpSpPr>
        <p:sp>
          <p:nvSpPr>
            <p:cNvPr id="760" name="Google Shape;760;p29"/>
            <p:cNvSpPr/>
            <p:nvPr/>
          </p:nvSpPr>
          <p:spPr>
            <a:xfrm>
              <a:off x="338550" y="1782325"/>
              <a:ext cx="2222625" cy="336500"/>
            </a:xfrm>
            <a:custGeom>
              <a:avLst/>
              <a:gdLst/>
              <a:ahLst/>
              <a:cxnLst/>
              <a:rect l="l" t="t" r="r" b="b"/>
              <a:pathLst>
                <a:path w="88905" h="13460" extrusionOk="0">
                  <a:moveTo>
                    <a:pt x="23451" y="1"/>
                  </a:moveTo>
                  <a:cubicBezTo>
                    <a:pt x="16235" y="1"/>
                    <a:pt x="8490" y="507"/>
                    <a:pt x="0" y="1910"/>
                  </a:cubicBezTo>
                  <a:lnTo>
                    <a:pt x="0" y="13460"/>
                  </a:lnTo>
                  <a:lnTo>
                    <a:pt x="88905" y="13460"/>
                  </a:lnTo>
                  <a:lnTo>
                    <a:pt x="88905" y="1910"/>
                  </a:lnTo>
                  <a:cubicBezTo>
                    <a:pt x="83382" y="3003"/>
                    <a:pt x="78042" y="3409"/>
                    <a:pt x="72729" y="3409"/>
                  </a:cubicBezTo>
                  <a:cubicBezTo>
                    <a:pt x="57338" y="3409"/>
                    <a:pt x="42173" y="1"/>
                    <a:pt x="234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338550" y="1927850"/>
              <a:ext cx="2222625" cy="190975"/>
            </a:xfrm>
            <a:custGeom>
              <a:avLst/>
              <a:gdLst/>
              <a:ahLst/>
              <a:cxnLst/>
              <a:rect l="l" t="t" r="r" b="b"/>
              <a:pathLst>
                <a:path w="88905" h="7639" extrusionOk="0">
                  <a:moveTo>
                    <a:pt x="14401" y="1"/>
                  </a:moveTo>
                  <a:cubicBezTo>
                    <a:pt x="4762" y="1"/>
                    <a:pt x="0" y="1042"/>
                    <a:pt x="0" y="1042"/>
                  </a:cubicBezTo>
                  <a:lnTo>
                    <a:pt x="0" y="7639"/>
                  </a:lnTo>
                  <a:lnTo>
                    <a:pt x="88905" y="7639"/>
                  </a:lnTo>
                  <a:lnTo>
                    <a:pt x="88905" y="2457"/>
                  </a:lnTo>
                  <a:cubicBezTo>
                    <a:pt x="88905" y="2457"/>
                    <a:pt x="81608" y="4983"/>
                    <a:pt x="68202" y="4983"/>
                  </a:cubicBezTo>
                  <a:cubicBezTo>
                    <a:pt x="62449" y="4983"/>
                    <a:pt x="55570" y="4518"/>
                    <a:pt x="47659" y="3188"/>
                  </a:cubicBezTo>
                  <a:cubicBezTo>
                    <a:pt x="33306" y="690"/>
                    <a:pt x="22240" y="1"/>
                    <a:pt x="144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1610475" y="1898550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73" y="0"/>
                  </a:moveTo>
                  <a:lnTo>
                    <a:pt x="1850" y="23"/>
                  </a:lnTo>
                  <a:cubicBezTo>
                    <a:pt x="1576" y="183"/>
                    <a:pt x="1262" y="263"/>
                    <a:pt x="951" y="263"/>
                  </a:cubicBezTo>
                  <a:cubicBezTo>
                    <a:pt x="640" y="263"/>
                    <a:pt x="332" y="183"/>
                    <a:pt x="69" y="23"/>
                  </a:cubicBezTo>
                  <a:lnTo>
                    <a:pt x="1" y="137"/>
                  </a:lnTo>
                  <a:cubicBezTo>
                    <a:pt x="291" y="300"/>
                    <a:pt x="623" y="385"/>
                    <a:pt x="954" y="385"/>
                  </a:cubicBezTo>
                  <a:cubicBezTo>
                    <a:pt x="1273" y="385"/>
                    <a:pt x="1592" y="305"/>
                    <a:pt x="1873" y="137"/>
                  </a:cubicBezTo>
                  <a:cubicBezTo>
                    <a:pt x="2158" y="297"/>
                    <a:pt x="2477" y="377"/>
                    <a:pt x="2794" y="377"/>
                  </a:cubicBezTo>
                  <a:cubicBezTo>
                    <a:pt x="3111" y="377"/>
                    <a:pt x="3425" y="297"/>
                    <a:pt x="3699" y="137"/>
                  </a:cubicBezTo>
                  <a:cubicBezTo>
                    <a:pt x="3995" y="297"/>
                    <a:pt x="4315" y="388"/>
                    <a:pt x="4634" y="388"/>
                  </a:cubicBezTo>
                  <a:cubicBezTo>
                    <a:pt x="4954" y="388"/>
                    <a:pt x="5296" y="297"/>
                    <a:pt x="5570" y="137"/>
                  </a:cubicBezTo>
                  <a:lnTo>
                    <a:pt x="5525" y="23"/>
                  </a:lnTo>
                  <a:cubicBezTo>
                    <a:pt x="5251" y="183"/>
                    <a:pt x="4937" y="263"/>
                    <a:pt x="4626" y="263"/>
                  </a:cubicBezTo>
                  <a:cubicBezTo>
                    <a:pt x="4315" y="263"/>
                    <a:pt x="4007" y="183"/>
                    <a:pt x="3744" y="23"/>
                  </a:cubicBezTo>
                  <a:lnTo>
                    <a:pt x="3699" y="0"/>
                  </a:lnTo>
                  <a:lnTo>
                    <a:pt x="3676" y="23"/>
                  </a:lnTo>
                  <a:cubicBezTo>
                    <a:pt x="3402" y="183"/>
                    <a:pt x="3094" y="263"/>
                    <a:pt x="2786" y="263"/>
                  </a:cubicBezTo>
                  <a:cubicBezTo>
                    <a:pt x="2477" y="263"/>
                    <a:pt x="2169" y="183"/>
                    <a:pt x="1895" y="23"/>
                  </a:cubicBezTo>
                  <a:lnTo>
                    <a:pt x="18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1039275" y="2007525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72" y="1"/>
                  </a:moveTo>
                  <a:lnTo>
                    <a:pt x="1850" y="24"/>
                  </a:lnTo>
                  <a:cubicBezTo>
                    <a:pt x="1576" y="183"/>
                    <a:pt x="1262" y="263"/>
                    <a:pt x="951" y="263"/>
                  </a:cubicBezTo>
                  <a:cubicBezTo>
                    <a:pt x="640" y="263"/>
                    <a:pt x="332" y="183"/>
                    <a:pt x="69" y="24"/>
                  </a:cubicBezTo>
                  <a:lnTo>
                    <a:pt x="1" y="115"/>
                  </a:lnTo>
                  <a:cubicBezTo>
                    <a:pt x="291" y="289"/>
                    <a:pt x="623" y="375"/>
                    <a:pt x="953" y="375"/>
                  </a:cubicBezTo>
                  <a:cubicBezTo>
                    <a:pt x="1273" y="375"/>
                    <a:pt x="1592" y="295"/>
                    <a:pt x="1872" y="138"/>
                  </a:cubicBezTo>
                  <a:cubicBezTo>
                    <a:pt x="2158" y="298"/>
                    <a:pt x="2477" y="377"/>
                    <a:pt x="2794" y="377"/>
                  </a:cubicBezTo>
                  <a:cubicBezTo>
                    <a:pt x="3111" y="377"/>
                    <a:pt x="3425" y="298"/>
                    <a:pt x="3698" y="138"/>
                  </a:cubicBezTo>
                  <a:cubicBezTo>
                    <a:pt x="3995" y="298"/>
                    <a:pt x="4315" y="389"/>
                    <a:pt x="4634" y="389"/>
                  </a:cubicBezTo>
                  <a:cubicBezTo>
                    <a:pt x="4954" y="389"/>
                    <a:pt x="5296" y="298"/>
                    <a:pt x="5570" y="115"/>
                  </a:cubicBezTo>
                  <a:lnTo>
                    <a:pt x="5502" y="24"/>
                  </a:lnTo>
                  <a:cubicBezTo>
                    <a:pt x="5239" y="183"/>
                    <a:pt x="4931" y="263"/>
                    <a:pt x="4623" y="263"/>
                  </a:cubicBezTo>
                  <a:cubicBezTo>
                    <a:pt x="4315" y="263"/>
                    <a:pt x="4007" y="183"/>
                    <a:pt x="3744" y="24"/>
                  </a:cubicBezTo>
                  <a:lnTo>
                    <a:pt x="3698" y="1"/>
                  </a:lnTo>
                  <a:lnTo>
                    <a:pt x="3676" y="24"/>
                  </a:lnTo>
                  <a:cubicBezTo>
                    <a:pt x="3402" y="183"/>
                    <a:pt x="3094" y="263"/>
                    <a:pt x="2785" y="263"/>
                  </a:cubicBezTo>
                  <a:cubicBezTo>
                    <a:pt x="2477" y="263"/>
                    <a:pt x="2169" y="183"/>
                    <a:pt x="1895" y="24"/>
                  </a:cubicBez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9"/>
            <p:cNvSpPr/>
            <p:nvPr/>
          </p:nvSpPr>
          <p:spPr>
            <a:xfrm>
              <a:off x="1901500" y="2007525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50" y="1"/>
                  </a:moveTo>
                  <a:lnTo>
                    <a:pt x="1827" y="24"/>
                  </a:lnTo>
                  <a:cubicBezTo>
                    <a:pt x="1553" y="183"/>
                    <a:pt x="1245" y="263"/>
                    <a:pt x="937" y="263"/>
                  </a:cubicBezTo>
                  <a:cubicBezTo>
                    <a:pt x="628" y="263"/>
                    <a:pt x="320" y="183"/>
                    <a:pt x="46" y="24"/>
                  </a:cubicBezTo>
                  <a:lnTo>
                    <a:pt x="1" y="115"/>
                  </a:lnTo>
                  <a:cubicBezTo>
                    <a:pt x="291" y="289"/>
                    <a:pt x="617" y="375"/>
                    <a:pt x="942" y="375"/>
                  </a:cubicBezTo>
                  <a:cubicBezTo>
                    <a:pt x="1256" y="375"/>
                    <a:pt x="1569" y="295"/>
                    <a:pt x="1850" y="138"/>
                  </a:cubicBezTo>
                  <a:cubicBezTo>
                    <a:pt x="2135" y="298"/>
                    <a:pt x="2454" y="377"/>
                    <a:pt x="2774" y="377"/>
                  </a:cubicBezTo>
                  <a:cubicBezTo>
                    <a:pt x="3094" y="377"/>
                    <a:pt x="3413" y="298"/>
                    <a:pt x="3698" y="138"/>
                  </a:cubicBezTo>
                  <a:cubicBezTo>
                    <a:pt x="3972" y="298"/>
                    <a:pt x="4292" y="389"/>
                    <a:pt x="4611" y="389"/>
                  </a:cubicBezTo>
                  <a:cubicBezTo>
                    <a:pt x="4954" y="389"/>
                    <a:pt x="5273" y="298"/>
                    <a:pt x="5570" y="115"/>
                  </a:cubicBezTo>
                  <a:lnTo>
                    <a:pt x="5502" y="24"/>
                  </a:lnTo>
                  <a:cubicBezTo>
                    <a:pt x="5228" y="183"/>
                    <a:pt x="4920" y="263"/>
                    <a:pt x="4611" y="263"/>
                  </a:cubicBezTo>
                  <a:cubicBezTo>
                    <a:pt x="4303" y="263"/>
                    <a:pt x="3995" y="183"/>
                    <a:pt x="3721" y="24"/>
                  </a:cubicBezTo>
                  <a:lnTo>
                    <a:pt x="3698" y="1"/>
                  </a:lnTo>
                  <a:lnTo>
                    <a:pt x="3676" y="24"/>
                  </a:lnTo>
                  <a:cubicBezTo>
                    <a:pt x="3402" y="183"/>
                    <a:pt x="3088" y="263"/>
                    <a:pt x="2777" y="263"/>
                  </a:cubicBezTo>
                  <a:cubicBezTo>
                    <a:pt x="2466" y="263"/>
                    <a:pt x="2158" y="183"/>
                    <a:pt x="1895" y="24"/>
                  </a:cubicBezTo>
                  <a:lnTo>
                    <a:pt x="1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9"/>
            <p:cNvSpPr/>
            <p:nvPr/>
          </p:nvSpPr>
          <p:spPr>
            <a:xfrm>
              <a:off x="408725" y="1901975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72" y="0"/>
                  </a:moveTo>
                  <a:lnTo>
                    <a:pt x="1827" y="23"/>
                  </a:lnTo>
                  <a:cubicBezTo>
                    <a:pt x="1564" y="183"/>
                    <a:pt x="1256" y="263"/>
                    <a:pt x="948" y="263"/>
                  </a:cubicBezTo>
                  <a:cubicBezTo>
                    <a:pt x="640" y="263"/>
                    <a:pt x="332" y="183"/>
                    <a:pt x="69" y="23"/>
                  </a:cubicBezTo>
                  <a:lnTo>
                    <a:pt x="1" y="114"/>
                  </a:lnTo>
                  <a:cubicBezTo>
                    <a:pt x="291" y="288"/>
                    <a:pt x="623" y="374"/>
                    <a:pt x="953" y="374"/>
                  </a:cubicBezTo>
                  <a:cubicBezTo>
                    <a:pt x="1273" y="374"/>
                    <a:pt x="1592" y="294"/>
                    <a:pt x="1872" y="137"/>
                  </a:cubicBezTo>
                  <a:cubicBezTo>
                    <a:pt x="2146" y="297"/>
                    <a:pt x="2466" y="377"/>
                    <a:pt x="2785" y="377"/>
                  </a:cubicBezTo>
                  <a:cubicBezTo>
                    <a:pt x="3105" y="377"/>
                    <a:pt x="3425" y="297"/>
                    <a:pt x="3698" y="137"/>
                  </a:cubicBezTo>
                  <a:cubicBezTo>
                    <a:pt x="3995" y="297"/>
                    <a:pt x="4292" y="388"/>
                    <a:pt x="4611" y="388"/>
                  </a:cubicBezTo>
                  <a:cubicBezTo>
                    <a:pt x="4954" y="388"/>
                    <a:pt x="5273" y="297"/>
                    <a:pt x="5570" y="114"/>
                  </a:cubicBezTo>
                  <a:lnTo>
                    <a:pt x="5502" y="23"/>
                  </a:lnTo>
                  <a:cubicBezTo>
                    <a:pt x="5239" y="183"/>
                    <a:pt x="4931" y="263"/>
                    <a:pt x="4623" y="263"/>
                  </a:cubicBezTo>
                  <a:cubicBezTo>
                    <a:pt x="4315" y="263"/>
                    <a:pt x="4007" y="183"/>
                    <a:pt x="3744" y="23"/>
                  </a:cubicBezTo>
                  <a:lnTo>
                    <a:pt x="3698" y="0"/>
                  </a:lnTo>
                  <a:lnTo>
                    <a:pt x="3676" y="23"/>
                  </a:lnTo>
                  <a:cubicBezTo>
                    <a:pt x="3402" y="183"/>
                    <a:pt x="3094" y="263"/>
                    <a:pt x="2785" y="263"/>
                  </a:cubicBezTo>
                  <a:cubicBezTo>
                    <a:pt x="2477" y="263"/>
                    <a:pt x="2169" y="183"/>
                    <a:pt x="1895" y="23"/>
                  </a:cubicBezTo>
                  <a:lnTo>
                    <a:pt x="18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9"/>
            <p:cNvSpPr/>
            <p:nvPr/>
          </p:nvSpPr>
          <p:spPr>
            <a:xfrm>
              <a:off x="846975" y="2044050"/>
              <a:ext cx="93600" cy="9725"/>
            </a:xfrm>
            <a:custGeom>
              <a:avLst/>
              <a:gdLst/>
              <a:ahLst/>
              <a:cxnLst/>
              <a:rect l="l" t="t" r="r" b="b"/>
              <a:pathLst>
                <a:path w="3744" h="389" extrusionOk="0">
                  <a:moveTo>
                    <a:pt x="1872" y="1"/>
                  </a:moveTo>
                  <a:lnTo>
                    <a:pt x="1849" y="23"/>
                  </a:lnTo>
                  <a:cubicBezTo>
                    <a:pt x="1576" y="183"/>
                    <a:pt x="1262" y="263"/>
                    <a:pt x="951" y="263"/>
                  </a:cubicBezTo>
                  <a:cubicBezTo>
                    <a:pt x="640" y="263"/>
                    <a:pt x="332" y="183"/>
                    <a:pt x="69" y="23"/>
                  </a:cubicBezTo>
                  <a:lnTo>
                    <a:pt x="1" y="115"/>
                  </a:lnTo>
                  <a:cubicBezTo>
                    <a:pt x="291" y="289"/>
                    <a:pt x="622" y="374"/>
                    <a:pt x="953" y="374"/>
                  </a:cubicBezTo>
                  <a:cubicBezTo>
                    <a:pt x="1273" y="374"/>
                    <a:pt x="1592" y="295"/>
                    <a:pt x="1872" y="138"/>
                  </a:cubicBezTo>
                  <a:cubicBezTo>
                    <a:pt x="2146" y="297"/>
                    <a:pt x="2466" y="389"/>
                    <a:pt x="2785" y="389"/>
                  </a:cubicBezTo>
                  <a:cubicBezTo>
                    <a:pt x="3128" y="389"/>
                    <a:pt x="3447" y="297"/>
                    <a:pt x="3744" y="115"/>
                  </a:cubicBezTo>
                  <a:lnTo>
                    <a:pt x="3675" y="23"/>
                  </a:lnTo>
                  <a:cubicBezTo>
                    <a:pt x="3402" y="183"/>
                    <a:pt x="3093" y="263"/>
                    <a:pt x="2785" y="263"/>
                  </a:cubicBezTo>
                  <a:cubicBezTo>
                    <a:pt x="2477" y="263"/>
                    <a:pt x="2169" y="183"/>
                    <a:pt x="1895" y="23"/>
                  </a:cubicBez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9"/>
            <p:cNvSpPr/>
            <p:nvPr/>
          </p:nvSpPr>
          <p:spPr>
            <a:xfrm>
              <a:off x="956550" y="1870000"/>
              <a:ext cx="231125" cy="9450"/>
            </a:xfrm>
            <a:custGeom>
              <a:avLst/>
              <a:gdLst/>
              <a:ahLst/>
              <a:cxnLst/>
              <a:rect l="l" t="t" r="r" b="b"/>
              <a:pathLst>
                <a:path w="9245" h="378" extrusionOk="0">
                  <a:moveTo>
                    <a:pt x="69" y="1"/>
                  </a:moveTo>
                  <a:lnTo>
                    <a:pt x="0" y="115"/>
                  </a:lnTo>
                  <a:cubicBezTo>
                    <a:pt x="290" y="289"/>
                    <a:pt x="622" y="375"/>
                    <a:pt x="953" y="375"/>
                  </a:cubicBezTo>
                  <a:cubicBezTo>
                    <a:pt x="1272" y="375"/>
                    <a:pt x="1591" y="295"/>
                    <a:pt x="1872" y="138"/>
                  </a:cubicBezTo>
                  <a:cubicBezTo>
                    <a:pt x="2157" y="298"/>
                    <a:pt x="2477" y="378"/>
                    <a:pt x="2796" y="378"/>
                  </a:cubicBezTo>
                  <a:cubicBezTo>
                    <a:pt x="3116" y="378"/>
                    <a:pt x="3435" y="298"/>
                    <a:pt x="3721" y="138"/>
                  </a:cubicBezTo>
                  <a:cubicBezTo>
                    <a:pt x="3994" y="298"/>
                    <a:pt x="4314" y="378"/>
                    <a:pt x="4634" y="378"/>
                  </a:cubicBezTo>
                  <a:cubicBezTo>
                    <a:pt x="4953" y="378"/>
                    <a:pt x="5273" y="298"/>
                    <a:pt x="5547" y="138"/>
                  </a:cubicBezTo>
                  <a:cubicBezTo>
                    <a:pt x="5832" y="298"/>
                    <a:pt x="6151" y="378"/>
                    <a:pt x="6471" y="378"/>
                  </a:cubicBezTo>
                  <a:cubicBezTo>
                    <a:pt x="6791" y="378"/>
                    <a:pt x="7110" y="298"/>
                    <a:pt x="7395" y="138"/>
                  </a:cubicBezTo>
                  <a:cubicBezTo>
                    <a:pt x="7669" y="298"/>
                    <a:pt x="7989" y="366"/>
                    <a:pt x="8308" y="366"/>
                  </a:cubicBezTo>
                  <a:cubicBezTo>
                    <a:pt x="8628" y="366"/>
                    <a:pt x="8970" y="275"/>
                    <a:pt x="9244" y="115"/>
                  </a:cubicBezTo>
                  <a:lnTo>
                    <a:pt x="9199" y="1"/>
                  </a:lnTo>
                  <a:cubicBezTo>
                    <a:pt x="8925" y="161"/>
                    <a:pt x="8617" y="241"/>
                    <a:pt x="8308" y="241"/>
                  </a:cubicBezTo>
                  <a:cubicBezTo>
                    <a:pt x="8000" y="241"/>
                    <a:pt x="7692" y="161"/>
                    <a:pt x="7418" y="1"/>
                  </a:cubicBezTo>
                  <a:lnTo>
                    <a:pt x="7350" y="1"/>
                  </a:lnTo>
                  <a:cubicBezTo>
                    <a:pt x="7087" y="161"/>
                    <a:pt x="6779" y="241"/>
                    <a:pt x="6471" y="241"/>
                  </a:cubicBezTo>
                  <a:cubicBezTo>
                    <a:pt x="6163" y="241"/>
                    <a:pt x="5855" y="161"/>
                    <a:pt x="5592" y="1"/>
                  </a:cubicBezTo>
                  <a:lnTo>
                    <a:pt x="5524" y="1"/>
                  </a:lnTo>
                  <a:cubicBezTo>
                    <a:pt x="5250" y="161"/>
                    <a:pt x="4942" y="241"/>
                    <a:pt x="4634" y="241"/>
                  </a:cubicBezTo>
                  <a:cubicBezTo>
                    <a:pt x="4325" y="241"/>
                    <a:pt x="4017" y="161"/>
                    <a:pt x="3743" y="1"/>
                  </a:cubicBezTo>
                  <a:lnTo>
                    <a:pt x="3675" y="1"/>
                  </a:lnTo>
                  <a:cubicBezTo>
                    <a:pt x="3412" y="161"/>
                    <a:pt x="3104" y="241"/>
                    <a:pt x="2796" y="241"/>
                  </a:cubicBezTo>
                  <a:cubicBezTo>
                    <a:pt x="2488" y="241"/>
                    <a:pt x="2180" y="161"/>
                    <a:pt x="1917" y="1"/>
                  </a:cubicBezTo>
                  <a:lnTo>
                    <a:pt x="1849" y="1"/>
                  </a:lnTo>
                  <a:cubicBezTo>
                    <a:pt x="1575" y="161"/>
                    <a:pt x="1267" y="241"/>
                    <a:pt x="959" y="241"/>
                  </a:cubicBezTo>
                  <a:cubicBezTo>
                    <a:pt x="651" y="241"/>
                    <a:pt x="342" y="16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9"/>
            <p:cNvSpPr/>
            <p:nvPr/>
          </p:nvSpPr>
          <p:spPr>
            <a:xfrm>
              <a:off x="2170850" y="1972725"/>
              <a:ext cx="231125" cy="9450"/>
            </a:xfrm>
            <a:custGeom>
              <a:avLst/>
              <a:gdLst/>
              <a:ahLst/>
              <a:cxnLst/>
              <a:rect l="l" t="t" r="r" b="b"/>
              <a:pathLst>
                <a:path w="9245" h="378" extrusionOk="0">
                  <a:moveTo>
                    <a:pt x="1872" y="0"/>
                  </a:moveTo>
                  <a:lnTo>
                    <a:pt x="1849" y="23"/>
                  </a:lnTo>
                  <a:cubicBezTo>
                    <a:pt x="1575" y="183"/>
                    <a:pt x="1267" y="263"/>
                    <a:pt x="959" y="263"/>
                  </a:cubicBezTo>
                  <a:cubicBezTo>
                    <a:pt x="651" y="263"/>
                    <a:pt x="343" y="183"/>
                    <a:pt x="69" y="23"/>
                  </a:cubicBezTo>
                  <a:lnTo>
                    <a:pt x="0" y="115"/>
                  </a:lnTo>
                  <a:cubicBezTo>
                    <a:pt x="291" y="289"/>
                    <a:pt x="622" y="374"/>
                    <a:pt x="953" y="374"/>
                  </a:cubicBezTo>
                  <a:cubicBezTo>
                    <a:pt x="1273" y="374"/>
                    <a:pt x="1592" y="294"/>
                    <a:pt x="1872" y="137"/>
                  </a:cubicBezTo>
                  <a:cubicBezTo>
                    <a:pt x="2157" y="297"/>
                    <a:pt x="2477" y="377"/>
                    <a:pt x="2796" y="377"/>
                  </a:cubicBezTo>
                  <a:cubicBezTo>
                    <a:pt x="3116" y="377"/>
                    <a:pt x="3436" y="297"/>
                    <a:pt x="3721" y="137"/>
                  </a:cubicBezTo>
                  <a:cubicBezTo>
                    <a:pt x="3995" y="297"/>
                    <a:pt x="4309" y="377"/>
                    <a:pt x="4625" y="377"/>
                  </a:cubicBezTo>
                  <a:cubicBezTo>
                    <a:pt x="4942" y="377"/>
                    <a:pt x="5262" y="297"/>
                    <a:pt x="5547" y="137"/>
                  </a:cubicBezTo>
                  <a:cubicBezTo>
                    <a:pt x="5832" y="297"/>
                    <a:pt x="6152" y="377"/>
                    <a:pt x="6471" y="377"/>
                  </a:cubicBezTo>
                  <a:cubicBezTo>
                    <a:pt x="6791" y="377"/>
                    <a:pt x="7110" y="297"/>
                    <a:pt x="7396" y="137"/>
                  </a:cubicBezTo>
                  <a:cubicBezTo>
                    <a:pt x="7670" y="297"/>
                    <a:pt x="7989" y="366"/>
                    <a:pt x="8309" y="366"/>
                  </a:cubicBezTo>
                  <a:cubicBezTo>
                    <a:pt x="8628" y="366"/>
                    <a:pt x="8971" y="274"/>
                    <a:pt x="9245" y="115"/>
                  </a:cubicBezTo>
                  <a:lnTo>
                    <a:pt x="9199" y="23"/>
                  </a:lnTo>
                  <a:cubicBezTo>
                    <a:pt x="8925" y="183"/>
                    <a:pt x="8617" y="263"/>
                    <a:pt x="8309" y="263"/>
                  </a:cubicBezTo>
                  <a:cubicBezTo>
                    <a:pt x="8001" y="263"/>
                    <a:pt x="7692" y="183"/>
                    <a:pt x="7419" y="23"/>
                  </a:cubicBezTo>
                  <a:lnTo>
                    <a:pt x="7396" y="0"/>
                  </a:lnTo>
                  <a:lnTo>
                    <a:pt x="7350" y="23"/>
                  </a:lnTo>
                  <a:cubicBezTo>
                    <a:pt x="7088" y="183"/>
                    <a:pt x="6779" y="263"/>
                    <a:pt x="6468" y="263"/>
                  </a:cubicBezTo>
                  <a:cubicBezTo>
                    <a:pt x="6157" y="263"/>
                    <a:pt x="5844" y="183"/>
                    <a:pt x="5570" y="23"/>
                  </a:cubicBezTo>
                  <a:lnTo>
                    <a:pt x="5547" y="0"/>
                  </a:lnTo>
                  <a:lnTo>
                    <a:pt x="5524" y="23"/>
                  </a:lnTo>
                  <a:cubicBezTo>
                    <a:pt x="5250" y="183"/>
                    <a:pt x="4942" y="263"/>
                    <a:pt x="4634" y="263"/>
                  </a:cubicBezTo>
                  <a:cubicBezTo>
                    <a:pt x="4326" y="263"/>
                    <a:pt x="4018" y="183"/>
                    <a:pt x="3744" y="23"/>
                  </a:cubicBezTo>
                  <a:lnTo>
                    <a:pt x="3721" y="0"/>
                  </a:lnTo>
                  <a:lnTo>
                    <a:pt x="3675" y="23"/>
                  </a:lnTo>
                  <a:cubicBezTo>
                    <a:pt x="3413" y="183"/>
                    <a:pt x="3105" y="263"/>
                    <a:pt x="2794" y="263"/>
                  </a:cubicBezTo>
                  <a:cubicBezTo>
                    <a:pt x="2483" y="263"/>
                    <a:pt x="2169" y="183"/>
                    <a:pt x="1895" y="23"/>
                  </a:cubicBezTo>
                  <a:lnTo>
                    <a:pt x="18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9"/>
            <p:cNvSpPr/>
            <p:nvPr/>
          </p:nvSpPr>
          <p:spPr>
            <a:xfrm>
              <a:off x="686050" y="2007525"/>
              <a:ext cx="231150" cy="9725"/>
            </a:xfrm>
            <a:custGeom>
              <a:avLst/>
              <a:gdLst/>
              <a:ahLst/>
              <a:cxnLst/>
              <a:rect l="l" t="t" r="r" b="b"/>
              <a:pathLst>
                <a:path w="9246" h="389" extrusionOk="0">
                  <a:moveTo>
                    <a:pt x="1873" y="1"/>
                  </a:moveTo>
                  <a:lnTo>
                    <a:pt x="1850" y="24"/>
                  </a:lnTo>
                  <a:cubicBezTo>
                    <a:pt x="1576" y="183"/>
                    <a:pt x="1268" y="263"/>
                    <a:pt x="960" y="263"/>
                  </a:cubicBezTo>
                  <a:cubicBezTo>
                    <a:pt x="651" y="263"/>
                    <a:pt x="343" y="183"/>
                    <a:pt x="69" y="24"/>
                  </a:cubicBezTo>
                  <a:lnTo>
                    <a:pt x="1" y="115"/>
                  </a:lnTo>
                  <a:cubicBezTo>
                    <a:pt x="291" y="289"/>
                    <a:pt x="623" y="375"/>
                    <a:pt x="954" y="375"/>
                  </a:cubicBezTo>
                  <a:cubicBezTo>
                    <a:pt x="1273" y="375"/>
                    <a:pt x="1592" y="295"/>
                    <a:pt x="1873" y="138"/>
                  </a:cubicBezTo>
                  <a:cubicBezTo>
                    <a:pt x="2158" y="298"/>
                    <a:pt x="2477" y="377"/>
                    <a:pt x="2797" y="377"/>
                  </a:cubicBezTo>
                  <a:cubicBezTo>
                    <a:pt x="3117" y="377"/>
                    <a:pt x="3436" y="298"/>
                    <a:pt x="3721" y="138"/>
                  </a:cubicBezTo>
                  <a:cubicBezTo>
                    <a:pt x="3995" y="298"/>
                    <a:pt x="4315" y="377"/>
                    <a:pt x="4634" y="377"/>
                  </a:cubicBezTo>
                  <a:cubicBezTo>
                    <a:pt x="4954" y="377"/>
                    <a:pt x="5274" y="298"/>
                    <a:pt x="5547" y="138"/>
                  </a:cubicBezTo>
                  <a:cubicBezTo>
                    <a:pt x="5833" y="298"/>
                    <a:pt x="6152" y="377"/>
                    <a:pt x="6472" y="377"/>
                  </a:cubicBezTo>
                  <a:cubicBezTo>
                    <a:pt x="6791" y="377"/>
                    <a:pt x="7111" y="298"/>
                    <a:pt x="7396" y="138"/>
                  </a:cubicBezTo>
                  <a:cubicBezTo>
                    <a:pt x="7670" y="298"/>
                    <a:pt x="7990" y="389"/>
                    <a:pt x="8309" y="389"/>
                  </a:cubicBezTo>
                  <a:cubicBezTo>
                    <a:pt x="8629" y="389"/>
                    <a:pt x="8971" y="298"/>
                    <a:pt x="9245" y="115"/>
                  </a:cubicBezTo>
                  <a:lnTo>
                    <a:pt x="9199" y="24"/>
                  </a:lnTo>
                  <a:cubicBezTo>
                    <a:pt x="8926" y="183"/>
                    <a:pt x="8617" y="263"/>
                    <a:pt x="8309" y="263"/>
                  </a:cubicBezTo>
                  <a:cubicBezTo>
                    <a:pt x="8001" y="263"/>
                    <a:pt x="7693" y="183"/>
                    <a:pt x="7419" y="24"/>
                  </a:cubicBezTo>
                  <a:lnTo>
                    <a:pt x="7396" y="1"/>
                  </a:lnTo>
                  <a:lnTo>
                    <a:pt x="7351" y="24"/>
                  </a:lnTo>
                  <a:cubicBezTo>
                    <a:pt x="7088" y="183"/>
                    <a:pt x="6780" y="263"/>
                    <a:pt x="6469" y="263"/>
                  </a:cubicBezTo>
                  <a:cubicBezTo>
                    <a:pt x="6158" y="263"/>
                    <a:pt x="5844" y="183"/>
                    <a:pt x="5570" y="24"/>
                  </a:cubicBezTo>
                  <a:lnTo>
                    <a:pt x="5547" y="1"/>
                  </a:lnTo>
                  <a:lnTo>
                    <a:pt x="5525" y="24"/>
                  </a:lnTo>
                  <a:cubicBezTo>
                    <a:pt x="5251" y="183"/>
                    <a:pt x="4943" y="263"/>
                    <a:pt x="4634" y="263"/>
                  </a:cubicBezTo>
                  <a:cubicBezTo>
                    <a:pt x="4326" y="263"/>
                    <a:pt x="4018" y="183"/>
                    <a:pt x="3744" y="24"/>
                  </a:cubicBezTo>
                  <a:lnTo>
                    <a:pt x="3721" y="1"/>
                  </a:lnTo>
                  <a:lnTo>
                    <a:pt x="3676" y="24"/>
                  </a:lnTo>
                  <a:cubicBezTo>
                    <a:pt x="3413" y="183"/>
                    <a:pt x="3105" y="263"/>
                    <a:pt x="2797" y="263"/>
                  </a:cubicBezTo>
                  <a:cubicBezTo>
                    <a:pt x="2489" y="263"/>
                    <a:pt x="2181" y="183"/>
                    <a:pt x="1918" y="24"/>
                  </a:cubicBezTo>
                  <a:lnTo>
                    <a:pt x="18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3_1_1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0"/>
          <p:cNvSpPr txBox="1">
            <a:spLocks noGrp="1"/>
          </p:cNvSpPr>
          <p:nvPr>
            <p:ph type="title"/>
          </p:nvPr>
        </p:nvSpPr>
        <p:spPr>
          <a:xfrm flipH="1">
            <a:off x="2669087" y="1211550"/>
            <a:ext cx="5534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72" name="Google Shape;772;p30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940787" y="1470738"/>
            <a:ext cx="1728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73" name="Google Shape;773;p30"/>
          <p:cNvSpPr txBox="1">
            <a:spLocks noGrp="1"/>
          </p:cNvSpPr>
          <p:nvPr>
            <p:ph type="subTitle" idx="1"/>
          </p:nvPr>
        </p:nvSpPr>
        <p:spPr>
          <a:xfrm flipH="1">
            <a:off x="2669087" y="2053350"/>
            <a:ext cx="5534100" cy="5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74" name="Google Shape;774;p30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775" name="Google Shape;775;p30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0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0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0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" name="Google Shape;779;p30"/>
          <p:cNvGrpSpPr/>
          <p:nvPr/>
        </p:nvGrpSpPr>
        <p:grpSpPr>
          <a:xfrm flipH="1">
            <a:off x="-1564488" y="87501"/>
            <a:ext cx="3400591" cy="574641"/>
            <a:chOff x="7240638" y="2452915"/>
            <a:chExt cx="2380532" cy="402297"/>
          </a:xfrm>
        </p:grpSpPr>
        <p:sp>
          <p:nvSpPr>
            <p:cNvPr id="780" name="Google Shape;780;p30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0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0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0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0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0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0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8" name="Google Shape;788;p30"/>
          <p:cNvGrpSpPr/>
          <p:nvPr/>
        </p:nvGrpSpPr>
        <p:grpSpPr>
          <a:xfrm flipH="1">
            <a:off x="7331079" y="542761"/>
            <a:ext cx="2009061" cy="295581"/>
            <a:chOff x="335712" y="2832036"/>
            <a:chExt cx="2009061" cy="295581"/>
          </a:xfrm>
        </p:grpSpPr>
        <p:sp>
          <p:nvSpPr>
            <p:cNvPr id="789" name="Google Shape;789;p30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0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0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0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0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0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0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0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CUSTOM_13_1_1_1"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" name="Google Shape;798;p31"/>
          <p:cNvGrpSpPr/>
          <p:nvPr/>
        </p:nvGrpSpPr>
        <p:grpSpPr>
          <a:xfrm>
            <a:off x="88" y="4469900"/>
            <a:ext cx="9143765" cy="1526112"/>
            <a:chOff x="152488" y="4348275"/>
            <a:chExt cx="9143765" cy="1526112"/>
          </a:xfrm>
        </p:grpSpPr>
        <p:sp>
          <p:nvSpPr>
            <p:cNvPr id="799" name="Google Shape;799;p31"/>
            <p:cNvSpPr/>
            <p:nvPr/>
          </p:nvSpPr>
          <p:spPr>
            <a:xfrm>
              <a:off x="152488" y="4348275"/>
              <a:ext cx="9143765" cy="1526112"/>
            </a:xfrm>
            <a:custGeom>
              <a:avLst/>
              <a:gdLst/>
              <a:ahLst/>
              <a:cxnLst/>
              <a:rect l="l" t="t" r="r" b="b"/>
              <a:pathLst>
                <a:path w="83907" h="14794" extrusionOk="0">
                  <a:moveTo>
                    <a:pt x="28776" y="0"/>
                  </a:moveTo>
                  <a:cubicBezTo>
                    <a:pt x="15090" y="0"/>
                    <a:pt x="12246" y="2464"/>
                    <a:pt x="4904" y="2464"/>
                  </a:cubicBezTo>
                  <a:cubicBezTo>
                    <a:pt x="3477" y="2464"/>
                    <a:pt x="1880" y="2371"/>
                    <a:pt x="0" y="2149"/>
                  </a:cubicBezTo>
                  <a:lnTo>
                    <a:pt x="0" y="14794"/>
                  </a:lnTo>
                  <a:lnTo>
                    <a:pt x="83906" y="14794"/>
                  </a:lnTo>
                  <a:lnTo>
                    <a:pt x="83906" y="2149"/>
                  </a:lnTo>
                  <a:cubicBezTo>
                    <a:pt x="83906" y="2149"/>
                    <a:pt x="81878" y="2286"/>
                    <a:pt x="77444" y="2286"/>
                  </a:cubicBezTo>
                  <a:cubicBezTo>
                    <a:pt x="71041" y="2286"/>
                    <a:pt x="59619" y="1999"/>
                    <a:pt x="42045" y="597"/>
                  </a:cubicBezTo>
                  <a:cubicBezTo>
                    <a:pt x="36693" y="170"/>
                    <a:pt x="32362" y="0"/>
                    <a:pt x="28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1"/>
            <p:cNvSpPr/>
            <p:nvPr/>
          </p:nvSpPr>
          <p:spPr>
            <a:xfrm>
              <a:off x="152488" y="4563668"/>
              <a:ext cx="9143765" cy="672690"/>
            </a:xfrm>
            <a:custGeom>
              <a:avLst/>
              <a:gdLst/>
              <a:ahLst/>
              <a:cxnLst/>
              <a:rect l="l" t="t" r="r" b="b"/>
              <a:pathLst>
                <a:path w="83907" h="6521" extrusionOk="0">
                  <a:moveTo>
                    <a:pt x="38093" y="1"/>
                  </a:moveTo>
                  <a:cubicBezTo>
                    <a:pt x="29173" y="1"/>
                    <a:pt x="24361" y="680"/>
                    <a:pt x="23739" y="2047"/>
                  </a:cubicBezTo>
                  <a:cubicBezTo>
                    <a:pt x="23556" y="2457"/>
                    <a:pt x="23739" y="2937"/>
                    <a:pt x="24286" y="3439"/>
                  </a:cubicBezTo>
                  <a:cubicBezTo>
                    <a:pt x="25245" y="4352"/>
                    <a:pt x="25610" y="5060"/>
                    <a:pt x="25359" y="5539"/>
                  </a:cubicBezTo>
                  <a:cubicBezTo>
                    <a:pt x="25022" y="6165"/>
                    <a:pt x="23712" y="6412"/>
                    <a:pt x="21852" y="6412"/>
                  </a:cubicBezTo>
                  <a:cubicBezTo>
                    <a:pt x="14890" y="6412"/>
                    <a:pt x="221" y="2950"/>
                    <a:pt x="23" y="2914"/>
                  </a:cubicBezTo>
                  <a:lnTo>
                    <a:pt x="0" y="3028"/>
                  </a:lnTo>
                  <a:cubicBezTo>
                    <a:pt x="754" y="3211"/>
                    <a:pt x="14860" y="6520"/>
                    <a:pt x="21776" y="6520"/>
                  </a:cubicBezTo>
                  <a:cubicBezTo>
                    <a:pt x="23716" y="6520"/>
                    <a:pt x="25085" y="6246"/>
                    <a:pt x="25451" y="5585"/>
                  </a:cubicBezTo>
                  <a:cubicBezTo>
                    <a:pt x="25747" y="5060"/>
                    <a:pt x="25359" y="4306"/>
                    <a:pt x="24355" y="3370"/>
                  </a:cubicBezTo>
                  <a:cubicBezTo>
                    <a:pt x="23853" y="2891"/>
                    <a:pt x="23670" y="2457"/>
                    <a:pt x="23830" y="2092"/>
                  </a:cubicBezTo>
                  <a:cubicBezTo>
                    <a:pt x="24497" y="632"/>
                    <a:pt x="30279" y="123"/>
                    <a:pt x="38013" y="123"/>
                  </a:cubicBezTo>
                  <a:cubicBezTo>
                    <a:pt x="55667" y="123"/>
                    <a:pt x="83493" y="2775"/>
                    <a:pt x="83906" y="2823"/>
                  </a:cubicBezTo>
                  <a:lnTo>
                    <a:pt x="83906" y="2709"/>
                  </a:lnTo>
                  <a:cubicBezTo>
                    <a:pt x="83769" y="2686"/>
                    <a:pt x="69252" y="1293"/>
                    <a:pt x="54690" y="517"/>
                  </a:cubicBezTo>
                  <a:cubicBezTo>
                    <a:pt x="48122" y="173"/>
                    <a:pt x="42586" y="1"/>
                    <a:pt x="38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1"/>
            <p:cNvSpPr/>
            <p:nvPr/>
          </p:nvSpPr>
          <p:spPr>
            <a:xfrm>
              <a:off x="3766766" y="4754200"/>
              <a:ext cx="3604348" cy="559836"/>
            </a:xfrm>
            <a:custGeom>
              <a:avLst/>
              <a:gdLst/>
              <a:ahLst/>
              <a:cxnLst/>
              <a:rect l="l" t="t" r="r" b="b"/>
              <a:pathLst>
                <a:path w="33075" h="5427" extrusionOk="0">
                  <a:moveTo>
                    <a:pt x="3556" y="0"/>
                  </a:moveTo>
                  <a:cubicBezTo>
                    <a:pt x="2123" y="0"/>
                    <a:pt x="1157" y="104"/>
                    <a:pt x="662" y="314"/>
                  </a:cubicBezTo>
                  <a:cubicBezTo>
                    <a:pt x="206" y="496"/>
                    <a:pt x="0" y="679"/>
                    <a:pt x="0" y="907"/>
                  </a:cubicBezTo>
                  <a:cubicBezTo>
                    <a:pt x="23" y="1409"/>
                    <a:pt x="1370" y="1866"/>
                    <a:pt x="2922" y="2414"/>
                  </a:cubicBezTo>
                  <a:cubicBezTo>
                    <a:pt x="4588" y="2984"/>
                    <a:pt x="6483" y="3623"/>
                    <a:pt x="6529" y="4331"/>
                  </a:cubicBezTo>
                  <a:cubicBezTo>
                    <a:pt x="6529" y="4651"/>
                    <a:pt x="6186" y="4993"/>
                    <a:pt x="5456" y="5335"/>
                  </a:cubicBezTo>
                  <a:lnTo>
                    <a:pt x="5501" y="5427"/>
                  </a:lnTo>
                  <a:cubicBezTo>
                    <a:pt x="6277" y="5061"/>
                    <a:pt x="6643" y="4719"/>
                    <a:pt x="6643" y="4331"/>
                  </a:cubicBezTo>
                  <a:cubicBezTo>
                    <a:pt x="6597" y="3532"/>
                    <a:pt x="4748" y="2916"/>
                    <a:pt x="2945" y="2300"/>
                  </a:cubicBezTo>
                  <a:cubicBezTo>
                    <a:pt x="1575" y="1820"/>
                    <a:pt x="137" y="1341"/>
                    <a:pt x="115" y="907"/>
                  </a:cubicBezTo>
                  <a:cubicBezTo>
                    <a:pt x="115" y="725"/>
                    <a:pt x="320" y="565"/>
                    <a:pt x="708" y="405"/>
                  </a:cubicBezTo>
                  <a:cubicBezTo>
                    <a:pt x="1200" y="202"/>
                    <a:pt x="2175" y="114"/>
                    <a:pt x="3489" y="114"/>
                  </a:cubicBezTo>
                  <a:cubicBezTo>
                    <a:pt x="11628" y="114"/>
                    <a:pt x="32796" y="3470"/>
                    <a:pt x="33052" y="3509"/>
                  </a:cubicBezTo>
                  <a:lnTo>
                    <a:pt x="33074" y="3395"/>
                  </a:lnTo>
                  <a:cubicBezTo>
                    <a:pt x="33006" y="3395"/>
                    <a:pt x="25793" y="2254"/>
                    <a:pt x="18215" y="1295"/>
                  </a:cubicBezTo>
                  <a:cubicBezTo>
                    <a:pt x="11390" y="436"/>
                    <a:pt x="6492" y="0"/>
                    <a:pt x="35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2" name="Google Shape;802;p31"/>
          <p:cNvGrpSpPr/>
          <p:nvPr/>
        </p:nvGrpSpPr>
        <p:grpSpPr>
          <a:xfrm flipH="1">
            <a:off x="6385337" y="377076"/>
            <a:ext cx="3400591" cy="574641"/>
            <a:chOff x="7240638" y="2452915"/>
            <a:chExt cx="2380532" cy="402297"/>
          </a:xfrm>
        </p:grpSpPr>
        <p:sp>
          <p:nvSpPr>
            <p:cNvPr id="803" name="Google Shape;803;p31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1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1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1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1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1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1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1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1" name="Google Shape;811;p31"/>
          <p:cNvGrpSpPr/>
          <p:nvPr/>
        </p:nvGrpSpPr>
        <p:grpSpPr>
          <a:xfrm flipH="1">
            <a:off x="-966296" y="394961"/>
            <a:ext cx="2009061" cy="295581"/>
            <a:chOff x="335712" y="2832036"/>
            <a:chExt cx="2009061" cy="295581"/>
          </a:xfrm>
        </p:grpSpPr>
        <p:sp>
          <p:nvSpPr>
            <p:cNvPr id="812" name="Google Shape;812;p31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1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1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1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1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1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1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1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0" name="Google Shape;820;p31"/>
          <p:cNvSpPr txBox="1">
            <a:spLocks noGrp="1"/>
          </p:cNvSpPr>
          <p:nvPr>
            <p:ph type="title"/>
          </p:nvPr>
        </p:nvSpPr>
        <p:spPr>
          <a:xfrm flipH="1">
            <a:off x="713100" y="2224075"/>
            <a:ext cx="340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1" name="Google Shape;821;p31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549050" y="1334838"/>
            <a:ext cx="1728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22" name="Google Shape;822;p31"/>
          <p:cNvSpPr txBox="1">
            <a:spLocks noGrp="1"/>
          </p:cNvSpPr>
          <p:nvPr>
            <p:ph type="subTitle" idx="1"/>
          </p:nvPr>
        </p:nvSpPr>
        <p:spPr>
          <a:xfrm flipH="1">
            <a:off x="713100" y="3065875"/>
            <a:ext cx="34002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CUSTOM_13_1_1_1_1"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32"/>
          <p:cNvSpPr txBox="1">
            <a:spLocks noGrp="1"/>
          </p:cNvSpPr>
          <p:nvPr>
            <p:ph type="title"/>
          </p:nvPr>
        </p:nvSpPr>
        <p:spPr>
          <a:xfrm flipH="1">
            <a:off x="3066900" y="2336263"/>
            <a:ext cx="536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5" name="Google Shape;825;p32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702600" y="1447025"/>
            <a:ext cx="1728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26" name="Google Shape;826;p32"/>
          <p:cNvSpPr txBox="1">
            <a:spLocks noGrp="1"/>
          </p:cNvSpPr>
          <p:nvPr>
            <p:ph type="subTitle" idx="1"/>
          </p:nvPr>
        </p:nvSpPr>
        <p:spPr>
          <a:xfrm flipH="1">
            <a:off x="3066900" y="3178063"/>
            <a:ext cx="5364000" cy="5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27" name="Google Shape;827;p32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828" name="Google Shape;828;p32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2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2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2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" name="Google Shape;832;p32"/>
          <p:cNvGrpSpPr/>
          <p:nvPr/>
        </p:nvGrpSpPr>
        <p:grpSpPr>
          <a:xfrm flipH="1">
            <a:off x="-838188" y="542751"/>
            <a:ext cx="3400591" cy="574641"/>
            <a:chOff x="7240638" y="2452915"/>
            <a:chExt cx="2380532" cy="402297"/>
          </a:xfrm>
        </p:grpSpPr>
        <p:sp>
          <p:nvSpPr>
            <p:cNvPr id="833" name="Google Shape;833;p32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2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2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2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2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2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2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2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" name="Google Shape;841;p32"/>
          <p:cNvGrpSpPr/>
          <p:nvPr/>
        </p:nvGrpSpPr>
        <p:grpSpPr>
          <a:xfrm flipH="1">
            <a:off x="7940129" y="357711"/>
            <a:ext cx="2009061" cy="295581"/>
            <a:chOff x="335712" y="2832036"/>
            <a:chExt cx="2009061" cy="295581"/>
          </a:xfrm>
        </p:grpSpPr>
        <p:sp>
          <p:nvSpPr>
            <p:cNvPr id="842" name="Google Shape;842;p32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2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2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2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2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2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2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2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4" name="Google Shape;884;p34"/>
          <p:cNvGrpSpPr/>
          <p:nvPr/>
        </p:nvGrpSpPr>
        <p:grpSpPr>
          <a:xfrm>
            <a:off x="0" y="4531150"/>
            <a:ext cx="9143971" cy="791191"/>
            <a:chOff x="0" y="4988350"/>
            <a:chExt cx="9143971" cy="791191"/>
          </a:xfrm>
        </p:grpSpPr>
        <p:sp>
          <p:nvSpPr>
            <p:cNvPr id="885" name="Google Shape;885;p34"/>
            <p:cNvSpPr/>
            <p:nvPr/>
          </p:nvSpPr>
          <p:spPr>
            <a:xfrm>
              <a:off x="0" y="4988350"/>
              <a:ext cx="9143971" cy="791191"/>
            </a:xfrm>
            <a:custGeom>
              <a:avLst/>
              <a:gdLst/>
              <a:ahLst/>
              <a:cxnLst/>
              <a:rect l="l" t="t" r="r" b="b"/>
              <a:pathLst>
                <a:path w="115109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115108" y="10112"/>
                  </a:lnTo>
                  <a:lnTo>
                    <a:pt x="1151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4"/>
            <p:cNvSpPr/>
            <p:nvPr/>
          </p:nvSpPr>
          <p:spPr>
            <a:xfrm>
              <a:off x="20529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4"/>
            <p:cNvSpPr/>
            <p:nvPr/>
          </p:nvSpPr>
          <p:spPr>
            <a:xfrm>
              <a:off x="814291" y="5377649"/>
              <a:ext cx="7377170" cy="12596"/>
            </a:xfrm>
            <a:custGeom>
              <a:avLst/>
              <a:gdLst/>
              <a:ahLst/>
              <a:cxnLst/>
              <a:rect l="l" t="t" r="r" b="b"/>
              <a:pathLst>
                <a:path w="94292" h="161" extrusionOk="0">
                  <a:moveTo>
                    <a:pt x="0" y="1"/>
                  </a:moveTo>
                  <a:lnTo>
                    <a:pt x="0" y="161"/>
                  </a:lnTo>
                  <a:lnTo>
                    <a:pt x="6300" y="161"/>
                  </a:lnTo>
                  <a:lnTo>
                    <a:pt x="6300" y="1"/>
                  </a:lnTo>
                  <a:close/>
                  <a:moveTo>
                    <a:pt x="11002" y="1"/>
                  </a:moveTo>
                  <a:lnTo>
                    <a:pt x="11002" y="161"/>
                  </a:lnTo>
                  <a:lnTo>
                    <a:pt x="17279" y="161"/>
                  </a:lnTo>
                  <a:lnTo>
                    <a:pt x="17279" y="1"/>
                  </a:lnTo>
                  <a:close/>
                  <a:moveTo>
                    <a:pt x="22004" y="1"/>
                  </a:moveTo>
                  <a:lnTo>
                    <a:pt x="22004" y="161"/>
                  </a:lnTo>
                  <a:lnTo>
                    <a:pt x="28281" y="161"/>
                  </a:lnTo>
                  <a:lnTo>
                    <a:pt x="28281" y="1"/>
                  </a:lnTo>
                  <a:close/>
                  <a:moveTo>
                    <a:pt x="33006" y="1"/>
                  </a:moveTo>
                  <a:lnTo>
                    <a:pt x="33006" y="161"/>
                  </a:lnTo>
                  <a:lnTo>
                    <a:pt x="39283" y="161"/>
                  </a:lnTo>
                  <a:lnTo>
                    <a:pt x="39283" y="1"/>
                  </a:lnTo>
                  <a:close/>
                  <a:moveTo>
                    <a:pt x="44008" y="1"/>
                  </a:moveTo>
                  <a:lnTo>
                    <a:pt x="44008" y="161"/>
                  </a:lnTo>
                  <a:lnTo>
                    <a:pt x="50284" y="161"/>
                  </a:lnTo>
                  <a:lnTo>
                    <a:pt x="50284" y="1"/>
                  </a:lnTo>
                  <a:close/>
                  <a:moveTo>
                    <a:pt x="55009" y="1"/>
                  </a:moveTo>
                  <a:lnTo>
                    <a:pt x="55009" y="161"/>
                  </a:lnTo>
                  <a:lnTo>
                    <a:pt x="61286" y="161"/>
                  </a:lnTo>
                  <a:lnTo>
                    <a:pt x="61286" y="1"/>
                  </a:lnTo>
                  <a:close/>
                  <a:moveTo>
                    <a:pt x="66011" y="1"/>
                  </a:moveTo>
                  <a:lnTo>
                    <a:pt x="66011" y="161"/>
                  </a:lnTo>
                  <a:lnTo>
                    <a:pt x="72288" y="161"/>
                  </a:lnTo>
                  <a:lnTo>
                    <a:pt x="72288" y="1"/>
                  </a:lnTo>
                  <a:close/>
                  <a:moveTo>
                    <a:pt x="77013" y="1"/>
                  </a:moveTo>
                  <a:lnTo>
                    <a:pt x="77013" y="161"/>
                  </a:lnTo>
                  <a:lnTo>
                    <a:pt x="83290" y="161"/>
                  </a:lnTo>
                  <a:lnTo>
                    <a:pt x="83290" y="1"/>
                  </a:lnTo>
                  <a:close/>
                  <a:moveTo>
                    <a:pt x="88015" y="1"/>
                  </a:moveTo>
                  <a:lnTo>
                    <a:pt x="88015" y="161"/>
                  </a:lnTo>
                  <a:lnTo>
                    <a:pt x="94292" y="161"/>
                  </a:lnTo>
                  <a:lnTo>
                    <a:pt x="942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4"/>
            <p:cNvSpPr/>
            <p:nvPr/>
          </p:nvSpPr>
          <p:spPr>
            <a:xfrm>
              <a:off x="8559240" y="5377649"/>
              <a:ext cx="241206" cy="12596"/>
            </a:xfrm>
            <a:custGeom>
              <a:avLst/>
              <a:gdLst/>
              <a:ahLst/>
              <a:cxnLst/>
              <a:rect l="l" t="t" r="r" b="b"/>
              <a:pathLst>
                <a:path w="3083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82" y="161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9" name="Google Shape;889;p34"/>
          <p:cNvGrpSpPr/>
          <p:nvPr/>
        </p:nvGrpSpPr>
        <p:grpSpPr>
          <a:xfrm>
            <a:off x="-746481" y="1087187"/>
            <a:ext cx="2445831" cy="359841"/>
            <a:chOff x="335712" y="2832036"/>
            <a:chExt cx="2009061" cy="295581"/>
          </a:xfrm>
        </p:grpSpPr>
        <p:sp>
          <p:nvSpPr>
            <p:cNvPr id="890" name="Google Shape;890;p34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4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4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4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4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4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4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4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8" name="Google Shape;898;p34"/>
          <p:cNvGrpSpPr/>
          <p:nvPr/>
        </p:nvGrpSpPr>
        <p:grpSpPr>
          <a:xfrm>
            <a:off x="6052474" y="255426"/>
            <a:ext cx="3400591" cy="574641"/>
            <a:chOff x="7240638" y="2452915"/>
            <a:chExt cx="2380532" cy="402297"/>
          </a:xfrm>
        </p:grpSpPr>
        <p:sp>
          <p:nvSpPr>
            <p:cNvPr id="899" name="Google Shape;899;p34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4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4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4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4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4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4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4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8" name="Google Shape;908;p35"/>
          <p:cNvGrpSpPr/>
          <p:nvPr/>
        </p:nvGrpSpPr>
        <p:grpSpPr>
          <a:xfrm>
            <a:off x="88" y="4469900"/>
            <a:ext cx="9143765" cy="1526112"/>
            <a:chOff x="152488" y="4348275"/>
            <a:chExt cx="9143765" cy="1526112"/>
          </a:xfrm>
        </p:grpSpPr>
        <p:sp>
          <p:nvSpPr>
            <p:cNvPr id="909" name="Google Shape;909;p35"/>
            <p:cNvSpPr/>
            <p:nvPr/>
          </p:nvSpPr>
          <p:spPr>
            <a:xfrm>
              <a:off x="152488" y="4348275"/>
              <a:ext cx="9143765" cy="1526112"/>
            </a:xfrm>
            <a:custGeom>
              <a:avLst/>
              <a:gdLst/>
              <a:ahLst/>
              <a:cxnLst/>
              <a:rect l="l" t="t" r="r" b="b"/>
              <a:pathLst>
                <a:path w="83907" h="14794" extrusionOk="0">
                  <a:moveTo>
                    <a:pt x="28776" y="0"/>
                  </a:moveTo>
                  <a:cubicBezTo>
                    <a:pt x="15090" y="0"/>
                    <a:pt x="12246" y="2464"/>
                    <a:pt x="4904" y="2464"/>
                  </a:cubicBezTo>
                  <a:cubicBezTo>
                    <a:pt x="3477" y="2464"/>
                    <a:pt x="1880" y="2371"/>
                    <a:pt x="0" y="2149"/>
                  </a:cubicBezTo>
                  <a:lnTo>
                    <a:pt x="0" y="14794"/>
                  </a:lnTo>
                  <a:lnTo>
                    <a:pt x="83906" y="14794"/>
                  </a:lnTo>
                  <a:lnTo>
                    <a:pt x="83906" y="2149"/>
                  </a:lnTo>
                  <a:cubicBezTo>
                    <a:pt x="83906" y="2149"/>
                    <a:pt x="81878" y="2286"/>
                    <a:pt x="77444" y="2286"/>
                  </a:cubicBezTo>
                  <a:cubicBezTo>
                    <a:pt x="71041" y="2286"/>
                    <a:pt x="59619" y="1999"/>
                    <a:pt x="42045" y="597"/>
                  </a:cubicBezTo>
                  <a:cubicBezTo>
                    <a:pt x="36693" y="170"/>
                    <a:pt x="32362" y="0"/>
                    <a:pt x="28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152488" y="4563668"/>
              <a:ext cx="9143765" cy="672690"/>
            </a:xfrm>
            <a:custGeom>
              <a:avLst/>
              <a:gdLst/>
              <a:ahLst/>
              <a:cxnLst/>
              <a:rect l="l" t="t" r="r" b="b"/>
              <a:pathLst>
                <a:path w="83907" h="6521" extrusionOk="0">
                  <a:moveTo>
                    <a:pt x="38093" y="1"/>
                  </a:moveTo>
                  <a:cubicBezTo>
                    <a:pt x="29173" y="1"/>
                    <a:pt x="24361" y="680"/>
                    <a:pt x="23739" y="2047"/>
                  </a:cubicBezTo>
                  <a:cubicBezTo>
                    <a:pt x="23556" y="2457"/>
                    <a:pt x="23739" y="2937"/>
                    <a:pt x="24286" y="3439"/>
                  </a:cubicBezTo>
                  <a:cubicBezTo>
                    <a:pt x="25245" y="4352"/>
                    <a:pt x="25610" y="5060"/>
                    <a:pt x="25359" y="5539"/>
                  </a:cubicBezTo>
                  <a:cubicBezTo>
                    <a:pt x="25022" y="6165"/>
                    <a:pt x="23712" y="6412"/>
                    <a:pt x="21852" y="6412"/>
                  </a:cubicBezTo>
                  <a:cubicBezTo>
                    <a:pt x="14890" y="6412"/>
                    <a:pt x="221" y="2950"/>
                    <a:pt x="23" y="2914"/>
                  </a:cubicBezTo>
                  <a:lnTo>
                    <a:pt x="0" y="3028"/>
                  </a:lnTo>
                  <a:cubicBezTo>
                    <a:pt x="754" y="3211"/>
                    <a:pt x="14860" y="6520"/>
                    <a:pt x="21776" y="6520"/>
                  </a:cubicBezTo>
                  <a:cubicBezTo>
                    <a:pt x="23716" y="6520"/>
                    <a:pt x="25085" y="6246"/>
                    <a:pt x="25451" y="5585"/>
                  </a:cubicBezTo>
                  <a:cubicBezTo>
                    <a:pt x="25747" y="5060"/>
                    <a:pt x="25359" y="4306"/>
                    <a:pt x="24355" y="3370"/>
                  </a:cubicBezTo>
                  <a:cubicBezTo>
                    <a:pt x="23853" y="2891"/>
                    <a:pt x="23670" y="2457"/>
                    <a:pt x="23830" y="2092"/>
                  </a:cubicBezTo>
                  <a:cubicBezTo>
                    <a:pt x="24497" y="632"/>
                    <a:pt x="30279" y="123"/>
                    <a:pt x="38013" y="123"/>
                  </a:cubicBezTo>
                  <a:cubicBezTo>
                    <a:pt x="55667" y="123"/>
                    <a:pt x="83493" y="2775"/>
                    <a:pt x="83906" y="2823"/>
                  </a:cubicBezTo>
                  <a:lnTo>
                    <a:pt x="83906" y="2709"/>
                  </a:lnTo>
                  <a:cubicBezTo>
                    <a:pt x="83769" y="2686"/>
                    <a:pt x="69252" y="1293"/>
                    <a:pt x="54690" y="517"/>
                  </a:cubicBezTo>
                  <a:cubicBezTo>
                    <a:pt x="48122" y="173"/>
                    <a:pt x="42586" y="1"/>
                    <a:pt x="38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3766766" y="4754200"/>
              <a:ext cx="3604348" cy="559836"/>
            </a:xfrm>
            <a:custGeom>
              <a:avLst/>
              <a:gdLst/>
              <a:ahLst/>
              <a:cxnLst/>
              <a:rect l="l" t="t" r="r" b="b"/>
              <a:pathLst>
                <a:path w="33075" h="5427" extrusionOk="0">
                  <a:moveTo>
                    <a:pt x="3556" y="0"/>
                  </a:moveTo>
                  <a:cubicBezTo>
                    <a:pt x="2123" y="0"/>
                    <a:pt x="1157" y="104"/>
                    <a:pt x="662" y="314"/>
                  </a:cubicBezTo>
                  <a:cubicBezTo>
                    <a:pt x="206" y="496"/>
                    <a:pt x="0" y="679"/>
                    <a:pt x="0" y="907"/>
                  </a:cubicBezTo>
                  <a:cubicBezTo>
                    <a:pt x="23" y="1409"/>
                    <a:pt x="1370" y="1866"/>
                    <a:pt x="2922" y="2414"/>
                  </a:cubicBezTo>
                  <a:cubicBezTo>
                    <a:pt x="4588" y="2984"/>
                    <a:pt x="6483" y="3623"/>
                    <a:pt x="6529" y="4331"/>
                  </a:cubicBezTo>
                  <a:cubicBezTo>
                    <a:pt x="6529" y="4651"/>
                    <a:pt x="6186" y="4993"/>
                    <a:pt x="5456" y="5335"/>
                  </a:cubicBezTo>
                  <a:lnTo>
                    <a:pt x="5501" y="5427"/>
                  </a:lnTo>
                  <a:cubicBezTo>
                    <a:pt x="6277" y="5061"/>
                    <a:pt x="6643" y="4719"/>
                    <a:pt x="6643" y="4331"/>
                  </a:cubicBezTo>
                  <a:cubicBezTo>
                    <a:pt x="6597" y="3532"/>
                    <a:pt x="4748" y="2916"/>
                    <a:pt x="2945" y="2300"/>
                  </a:cubicBezTo>
                  <a:cubicBezTo>
                    <a:pt x="1575" y="1820"/>
                    <a:pt x="137" y="1341"/>
                    <a:pt x="115" y="907"/>
                  </a:cubicBezTo>
                  <a:cubicBezTo>
                    <a:pt x="115" y="725"/>
                    <a:pt x="320" y="565"/>
                    <a:pt x="708" y="405"/>
                  </a:cubicBezTo>
                  <a:cubicBezTo>
                    <a:pt x="1200" y="202"/>
                    <a:pt x="2175" y="114"/>
                    <a:pt x="3489" y="114"/>
                  </a:cubicBezTo>
                  <a:cubicBezTo>
                    <a:pt x="11628" y="114"/>
                    <a:pt x="32796" y="3470"/>
                    <a:pt x="33052" y="3509"/>
                  </a:cubicBezTo>
                  <a:lnTo>
                    <a:pt x="33074" y="3395"/>
                  </a:lnTo>
                  <a:cubicBezTo>
                    <a:pt x="33006" y="3395"/>
                    <a:pt x="25793" y="2254"/>
                    <a:pt x="18215" y="1295"/>
                  </a:cubicBezTo>
                  <a:cubicBezTo>
                    <a:pt x="11390" y="436"/>
                    <a:pt x="6492" y="0"/>
                    <a:pt x="35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2" name="Google Shape;912;p35"/>
          <p:cNvGrpSpPr/>
          <p:nvPr/>
        </p:nvGrpSpPr>
        <p:grpSpPr>
          <a:xfrm flipH="1">
            <a:off x="6385337" y="377076"/>
            <a:ext cx="3400591" cy="574641"/>
            <a:chOff x="7240638" y="2452915"/>
            <a:chExt cx="2380532" cy="402297"/>
          </a:xfrm>
        </p:grpSpPr>
        <p:sp>
          <p:nvSpPr>
            <p:cNvPr id="913" name="Google Shape;913;p35"/>
            <p:cNvSpPr/>
            <p:nvPr/>
          </p:nvSpPr>
          <p:spPr>
            <a:xfrm>
              <a:off x="7240638" y="2452915"/>
              <a:ext cx="2380532" cy="402297"/>
            </a:xfrm>
            <a:custGeom>
              <a:avLst/>
              <a:gdLst/>
              <a:ahLst/>
              <a:cxnLst/>
              <a:rect l="l" t="t" r="r" b="b"/>
              <a:pathLst>
                <a:path w="30427" h="5142" extrusionOk="0">
                  <a:moveTo>
                    <a:pt x="17707" y="1"/>
                  </a:moveTo>
                  <a:cubicBezTo>
                    <a:pt x="16437" y="1"/>
                    <a:pt x="15411" y="609"/>
                    <a:pt x="14814" y="1832"/>
                  </a:cubicBezTo>
                  <a:cubicBezTo>
                    <a:pt x="13962" y="1100"/>
                    <a:pt x="12884" y="614"/>
                    <a:pt x="11780" y="614"/>
                  </a:cubicBezTo>
                  <a:cubicBezTo>
                    <a:pt x="10578" y="614"/>
                    <a:pt x="9343" y="1190"/>
                    <a:pt x="8332" y="2654"/>
                  </a:cubicBezTo>
                  <a:cubicBezTo>
                    <a:pt x="8001" y="2206"/>
                    <a:pt x="7525" y="1991"/>
                    <a:pt x="7024" y="1991"/>
                  </a:cubicBezTo>
                  <a:cubicBezTo>
                    <a:pt x="6072" y="1991"/>
                    <a:pt x="5032" y="2770"/>
                    <a:pt x="4748" y="4206"/>
                  </a:cubicBezTo>
                  <a:cubicBezTo>
                    <a:pt x="4288" y="4036"/>
                    <a:pt x="3780" y="3922"/>
                    <a:pt x="3223" y="3922"/>
                  </a:cubicBezTo>
                  <a:cubicBezTo>
                    <a:pt x="2288" y="3922"/>
                    <a:pt x="1216" y="4241"/>
                    <a:pt x="0" y="5142"/>
                  </a:cubicBezTo>
                  <a:lnTo>
                    <a:pt x="30426" y="5142"/>
                  </a:lnTo>
                  <a:cubicBezTo>
                    <a:pt x="28021" y="3522"/>
                    <a:pt x="26141" y="2720"/>
                    <a:pt x="24769" y="2720"/>
                  </a:cubicBezTo>
                  <a:cubicBezTo>
                    <a:pt x="24266" y="2720"/>
                    <a:pt x="23832" y="2828"/>
                    <a:pt x="23465" y="3042"/>
                  </a:cubicBezTo>
                  <a:cubicBezTo>
                    <a:pt x="21404" y="1020"/>
                    <a:pt x="19351" y="1"/>
                    <a:pt x="17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5"/>
            <p:cNvSpPr/>
            <p:nvPr/>
          </p:nvSpPr>
          <p:spPr>
            <a:xfrm>
              <a:off x="8394250" y="2592647"/>
              <a:ext cx="121503" cy="107264"/>
            </a:xfrm>
            <a:custGeom>
              <a:avLst/>
              <a:gdLst/>
              <a:ahLst/>
              <a:cxnLst/>
              <a:rect l="l" t="t" r="r" b="b"/>
              <a:pathLst>
                <a:path w="1553" h="1371" extrusionOk="0">
                  <a:moveTo>
                    <a:pt x="115" y="1"/>
                  </a:moveTo>
                  <a:lnTo>
                    <a:pt x="0" y="115"/>
                  </a:lnTo>
                  <a:lnTo>
                    <a:pt x="1438" y="1370"/>
                  </a:lnTo>
                  <a:lnTo>
                    <a:pt x="1553" y="1256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5"/>
            <p:cNvSpPr/>
            <p:nvPr/>
          </p:nvSpPr>
          <p:spPr>
            <a:xfrm>
              <a:off x="7610310" y="2776583"/>
              <a:ext cx="85748" cy="48273"/>
            </a:xfrm>
            <a:custGeom>
              <a:avLst/>
              <a:gdLst/>
              <a:ahLst/>
              <a:cxnLst/>
              <a:rect l="l" t="t" r="r" b="b"/>
              <a:pathLst>
                <a:path w="1096" h="617" extrusionOk="0">
                  <a:moveTo>
                    <a:pt x="46" y="1"/>
                  </a:moveTo>
                  <a:lnTo>
                    <a:pt x="0" y="138"/>
                  </a:lnTo>
                  <a:lnTo>
                    <a:pt x="1027" y="617"/>
                  </a:lnTo>
                  <a:lnTo>
                    <a:pt x="1096" y="48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5"/>
            <p:cNvSpPr/>
            <p:nvPr/>
          </p:nvSpPr>
          <p:spPr>
            <a:xfrm>
              <a:off x="7833522" y="2658757"/>
              <a:ext cx="62590" cy="82228"/>
            </a:xfrm>
            <a:custGeom>
              <a:avLst/>
              <a:gdLst/>
              <a:ahLst/>
              <a:cxnLst/>
              <a:rect l="l" t="t" r="r" b="b"/>
              <a:pathLst>
                <a:path w="800" h="1051" extrusionOk="0">
                  <a:moveTo>
                    <a:pt x="685" y="0"/>
                  </a:moveTo>
                  <a:lnTo>
                    <a:pt x="0" y="959"/>
                  </a:lnTo>
                  <a:lnTo>
                    <a:pt x="114" y="1050"/>
                  </a:lnTo>
                  <a:lnTo>
                    <a:pt x="799" y="69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5"/>
            <p:cNvSpPr/>
            <p:nvPr/>
          </p:nvSpPr>
          <p:spPr>
            <a:xfrm>
              <a:off x="8965697" y="2685515"/>
              <a:ext cx="112584" cy="89347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1370" y="1"/>
                  </a:moveTo>
                  <a:cubicBezTo>
                    <a:pt x="1347" y="23"/>
                    <a:pt x="548" y="434"/>
                    <a:pt x="1" y="1028"/>
                  </a:cubicBezTo>
                  <a:lnTo>
                    <a:pt x="115" y="1142"/>
                  </a:lnTo>
                  <a:cubicBezTo>
                    <a:pt x="640" y="548"/>
                    <a:pt x="1439" y="138"/>
                    <a:pt x="1439" y="138"/>
                  </a:cubicBezTo>
                  <a:lnTo>
                    <a:pt x="13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5"/>
            <p:cNvSpPr/>
            <p:nvPr/>
          </p:nvSpPr>
          <p:spPr>
            <a:xfrm>
              <a:off x="8458561" y="2679803"/>
              <a:ext cx="157179" cy="79020"/>
            </a:xfrm>
            <a:custGeom>
              <a:avLst/>
              <a:gdLst/>
              <a:ahLst/>
              <a:cxnLst/>
              <a:rect l="l" t="t" r="r" b="b"/>
              <a:pathLst>
                <a:path w="2009" h="1010" extrusionOk="0">
                  <a:moveTo>
                    <a:pt x="1424" y="0"/>
                  </a:moveTo>
                  <a:cubicBezTo>
                    <a:pt x="276" y="0"/>
                    <a:pt x="0" y="964"/>
                    <a:pt x="0" y="964"/>
                  </a:cubicBezTo>
                  <a:lnTo>
                    <a:pt x="160" y="1009"/>
                  </a:lnTo>
                  <a:cubicBezTo>
                    <a:pt x="160" y="970"/>
                    <a:pt x="399" y="144"/>
                    <a:pt x="1425" y="144"/>
                  </a:cubicBezTo>
                  <a:cubicBezTo>
                    <a:pt x="1584" y="144"/>
                    <a:pt x="1763" y="164"/>
                    <a:pt x="1963" y="211"/>
                  </a:cubicBezTo>
                  <a:lnTo>
                    <a:pt x="2009" y="74"/>
                  </a:lnTo>
                  <a:cubicBezTo>
                    <a:pt x="1792" y="22"/>
                    <a:pt x="1598" y="0"/>
                    <a:pt x="1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5"/>
            <p:cNvSpPr/>
            <p:nvPr/>
          </p:nvSpPr>
          <p:spPr>
            <a:xfrm>
              <a:off x="7783528" y="2730736"/>
              <a:ext cx="100066" cy="40605"/>
            </a:xfrm>
            <a:custGeom>
              <a:avLst/>
              <a:gdLst/>
              <a:ahLst/>
              <a:cxnLst/>
              <a:rect l="l" t="t" r="r" b="b"/>
              <a:pathLst>
                <a:path w="1279" h="519" extrusionOk="0">
                  <a:moveTo>
                    <a:pt x="561" y="0"/>
                  </a:moveTo>
                  <a:cubicBezTo>
                    <a:pt x="391" y="0"/>
                    <a:pt x="203" y="51"/>
                    <a:pt x="0" y="153"/>
                  </a:cubicBezTo>
                  <a:lnTo>
                    <a:pt x="69" y="290"/>
                  </a:lnTo>
                  <a:cubicBezTo>
                    <a:pt x="249" y="195"/>
                    <a:pt x="410" y="149"/>
                    <a:pt x="554" y="149"/>
                  </a:cubicBezTo>
                  <a:cubicBezTo>
                    <a:pt x="793" y="149"/>
                    <a:pt x="985" y="276"/>
                    <a:pt x="1142" y="518"/>
                  </a:cubicBezTo>
                  <a:lnTo>
                    <a:pt x="1278" y="450"/>
                  </a:lnTo>
                  <a:cubicBezTo>
                    <a:pt x="1092" y="148"/>
                    <a:pt x="851" y="0"/>
                    <a:pt x="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5"/>
            <p:cNvSpPr/>
            <p:nvPr/>
          </p:nvSpPr>
          <p:spPr>
            <a:xfrm>
              <a:off x="8878227" y="2763361"/>
              <a:ext cx="184015" cy="45456"/>
            </a:xfrm>
            <a:custGeom>
              <a:avLst/>
              <a:gdLst/>
              <a:ahLst/>
              <a:cxnLst/>
              <a:rect l="l" t="t" r="r" b="b"/>
              <a:pathLst>
                <a:path w="2352" h="581" extrusionOk="0">
                  <a:moveTo>
                    <a:pt x="1082" y="0"/>
                  </a:moveTo>
                  <a:cubicBezTo>
                    <a:pt x="715" y="0"/>
                    <a:pt x="358" y="126"/>
                    <a:pt x="0" y="375"/>
                  </a:cubicBezTo>
                  <a:lnTo>
                    <a:pt x="91" y="512"/>
                  </a:lnTo>
                  <a:cubicBezTo>
                    <a:pt x="415" y="275"/>
                    <a:pt x="743" y="160"/>
                    <a:pt x="1082" y="160"/>
                  </a:cubicBezTo>
                  <a:cubicBezTo>
                    <a:pt x="1460" y="160"/>
                    <a:pt x="1850" y="303"/>
                    <a:pt x="2260" y="580"/>
                  </a:cubicBezTo>
                  <a:lnTo>
                    <a:pt x="2351" y="466"/>
                  </a:lnTo>
                  <a:cubicBezTo>
                    <a:pt x="1907" y="154"/>
                    <a:pt x="1489" y="0"/>
                    <a:pt x="1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1" name="Google Shape;921;p35"/>
          <p:cNvGrpSpPr/>
          <p:nvPr/>
        </p:nvGrpSpPr>
        <p:grpSpPr>
          <a:xfrm flipH="1">
            <a:off x="-966296" y="394961"/>
            <a:ext cx="2009061" cy="295581"/>
            <a:chOff x="335712" y="2832036"/>
            <a:chExt cx="2009061" cy="295581"/>
          </a:xfrm>
        </p:grpSpPr>
        <p:sp>
          <p:nvSpPr>
            <p:cNvPr id="922" name="Google Shape;922;p35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5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5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5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5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5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5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5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ela Gothic One"/>
              <a:buNone/>
              <a:defRPr sz="3500">
                <a:solidFill>
                  <a:schemeClr val="dk2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●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○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■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●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○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■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●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Char char="○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Cairo"/>
              <a:buChar char="■"/>
              <a:defRPr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7" r:id="rId7"/>
    <p:sldLayoutId id="2147483658" r:id="rId8"/>
    <p:sldLayoutId id="2147483660" r:id="rId9"/>
    <p:sldLayoutId id="2147483661" r:id="rId10"/>
    <p:sldLayoutId id="2147483662" r:id="rId11"/>
    <p:sldLayoutId id="2147483664" r:id="rId12"/>
    <p:sldLayoutId id="2147483668" r:id="rId13"/>
    <p:sldLayoutId id="2147483669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80" r:id="rId23"/>
    <p:sldLayoutId id="2147483681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2">
          <p15:clr>
            <a:srgbClr val="EA4335"/>
          </p15:clr>
        </p15:guide>
        <p15:guide id="2" pos="449">
          <p15:clr>
            <a:srgbClr val="EA4335"/>
          </p15:clr>
        </p15:guide>
        <p15:guide id="3" pos="5311">
          <p15:clr>
            <a:srgbClr val="EA4335"/>
          </p15:clr>
        </p15:guide>
        <p15:guide id="4" orient="horz" pos="2898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omipedia.com/definiciones/empresa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librotecavideo.files.wordpress.com/2019/07/negocios-internacionaleshill-ch.pdf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44251" y="-159735"/>
            <a:ext cx="2688503" cy="2688503"/>
          </a:xfrm>
          <a:custGeom>
            <a:avLst/>
            <a:gdLst/>
            <a:ahLst/>
            <a:cxnLst/>
            <a:rect l="l" t="t" r="r" b="b"/>
            <a:pathLst>
              <a:path w="5377005" h="5377005">
                <a:moveTo>
                  <a:pt x="0" y="0"/>
                </a:moveTo>
                <a:lnTo>
                  <a:pt x="5377004" y="0"/>
                </a:lnTo>
                <a:lnTo>
                  <a:pt x="5377004" y="5377005"/>
                </a:lnTo>
                <a:lnTo>
                  <a:pt x="0" y="5377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344251" y="2614732"/>
            <a:ext cx="2688503" cy="2688503"/>
          </a:xfrm>
          <a:custGeom>
            <a:avLst/>
            <a:gdLst/>
            <a:ahLst/>
            <a:cxnLst/>
            <a:rect l="l" t="t" r="r" b="b"/>
            <a:pathLst>
              <a:path w="5377005" h="5377005">
                <a:moveTo>
                  <a:pt x="0" y="0"/>
                </a:moveTo>
                <a:lnTo>
                  <a:pt x="5377004" y="0"/>
                </a:lnTo>
                <a:lnTo>
                  <a:pt x="5377004" y="5377005"/>
                </a:lnTo>
                <a:lnTo>
                  <a:pt x="0" y="53770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700026" y="514350"/>
            <a:ext cx="3587358" cy="3600450"/>
          </a:xfrm>
          <a:custGeom>
            <a:avLst/>
            <a:gdLst/>
            <a:ahLst/>
            <a:cxnLst/>
            <a:rect l="l" t="t" r="r" b="b"/>
            <a:pathLst>
              <a:path w="7174715" h="7200900">
                <a:moveTo>
                  <a:pt x="7174715" y="0"/>
                </a:moveTo>
                <a:lnTo>
                  <a:pt x="0" y="0"/>
                </a:lnTo>
                <a:lnTo>
                  <a:pt x="0" y="7200900"/>
                </a:lnTo>
                <a:lnTo>
                  <a:pt x="7174715" y="7200900"/>
                </a:lnTo>
                <a:lnTo>
                  <a:pt x="71747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19100" y="4286251"/>
            <a:ext cx="3009900" cy="404901"/>
            <a:chOff x="0" y="0"/>
            <a:chExt cx="917512" cy="937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7512" cy="93717"/>
            </a:xfrm>
            <a:custGeom>
              <a:avLst/>
              <a:gdLst/>
              <a:ahLst/>
              <a:cxnLst/>
              <a:rect l="l" t="t" r="r" b="b"/>
              <a:pathLst>
                <a:path w="917512" h="93717">
                  <a:moveTo>
                    <a:pt x="46859" y="0"/>
                  </a:moveTo>
                  <a:lnTo>
                    <a:pt x="870653" y="0"/>
                  </a:lnTo>
                  <a:cubicBezTo>
                    <a:pt x="883081" y="0"/>
                    <a:pt x="894999" y="4937"/>
                    <a:pt x="903787" y="13725"/>
                  </a:cubicBezTo>
                  <a:cubicBezTo>
                    <a:pt x="912575" y="22512"/>
                    <a:pt x="917512" y="34431"/>
                    <a:pt x="917512" y="46859"/>
                  </a:cubicBezTo>
                  <a:lnTo>
                    <a:pt x="917512" y="46859"/>
                  </a:lnTo>
                  <a:cubicBezTo>
                    <a:pt x="917512" y="72738"/>
                    <a:pt x="896532" y="93717"/>
                    <a:pt x="870653" y="93717"/>
                  </a:cubicBezTo>
                  <a:lnTo>
                    <a:pt x="46859" y="93717"/>
                  </a:lnTo>
                  <a:cubicBezTo>
                    <a:pt x="34431" y="93717"/>
                    <a:pt x="22512" y="88780"/>
                    <a:pt x="13725" y="79993"/>
                  </a:cubicBezTo>
                  <a:cubicBezTo>
                    <a:pt x="4937" y="71205"/>
                    <a:pt x="0" y="59286"/>
                    <a:pt x="0" y="46859"/>
                  </a:cubicBezTo>
                  <a:lnTo>
                    <a:pt x="0" y="46859"/>
                  </a:lnTo>
                  <a:cubicBezTo>
                    <a:pt x="0" y="34431"/>
                    <a:pt x="4937" y="22512"/>
                    <a:pt x="13725" y="13725"/>
                  </a:cubicBezTo>
                  <a:cubicBezTo>
                    <a:pt x="22512" y="4937"/>
                    <a:pt x="34431" y="0"/>
                    <a:pt x="46859" y="0"/>
                  </a:cubicBezTo>
                  <a:close/>
                </a:path>
              </a:pathLst>
            </a:custGeom>
            <a:solidFill>
              <a:srgbClr val="3780C2"/>
            </a:solidFill>
          </p:spPr>
          <p:txBody>
            <a:bodyPr/>
            <a:lstStyle/>
            <a:p>
              <a:endParaRPr lang="es-CO" sz="120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17512" cy="122292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091"/>
                </a:lnSpc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46604" y="4438651"/>
            <a:ext cx="2729996" cy="96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"/>
              </a:lnSpc>
            </a:pPr>
            <a:r>
              <a:rPr lang="en-US" sz="10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PRESENTADO POR: TIANA CANDELO</a:t>
            </a:r>
          </a:p>
        </p:txBody>
      </p:sp>
      <p:sp>
        <p:nvSpPr>
          <p:cNvPr id="15" name="Freeform 15"/>
          <p:cNvSpPr/>
          <p:nvPr/>
        </p:nvSpPr>
        <p:spPr>
          <a:xfrm>
            <a:off x="7220276" y="385618"/>
            <a:ext cx="1974511" cy="2569949"/>
          </a:xfrm>
          <a:custGeom>
            <a:avLst/>
            <a:gdLst/>
            <a:ahLst/>
            <a:cxnLst/>
            <a:rect l="l" t="t" r="r" b="b"/>
            <a:pathLst>
              <a:path w="4672634" h="5139897">
                <a:moveTo>
                  <a:pt x="0" y="0"/>
                </a:moveTo>
                <a:lnTo>
                  <a:pt x="4672634" y="0"/>
                </a:lnTo>
                <a:lnTo>
                  <a:pt x="4672634" y="5139898"/>
                </a:lnTo>
                <a:lnTo>
                  <a:pt x="0" y="5139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3775314" y="1028700"/>
            <a:ext cx="3444962" cy="1134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500"/>
              </a:spcAft>
            </a:pPr>
            <a:r>
              <a:rPr lang="en-US" sz="2200" b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GLOBALIZACIÓN, EMPRESAS Y ENTORNO FINANCIERO GLOBAL</a:t>
            </a:r>
            <a:endParaRPr lang="es-CO" sz="2200" dirty="0"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35A4987-48D8-4C58-AC55-BA1AD4BFE156}"/>
              </a:ext>
            </a:extLst>
          </p:cNvPr>
          <p:cNvSpPr txBox="1"/>
          <p:nvPr/>
        </p:nvSpPr>
        <p:spPr>
          <a:xfrm>
            <a:off x="2895816" y="3084873"/>
            <a:ext cx="5268515" cy="770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500"/>
              </a:spcAft>
            </a:pPr>
            <a:r>
              <a:rPr lang="en-US" sz="2000" b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ASIGNATURA: INTRODUCCIÓN A LOS NEGOCIOS INTERNACIONALES</a:t>
            </a:r>
            <a:endParaRPr lang="es-CO" sz="2000" dirty="0"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39"/>
          <p:cNvSpPr txBox="1">
            <a:spLocks noGrp="1"/>
          </p:cNvSpPr>
          <p:nvPr>
            <p:ph type="ctrTitle"/>
          </p:nvPr>
        </p:nvSpPr>
        <p:spPr>
          <a:xfrm>
            <a:off x="1112100" y="1308294"/>
            <a:ext cx="6919800" cy="20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4400" dirty="0">
                <a:solidFill>
                  <a:schemeClr val="dk2"/>
                </a:solidFill>
              </a:rPr>
              <a:t>Introducción a los Negocios Internacionales</a:t>
            </a:r>
            <a:endParaRPr sz="44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20"/>
          <p:cNvSpPr/>
          <p:nvPr/>
        </p:nvSpPr>
        <p:spPr>
          <a:xfrm>
            <a:off x="514350" y="514350"/>
            <a:ext cx="758095" cy="132322"/>
          </a:xfrm>
          <a:custGeom>
            <a:avLst/>
            <a:gdLst/>
            <a:ahLst/>
            <a:cxnLst/>
            <a:rect l="l" t="t" r="r" b="b"/>
            <a:pathLst>
              <a:path w="1516189" h="264644">
                <a:moveTo>
                  <a:pt x="0" y="0"/>
                </a:moveTo>
                <a:lnTo>
                  <a:pt x="1516189" y="0"/>
                </a:lnTo>
                <a:lnTo>
                  <a:pt x="1516189" y="264644"/>
                </a:lnTo>
                <a:lnTo>
                  <a:pt x="0" y="264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799749" y="-159735"/>
            <a:ext cx="2688503" cy="2688503"/>
          </a:xfrm>
          <a:custGeom>
            <a:avLst/>
            <a:gdLst/>
            <a:ahLst/>
            <a:cxnLst/>
            <a:rect l="l" t="t" r="r" b="b"/>
            <a:pathLst>
              <a:path w="5377005" h="5377005">
                <a:moveTo>
                  <a:pt x="0" y="0"/>
                </a:moveTo>
                <a:lnTo>
                  <a:pt x="5377004" y="0"/>
                </a:lnTo>
                <a:lnTo>
                  <a:pt x="5377004" y="5377005"/>
                </a:lnTo>
                <a:lnTo>
                  <a:pt x="0" y="537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799749" y="2621677"/>
            <a:ext cx="2688503" cy="2688503"/>
          </a:xfrm>
          <a:custGeom>
            <a:avLst/>
            <a:gdLst/>
            <a:ahLst/>
            <a:cxnLst/>
            <a:rect l="l" t="t" r="r" b="b"/>
            <a:pathLst>
              <a:path w="5377005" h="5377005">
                <a:moveTo>
                  <a:pt x="0" y="0"/>
                </a:moveTo>
                <a:lnTo>
                  <a:pt x="5377004" y="0"/>
                </a:lnTo>
                <a:lnTo>
                  <a:pt x="5377004" y="5377005"/>
                </a:lnTo>
                <a:lnTo>
                  <a:pt x="0" y="537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5391150" y="651834"/>
            <a:ext cx="2806568" cy="3839832"/>
          </a:xfrm>
          <a:custGeom>
            <a:avLst/>
            <a:gdLst/>
            <a:ahLst/>
            <a:cxnLst/>
            <a:rect l="l" t="t" r="r" b="b"/>
            <a:pathLst>
              <a:path w="5613136" h="7679664">
                <a:moveTo>
                  <a:pt x="0" y="0"/>
                </a:moveTo>
                <a:lnTo>
                  <a:pt x="5613136" y="0"/>
                </a:lnTo>
                <a:lnTo>
                  <a:pt x="5613136" y="7679664"/>
                </a:lnTo>
                <a:lnTo>
                  <a:pt x="0" y="767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 flipV="1">
            <a:off x="-284679" y="3187041"/>
            <a:ext cx="1889068" cy="2057400"/>
          </a:xfrm>
          <a:custGeom>
            <a:avLst/>
            <a:gdLst/>
            <a:ahLst/>
            <a:cxnLst/>
            <a:rect l="l" t="t" r="r" b="b"/>
            <a:pathLst>
              <a:path w="3778135" h="4114800">
                <a:moveTo>
                  <a:pt x="0" y="4114800"/>
                </a:moveTo>
                <a:lnTo>
                  <a:pt x="3778135" y="4114800"/>
                </a:lnTo>
                <a:lnTo>
                  <a:pt x="37781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5" name="Bocadillo nube: nube 34">
            <a:extLst>
              <a:ext uri="{FF2B5EF4-FFF2-40B4-BE49-F238E27FC236}">
                <a16:creationId xmlns:a16="http://schemas.microsoft.com/office/drawing/2014/main" id="{ADACAEEC-FDE7-443F-B25C-9F5779ACBFC5}"/>
              </a:ext>
            </a:extLst>
          </p:cNvPr>
          <p:cNvSpPr/>
          <p:nvPr/>
        </p:nvSpPr>
        <p:spPr>
          <a:xfrm>
            <a:off x="190500" y="781050"/>
            <a:ext cx="5105400" cy="25527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dirty="0"/>
              <a:t>QUE ES LA GLOBALIZACIÓN?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41"/>
          <p:cNvSpPr txBox="1">
            <a:spLocks noGrp="1"/>
          </p:cNvSpPr>
          <p:nvPr>
            <p:ph type="title"/>
          </p:nvPr>
        </p:nvSpPr>
        <p:spPr>
          <a:xfrm>
            <a:off x="155400" y="0"/>
            <a:ext cx="4416600" cy="134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Globalización</a:t>
            </a:r>
            <a:endParaRPr sz="3200" dirty="0"/>
          </a:p>
        </p:txBody>
      </p:sp>
      <p:sp>
        <p:nvSpPr>
          <p:cNvPr id="1167" name="Google Shape;1167;p41"/>
          <p:cNvSpPr txBox="1">
            <a:spLocks noGrp="1"/>
          </p:cNvSpPr>
          <p:nvPr>
            <p:ph type="subTitle" idx="1"/>
          </p:nvPr>
        </p:nvSpPr>
        <p:spPr>
          <a:xfrm>
            <a:off x="332881" y="868508"/>
            <a:ext cx="8343285" cy="372475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/>
            <a:endParaRPr lang="es-MX" sz="1800" dirty="0">
              <a:solidFill>
                <a:schemeClr val="accent1"/>
              </a:solidFill>
            </a:endParaRPr>
          </a:p>
          <a:p>
            <a:pPr marL="0" lvl="0" indent="0" algn="just"/>
            <a:r>
              <a:rPr lang="es-MX" sz="1800" dirty="0">
                <a:solidFill>
                  <a:schemeClr val="accent1"/>
                </a:solidFill>
              </a:rPr>
              <a:t>Definición:</a:t>
            </a:r>
          </a:p>
          <a:p>
            <a:pPr marL="0" lvl="0" indent="0" algn="just"/>
            <a:r>
              <a:rPr lang="es-MX" sz="1800" dirty="0">
                <a:solidFill>
                  <a:schemeClr val="accent1"/>
                </a:solidFill>
              </a:rPr>
              <a:t>Se refiere al cambio hacia una economía mundial con mayor grado de integración e interdependencia; en el cual hay una variedad de intercambios políticos, culturales, económicos y sociales que han dado forma al mundo en los últimos 50 años.</a:t>
            </a:r>
          </a:p>
          <a:p>
            <a:pPr marL="0" lvl="0" indent="0" algn="just"/>
            <a:endParaRPr lang="es-MX" sz="1800" dirty="0">
              <a:solidFill>
                <a:schemeClr val="accent1"/>
              </a:solidFill>
            </a:endParaRPr>
          </a:p>
          <a:p>
            <a:pPr marL="0" lvl="0" indent="0" algn="just"/>
            <a:r>
              <a:rPr lang="es-MX" sz="1800" dirty="0">
                <a:solidFill>
                  <a:schemeClr val="accent1"/>
                </a:solidFill>
              </a:rPr>
              <a:t>El enorme crecimiento de la riqueza global, la entrada al comercio de la mayor parte del mundo y sobre todo la revolución tecnológica, del transporte y de las comunicaciones a finales del siglo XX han causado un rápido  movimiento de la información y del dinero.</a:t>
            </a:r>
          </a:p>
          <a:p>
            <a:pPr marL="0" lvl="0" indent="0" algn="just"/>
            <a:endParaRPr lang="es-MX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¿Qué es la Globalización_ _ Videos Educativos Aula365">
            <a:hlinkClick r:id="" action="ppaction://media"/>
            <a:extLst>
              <a:ext uri="{FF2B5EF4-FFF2-40B4-BE49-F238E27FC236}">
                <a16:creationId xmlns:a16="http://schemas.microsoft.com/office/drawing/2014/main" id="{954049AD-26B5-4D78-889D-00E22C9669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3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00D4A2-D83B-4640-8BB3-CD46C0CC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948" y="1078078"/>
            <a:ext cx="6058125" cy="2366100"/>
          </a:xfrm>
        </p:spPr>
        <p:txBody>
          <a:bodyPr/>
          <a:lstStyle/>
          <a:p>
            <a:pPr algn="ctr"/>
            <a:r>
              <a:rPr lang="es-CO" dirty="0">
                <a:solidFill>
                  <a:schemeClr val="tx2"/>
                </a:solidFill>
              </a:rPr>
              <a:t>Ideas generales del video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17044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44"/>
          <p:cNvSpPr txBox="1">
            <a:spLocks noGrp="1"/>
          </p:cNvSpPr>
          <p:nvPr>
            <p:ph type="subTitle" idx="1"/>
          </p:nvPr>
        </p:nvSpPr>
        <p:spPr>
          <a:xfrm>
            <a:off x="532362" y="2353095"/>
            <a:ext cx="3412317" cy="19722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1"/>
                </a:solidFill>
              </a:rPr>
              <a:t>La globalización puede ser descrita como la cada vez mayor integración económica de todos los países del mundo como consecuencia de la liberalización.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1"/>
                </a:solidFill>
              </a:rPr>
              <a:t>La globalización tiene influencia en prácticamente todas las principales facetas de la vida y en la organización social.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s-MX" dirty="0"/>
              <a:t> </a:t>
            </a:r>
          </a:p>
        </p:txBody>
      </p:sp>
      <p:sp>
        <p:nvSpPr>
          <p:cNvPr id="300" name="Google Shape;1407;p44">
            <a:extLst>
              <a:ext uri="{FF2B5EF4-FFF2-40B4-BE49-F238E27FC236}">
                <a16:creationId xmlns:a16="http://schemas.microsoft.com/office/drawing/2014/main" id="{7AC20F07-9F5B-4956-AA8D-8F37B66DC85D}"/>
              </a:ext>
            </a:extLst>
          </p:cNvPr>
          <p:cNvSpPr txBox="1">
            <a:spLocks/>
          </p:cNvSpPr>
          <p:nvPr/>
        </p:nvSpPr>
        <p:spPr>
          <a:xfrm>
            <a:off x="4459820" y="2353095"/>
            <a:ext cx="3992329" cy="1972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6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1"/>
                </a:solidFill>
              </a:rPr>
              <a:t>La globalización está asociada con el desarrollo del capitalismo como sistema económico.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1"/>
                </a:solidFill>
              </a:rPr>
              <a:t>La globalización está conectada con el desarrollo del comercio internacional, y la distribución mundial de la producción de bienes y servicios, a través de la reducción de las barreras al comercio internacional.</a:t>
            </a:r>
          </a:p>
          <a:p>
            <a:pPr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45"/>
          <p:cNvSpPr txBox="1">
            <a:spLocks noGrp="1"/>
          </p:cNvSpPr>
          <p:nvPr>
            <p:ph type="title"/>
          </p:nvPr>
        </p:nvSpPr>
        <p:spPr>
          <a:xfrm>
            <a:off x="1393583" y="607914"/>
            <a:ext cx="721650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4000" dirty="0"/>
              <a:t>Globalización</a:t>
            </a:r>
            <a:br>
              <a:rPr lang="es-CO" sz="4000" dirty="0"/>
            </a:br>
            <a:endParaRPr sz="4000" dirty="0"/>
          </a:p>
        </p:txBody>
      </p:sp>
      <p:sp>
        <p:nvSpPr>
          <p:cNvPr id="1709" name="Google Shape;1709;p45"/>
          <p:cNvSpPr txBox="1">
            <a:spLocks noGrp="1"/>
          </p:cNvSpPr>
          <p:nvPr>
            <p:ph type="subTitle" idx="1"/>
          </p:nvPr>
        </p:nvSpPr>
        <p:spPr>
          <a:xfrm>
            <a:off x="407541" y="1202364"/>
            <a:ext cx="8505906" cy="30372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</a:pPr>
            <a:r>
              <a:rPr lang="es-MX" dirty="0"/>
              <a:t>Nace de: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Creciente semejanza de los países  en cuanto a las cosas que los ciudadanos quieren comprar.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Reducción de barreras arancelarias y no arancelarias.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Inversiones en Tecnología.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Competencia.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Derrumbe de trabas al comercio.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Maduración de mercados nacionales.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Volatilidad de los tipos de cambio.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Surgimiento de países industrializados.</a:t>
            </a:r>
          </a:p>
        </p:txBody>
      </p:sp>
      <p:grpSp>
        <p:nvGrpSpPr>
          <p:cNvPr id="1710" name="Google Shape;1710;p45"/>
          <p:cNvGrpSpPr/>
          <p:nvPr/>
        </p:nvGrpSpPr>
        <p:grpSpPr>
          <a:xfrm flipH="1">
            <a:off x="5514934" y="2304606"/>
            <a:ext cx="3629066" cy="2182106"/>
            <a:chOff x="3364050" y="1574425"/>
            <a:chExt cx="1173800" cy="727575"/>
          </a:xfrm>
        </p:grpSpPr>
        <p:sp>
          <p:nvSpPr>
            <p:cNvPr id="1711" name="Google Shape;1711;p45"/>
            <p:cNvSpPr/>
            <p:nvPr/>
          </p:nvSpPr>
          <p:spPr>
            <a:xfrm>
              <a:off x="3868475" y="1655450"/>
              <a:ext cx="492475" cy="399475"/>
            </a:xfrm>
            <a:custGeom>
              <a:avLst/>
              <a:gdLst/>
              <a:ahLst/>
              <a:cxnLst/>
              <a:rect l="l" t="t" r="r" b="b"/>
              <a:pathLst>
                <a:path w="19699" h="15979" extrusionOk="0">
                  <a:moveTo>
                    <a:pt x="1" y="1"/>
                  </a:moveTo>
                  <a:lnTo>
                    <a:pt x="1" y="138"/>
                  </a:lnTo>
                  <a:cubicBezTo>
                    <a:pt x="138" y="138"/>
                    <a:pt x="252" y="160"/>
                    <a:pt x="389" y="160"/>
                  </a:cubicBezTo>
                  <a:lnTo>
                    <a:pt x="411" y="23"/>
                  </a:lnTo>
                  <a:cubicBezTo>
                    <a:pt x="275" y="23"/>
                    <a:pt x="138" y="1"/>
                    <a:pt x="1" y="1"/>
                  </a:cubicBezTo>
                  <a:close/>
                  <a:moveTo>
                    <a:pt x="799" y="46"/>
                  </a:moveTo>
                  <a:lnTo>
                    <a:pt x="799" y="183"/>
                  </a:lnTo>
                  <a:cubicBezTo>
                    <a:pt x="936" y="206"/>
                    <a:pt x="1073" y="206"/>
                    <a:pt x="1188" y="229"/>
                  </a:cubicBezTo>
                  <a:lnTo>
                    <a:pt x="1210" y="92"/>
                  </a:lnTo>
                  <a:cubicBezTo>
                    <a:pt x="1073" y="69"/>
                    <a:pt x="936" y="69"/>
                    <a:pt x="799" y="46"/>
                  </a:cubicBezTo>
                  <a:close/>
                  <a:moveTo>
                    <a:pt x="1621" y="138"/>
                  </a:moveTo>
                  <a:lnTo>
                    <a:pt x="1598" y="274"/>
                  </a:lnTo>
                  <a:cubicBezTo>
                    <a:pt x="1735" y="274"/>
                    <a:pt x="1872" y="297"/>
                    <a:pt x="1986" y="320"/>
                  </a:cubicBezTo>
                  <a:lnTo>
                    <a:pt x="2009" y="183"/>
                  </a:lnTo>
                  <a:cubicBezTo>
                    <a:pt x="1872" y="160"/>
                    <a:pt x="1735" y="160"/>
                    <a:pt x="1621" y="138"/>
                  </a:cubicBezTo>
                  <a:close/>
                  <a:moveTo>
                    <a:pt x="2420" y="229"/>
                  </a:moveTo>
                  <a:lnTo>
                    <a:pt x="2397" y="366"/>
                  </a:lnTo>
                  <a:cubicBezTo>
                    <a:pt x="2534" y="389"/>
                    <a:pt x="2671" y="411"/>
                    <a:pt x="2785" y="434"/>
                  </a:cubicBezTo>
                  <a:lnTo>
                    <a:pt x="2808" y="297"/>
                  </a:lnTo>
                  <a:cubicBezTo>
                    <a:pt x="2671" y="274"/>
                    <a:pt x="2557" y="252"/>
                    <a:pt x="2420" y="229"/>
                  </a:cubicBezTo>
                  <a:close/>
                  <a:moveTo>
                    <a:pt x="3219" y="366"/>
                  </a:moveTo>
                  <a:lnTo>
                    <a:pt x="3196" y="480"/>
                  </a:lnTo>
                  <a:cubicBezTo>
                    <a:pt x="3333" y="503"/>
                    <a:pt x="3447" y="526"/>
                    <a:pt x="3584" y="548"/>
                  </a:cubicBezTo>
                  <a:lnTo>
                    <a:pt x="3607" y="434"/>
                  </a:lnTo>
                  <a:cubicBezTo>
                    <a:pt x="3470" y="411"/>
                    <a:pt x="3356" y="389"/>
                    <a:pt x="3219" y="366"/>
                  </a:cubicBezTo>
                  <a:close/>
                  <a:moveTo>
                    <a:pt x="4018" y="503"/>
                  </a:moveTo>
                  <a:lnTo>
                    <a:pt x="3995" y="640"/>
                  </a:lnTo>
                  <a:cubicBezTo>
                    <a:pt x="4109" y="663"/>
                    <a:pt x="4246" y="685"/>
                    <a:pt x="4383" y="708"/>
                  </a:cubicBezTo>
                  <a:lnTo>
                    <a:pt x="4406" y="571"/>
                  </a:lnTo>
                  <a:cubicBezTo>
                    <a:pt x="4269" y="548"/>
                    <a:pt x="4132" y="526"/>
                    <a:pt x="4018" y="503"/>
                  </a:cubicBezTo>
                  <a:close/>
                  <a:moveTo>
                    <a:pt x="4794" y="663"/>
                  </a:moveTo>
                  <a:lnTo>
                    <a:pt x="4771" y="799"/>
                  </a:lnTo>
                  <a:cubicBezTo>
                    <a:pt x="4908" y="822"/>
                    <a:pt x="5045" y="845"/>
                    <a:pt x="5159" y="891"/>
                  </a:cubicBezTo>
                  <a:lnTo>
                    <a:pt x="5205" y="754"/>
                  </a:lnTo>
                  <a:cubicBezTo>
                    <a:pt x="5068" y="731"/>
                    <a:pt x="4931" y="685"/>
                    <a:pt x="4794" y="663"/>
                  </a:cubicBezTo>
                  <a:close/>
                  <a:moveTo>
                    <a:pt x="5593" y="845"/>
                  </a:moveTo>
                  <a:lnTo>
                    <a:pt x="5570" y="982"/>
                  </a:lnTo>
                  <a:cubicBezTo>
                    <a:pt x="5684" y="1005"/>
                    <a:pt x="5821" y="1051"/>
                    <a:pt x="5958" y="1073"/>
                  </a:cubicBezTo>
                  <a:lnTo>
                    <a:pt x="5981" y="959"/>
                  </a:lnTo>
                  <a:cubicBezTo>
                    <a:pt x="5844" y="914"/>
                    <a:pt x="5730" y="891"/>
                    <a:pt x="5593" y="845"/>
                  </a:cubicBezTo>
                  <a:close/>
                  <a:moveTo>
                    <a:pt x="6369" y="1051"/>
                  </a:moveTo>
                  <a:lnTo>
                    <a:pt x="6346" y="1188"/>
                  </a:lnTo>
                  <a:cubicBezTo>
                    <a:pt x="6460" y="1233"/>
                    <a:pt x="6597" y="1256"/>
                    <a:pt x="6734" y="1302"/>
                  </a:cubicBezTo>
                  <a:lnTo>
                    <a:pt x="6757" y="1165"/>
                  </a:lnTo>
                  <a:cubicBezTo>
                    <a:pt x="6643" y="1142"/>
                    <a:pt x="6506" y="1096"/>
                    <a:pt x="6369" y="1051"/>
                  </a:cubicBezTo>
                  <a:close/>
                  <a:moveTo>
                    <a:pt x="7145" y="1302"/>
                  </a:moveTo>
                  <a:lnTo>
                    <a:pt x="7099" y="1416"/>
                  </a:lnTo>
                  <a:cubicBezTo>
                    <a:pt x="7236" y="1461"/>
                    <a:pt x="7373" y="1507"/>
                    <a:pt x="7487" y="1553"/>
                  </a:cubicBezTo>
                  <a:lnTo>
                    <a:pt x="7533" y="1416"/>
                  </a:lnTo>
                  <a:cubicBezTo>
                    <a:pt x="7419" y="1370"/>
                    <a:pt x="7282" y="1324"/>
                    <a:pt x="7145" y="1302"/>
                  </a:cubicBezTo>
                  <a:close/>
                  <a:moveTo>
                    <a:pt x="7921" y="1553"/>
                  </a:moveTo>
                  <a:lnTo>
                    <a:pt x="7875" y="1667"/>
                  </a:lnTo>
                  <a:cubicBezTo>
                    <a:pt x="8012" y="1712"/>
                    <a:pt x="8126" y="1758"/>
                    <a:pt x="8263" y="1804"/>
                  </a:cubicBezTo>
                  <a:lnTo>
                    <a:pt x="8309" y="1667"/>
                  </a:lnTo>
                  <a:cubicBezTo>
                    <a:pt x="8172" y="1621"/>
                    <a:pt x="8058" y="1576"/>
                    <a:pt x="7921" y="1553"/>
                  </a:cubicBezTo>
                  <a:close/>
                  <a:moveTo>
                    <a:pt x="8674" y="1804"/>
                  </a:moveTo>
                  <a:lnTo>
                    <a:pt x="8629" y="1941"/>
                  </a:lnTo>
                  <a:cubicBezTo>
                    <a:pt x="8766" y="1986"/>
                    <a:pt x="8880" y="2032"/>
                    <a:pt x="9017" y="2078"/>
                  </a:cubicBezTo>
                  <a:lnTo>
                    <a:pt x="9062" y="1964"/>
                  </a:lnTo>
                  <a:cubicBezTo>
                    <a:pt x="8925" y="1918"/>
                    <a:pt x="8811" y="1872"/>
                    <a:pt x="8674" y="1804"/>
                  </a:cubicBezTo>
                  <a:close/>
                  <a:moveTo>
                    <a:pt x="9427" y="2101"/>
                  </a:moveTo>
                  <a:lnTo>
                    <a:pt x="9382" y="2237"/>
                  </a:lnTo>
                  <a:cubicBezTo>
                    <a:pt x="9519" y="2283"/>
                    <a:pt x="9633" y="2329"/>
                    <a:pt x="9747" y="2397"/>
                  </a:cubicBezTo>
                  <a:lnTo>
                    <a:pt x="9815" y="2260"/>
                  </a:lnTo>
                  <a:cubicBezTo>
                    <a:pt x="9679" y="2215"/>
                    <a:pt x="9564" y="2169"/>
                    <a:pt x="9427" y="2101"/>
                  </a:cubicBezTo>
                  <a:close/>
                  <a:moveTo>
                    <a:pt x="10181" y="2420"/>
                  </a:moveTo>
                  <a:lnTo>
                    <a:pt x="10135" y="2557"/>
                  </a:lnTo>
                  <a:cubicBezTo>
                    <a:pt x="10249" y="2603"/>
                    <a:pt x="10363" y="2648"/>
                    <a:pt x="10500" y="2717"/>
                  </a:cubicBezTo>
                  <a:lnTo>
                    <a:pt x="10546" y="2580"/>
                  </a:lnTo>
                  <a:cubicBezTo>
                    <a:pt x="10432" y="2534"/>
                    <a:pt x="10295" y="2489"/>
                    <a:pt x="10181" y="2420"/>
                  </a:cubicBezTo>
                  <a:close/>
                  <a:moveTo>
                    <a:pt x="10911" y="2762"/>
                  </a:moveTo>
                  <a:lnTo>
                    <a:pt x="10865" y="2877"/>
                  </a:lnTo>
                  <a:cubicBezTo>
                    <a:pt x="10980" y="2945"/>
                    <a:pt x="11094" y="2991"/>
                    <a:pt x="11208" y="3059"/>
                  </a:cubicBezTo>
                  <a:lnTo>
                    <a:pt x="11276" y="2922"/>
                  </a:lnTo>
                  <a:cubicBezTo>
                    <a:pt x="11162" y="2877"/>
                    <a:pt x="11025" y="2808"/>
                    <a:pt x="10911" y="2762"/>
                  </a:cubicBezTo>
                  <a:close/>
                  <a:moveTo>
                    <a:pt x="11642" y="3105"/>
                  </a:moveTo>
                  <a:lnTo>
                    <a:pt x="11573" y="3242"/>
                  </a:lnTo>
                  <a:cubicBezTo>
                    <a:pt x="11687" y="3287"/>
                    <a:pt x="11824" y="3356"/>
                    <a:pt x="11938" y="3424"/>
                  </a:cubicBezTo>
                  <a:lnTo>
                    <a:pt x="12007" y="3287"/>
                  </a:lnTo>
                  <a:cubicBezTo>
                    <a:pt x="11870" y="3242"/>
                    <a:pt x="11756" y="3173"/>
                    <a:pt x="11642" y="3105"/>
                  </a:cubicBezTo>
                  <a:close/>
                  <a:moveTo>
                    <a:pt x="12349" y="3493"/>
                  </a:moveTo>
                  <a:lnTo>
                    <a:pt x="12281" y="3607"/>
                  </a:lnTo>
                  <a:cubicBezTo>
                    <a:pt x="12418" y="3675"/>
                    <a:pt x="12532" y="3721"/>
                    <a:pt x="12646" y="3790"/>
                  </a:cubicBezTo>
                  <a:lnTo>
                    <a:pt x="12714" y="3675"/>
                  </a:lnTo>
                  <a:cubicBezTo>
                    <a:pt x="12600" y="3607"/>
                    <a:pt x="12463" y="3539"/>
                    <a:pt x="12349" y="3493"/>
                  </a:cubicBezTo>
                  <a:close/>
                  <a:moveTo>
                    <a:pt x="13057" y="3881"/>
                  </a:moveTo>
                  <a:lnTo>
                    <a:pt x="12988" y="3995"/>
                  </a:lnTo>
                  <a:cubicBezTo>
                    <a:pt x="13102" y="4063"/>
                    <a:pt x="13216" y="4132"/>
                    <a:pt x="13331" y="4200"/>
                  </a:cubicBezTo>
                  <a:lnTo>
                    <a:pt x="13399" y="4086"/>
                  </a:lnTo>
                  <a:cubicBezTo>
                    <a:pt x="13285" y="4018"/>
                    <a:pt x="13171" y="3949"/>
                    <a:pt x="13057" y="3881"/>
                  </a:cubicBezTo>
                  <a:close/>
                  <a:moveTo>
                    <a:pt x="13764" y="4292"/>
                  </a:moveTo>
                  <a:lnTo>
                    <a:pt x="13696" y="4406"/>
                  </a:lnTo>
                  <a:cubicBezTo>
                    <a:pt x="13810" y="4474"/>
                    <a:pt x="13924" y="4543"/>
                    <a:pt x="14038" y="4611"/>
                  </a:cubicBezTo>
                  <a:lnTo>
                    <a:pt x="14107" y="4497"/>
                  </a:lnTo>
                  <a:cubicBezTo>
                    <a:pt x="13993" y="4429"/>
                    <a:pt x="13878" y="4360"/>
                    <a:pt x="13764" y="4292"/>
                  </a:cubicBezTo>
                  <a:close/>
                  <a:moveTo>
                    <a:pt x="14449" y="4703"/>
                  </a:moveTo>
                  <a:lnTo>
                    <a:pt x="14358" y="4817"/>
                  </a:lnTo>
                  <a:cubicBezTo>
                    <a:pt x="14472" y="4908"/>
                    <a:pt x="14586" y="4977"/>
                    <a:pt x="14700" y="5045"/>
                  </a:cubicBezTo>
                  <a:lnTo>
                    <a:pt x="14769" y="4931"/>
                  </a:lnTo>
                  <a:cubicBezTo>
                    <a:pt x="14654" y="4862"/>
                    <a:pt x="14563" y="4794"/>
                    <a:pt x="14449" y="4703"/>
                  </a:cubicBezTo>
                  <a:close/>
                  <a:moveTo>
                    <a:pt x="15111" y="5159"/>
                  </a:moveTo>
                  <a:lnTo>
                    <a:pt x="15042" y="5273"/>
                  </a:lnTo>
                  <a:cubicBezTo>
                    <a:pt x="15157" y="5342"/>
                    <a:pt x="15248" y="5410"/>
                    <a:pt x="15362" y="5501"/>
                  </a:cubicBezTo>
                  <a:lnTo>
                    <a:pt x="15453" y="5387"/>
                  </a:lnTo>
                  <a:cubicBezTo>
                    <a:pt x="15339" y="5296"/>
                    <a:pt x="15225" y="5228"/>
                    <a:pt x="15111" y="5159"/>
                  </a:cubicBezTo>
                  <a:close/>
                  <a:moveTo>
                    <a:pt x="15773" y="5616"/>
                  </a:moveTo>
                  <a:lnTo>
                    <a:pt x="15704" y="5730"/>
                  </a:lnTo>
                  <a:cubicBezTo>
                    <a:pt x="15796" y="5798"/>
                    <a:pt x="15910" y="5890"/>
                    <a:pt x="16024" y="5958"/>
                  </a:cubicBezTo>
                  <a:lnTo>
                    <a:pt x="16092" y="5844"/>
                  </a:lnTo>
                  <a:cubicBezTo>
                    <a:pt x="16001" y="5775"/>
                    <a:pt x="15887" y="5684"/>
                    <a:pt x="15773" y="5616"/>
                  </a:cubicBezTo>
                  <a:close/>
                  <a:moveTo>
                    <a:pt x="16435" y="6095"/>
                  </a:moveTo>
                  <a:lnTo>
                    <a:pt x="16344" y="6186"/>
                  </a:lnTo>
                  <a:cubicBezTo>
                    <a:pt x="16458" y="6278"/>
                    <a:pt x="16549" y="6369"/>
                    <a:pt x="16663" y="6437"/>
                  </a:cubicBezTo>
                  <a:lnTo>
                    <a:pt x="16754" y="6323"/>
                  </a:lnTo>
                  <a:cubicBezTo>
                    <a:pt x="16640" y="6255"/>
                    <a:pt x="16526" y="6163"/>
                    <a:pt x="16435" y="6095"/>
                  </a:cubicBezTo>
                  <a:close/>
                  <a:moveTo>
                    <a:pt x="17074" y="6574"/>
                  </a:moveTo>
                  <a:lnTo>
                    <a:pt x="16983" y="6688"/>
                  </a:lnTo>
                  <a:cubicBezTo>
                    <a:pt x="17097" y="6757"/>
                    <a:pt x="17188" y="6848"/>
                    <a:pt x="17302" y="6939"/>
                  </a:cubicBezTo>
                  <a:lnTo>
                    <a:pt x="17371" y="6825"/>
                  </a:lnTo>
                  <a:cubicBezTo>
                    <a:pt x="17279" y="6757"/>
                    <a:pt x="17165" y="6666"/>
                    <a:pt x="17074" y="6574"/>
                  </a:cubicBezTo>
                  <a:close/>
                  <a:moveTo>
                    <a:pt x="17690" y="7076"/>
                  </a:moveTo>
                  <a:lnTo>
                    <a:pt x="17599" y="7191"/>
                  </a:lnTo>
                  <a:cubicBezTo>
                    <a:pt x="17713" y="7282"/>
                    <a:pt x="17827" y="7350"/>
                    <a:pt x="17918" y="7442"/>
                  </a:cubicBezTo>
                  <a:lnTo>
                    <a:pt x="18010" y="7350"/>
                  </a:lnTo>
                  <a:cubicBezTo>
                    <a:pt x="17896" y="7259"/>
                    <a:pt x="17804" y="7168"/>
                    <a:pt x="17690" y="7076"/>
                  </a:cubicBezTo>
                  <a:close/>
                  <a:moveTo>
                    <a:pt x="18306" y="7601"/>
                  </a:moveTo>
                  <a:lnTo>
                    <a:pt x="18215" y="7716"/>
                  </a:lnTo>
                  <a:cubicBezTo>
                    <a:pt x="18329" y="7784"/>
                    <a:pt x="18421" y="7875"/>
                    <a:pt x="18535" y="7967"/>
                  </a:cubicBezTo>
                  <a:lnTo>
                    <a:pt x="18626" y="7875"/>
                  </a:lnTo>
                  <a:cubicBezTo>
                    <a:pt x="18512" y="7784"/>
                    <a:pt x="18421" y="7693"/>
                    <a:pt x="18306" y="7601"/>
                  </a:cubicBezTo>
                  <a:close/>
                  <a:moveTo>
                    <a:pt x="18923" y="8126"/>
                  </a:moveTo>
                  <a:lnTo>
                    <a:pt x="18831" y="8241"/>
                  </a:lnTo>
                  <a:cubicBezTo>
                    <a:pt x="18923" y="8332"/>
                    <a:pt x="19037" y="8423"/>
                    <a:pt x="19128" y="8514"/>
                  </a:cubicBezTo>
                  <a:lnTo>
                    <a:pt x="19220" y="8400"/>
                  </a:lnTo>
                  <a:cubicBezTo>
                    <a:pt x="19128" y="8309"/>
                    <a:pt x="19014" y="8218"/>
                    <a:pt x="18923" y="8126"/>
                  </a:cubicBezTo>
                  <a:close/>
                  <a:moveTo>
                    <a:pt x="19516" y="8674"/>
                  </a:moveTo>
                  <a:lnTo>
                    <a:pt x="19471" y="8720"/>
                  </a:lnTo>
                  <a:cubicBezTo>
                    <a:pt x="19379" y="8743"/>
                    <a:pt x="19311" y="8743"/>
                    <a:pt x="19220" y="8765"/>
                  </a:cubicBezTo>
                  <a:lnTo>
                    <a:pt x="19220" y="8880"/>
                  </a:lnTo>
                  <a:cubicBezTo>
                    <a:pt x="19334" y="8880"/>
                    <a:pt x="19448" y="8857"/>
                    <a:pt x="19539" y="8857"/>
                  </a:cubicBezTo>
                  <a:lnTo>
                    <a:pt x="19699" y="8834"/>
                  </a:lnTo>
                  <a:lnTo>
                    <a:pt x="19516" y="8674"/>
                  </a:lnTo>
                  <a:close/>
                  <a:moveTo>
                    <a:pt x="18809" y="8811"/>
                  </a:moveTo>
                  <a:cubicBezTo>
                    <a:pt x="18672" y="8811"/>
                    <a:pt x="18535" y="8834"/>
                    <a:pt x="18421" y="8857"/>
                  </a:cubicBezTo>
                  <a:lnTo>
                    <a:pt x="18421" y="8994"/>
                  </a:lnTo>
                  <a:cubicBezTo>
                    <a:pt x="18558" y="8971"/>
                    <a:pt x="18695" y="8948"/>
                    <a:pt x="18831" y="8925"/>
                  </a:cubicBezTo>
                  <a:lnTo>
                    <a:pt x="18809" y="8811"/>
                  </a:lnTo>
                  <a:close/>
                  <a:moveTo>
                    <a:pt x="18010" y="8902"/>
                  </a:moveTo>
                  <a:cubicBezTo>
                    <a:pt x="17873" y="8925"/>
                    <a:pt x="17736" y="8948"/>
                    <a:pt x="17622" y="8971"/>
                  </a:cubicBezTo>
                  <a:lnTo>
                    <a:pt x="17645" y="9108"/>
                  </a:lnTo>
                  <a:cubicBezTo>
                    <a:pt x="17759" y="9085"/>
                    <a:pt x="17896" y="9062"/>
                    <a:pt x="18033" y="9039"/>
                  </a:cubicBezTo>
                  <a:lnTo>
                    <a:pt x="18010" y="8902"/>
                  </a:lnTo>
                  <a:close/>
                  <a:moveTo>
                    <a:pt x="17211" y="9039"/>
                  </a:moveTo>
                  <a:cubicBezTo>
                    <a:pt x="17074" y="9062"/>
                    <a:pt x="16960" y="9085"/>
                    <a:pt x="16823" y="9108"/>
                  </a:cubicBezTo>
                  <a:lnTo>
                    <a:pt x="16846" y="9245"/>
                  </a:lnTo>
                  <a:cubicBezTo>
                    <a:pt x="16983" y="9222"/>
                    <a:pt x="17097" y="9199"/>
                    <a:pt x="17234" y="9176"/>
                  </a:cubicBezTo>
                  <a:lnTo>
                    <a:pt x="17211" y="9039"/>
                  </a:lnTo>
                  <a:close/>
                  <a:moveTo>
                    <a:pt x="16412" y="9199"/>
                  </a:moveTo>
                  <a:cubicBezTo>
                    <a:pt x="16298" y="9222"/>
                    <a:pt x="16161" y="9245"/>
                    <a:pt x="16024" y="9290"/>
                  </a:cubicBezTo>
                  <a:lnTo>
                    <a:pt x="16047" y="9405"/>
                  </a:lnTo>
                  <a:cubicBezTo>
                    <a:pt x="16184" y="9382"/>
                    <a:pt x="16321" y="9359"/>
                    <a:pt x="16458" y="9336"/>
                  </a:cubicBezTo>
                  <a:lnTo>
                    <a:pt x="16412" y="9199"/>
                  </a:lnTo>
                  <a:close/>
                  <a:moveTo>
                    <a:pt x="15636" y="9382"/>
                  </a:moveTo>
                  <a:cubicBezTo>
                    <a:pt x="15499" y="9405"/>
                    <a:pt x="15362" y="9427"/>
                    <a:pt x="15248" y="9473"/>
                  </a:cubicBezTo>
                  <a:lnTo>
                    <a:pt x="15271" y="9610"/>
                  </a:lnTo>
                  <a:cubicBezTo>
                    <a:pt x="15408" y="9564"/>
                    <a:pt x="15545" y="9542"/>
                    <a:pt x="15659" y="9496"/>
                  </a:cubicBezTo>
                  <a:lnTo>
                    <a:pt x="15636" y="9382"/>
                  </a:lnTo>
                  <a:close/>
                  <a:moveTo>
                    <a:pt x="14860" y="9564"/>
                  </a:moveTo>
                  <a:cubicBezTo>
                    <a:pt x="14723" y="9610"/>
                    <a:pt x="14586" y="9656"/>
                    <a:pt x="14472" y="9679"/>
                  </a:cubicBezTo>
                  <a:lnTo>
                    <a:pt x="14495" y="9815"/>
                  </a:lnTo>
                  <a:cubicBezTo>
                    <a:pt x="14632" y="9770"/>
                    <a:pt x="14746" y="9747"/>
                    <a:pt x="14883" y="9701"/>
                  </a:cubicBezTo>
                  <a:lnTo>
                    <a:pt x="14860" y="9564"/>
                  </a:lnTo>
                  <a:close/>
                  <a:moveTo>
                    <a:pt x="14084" y="9793"/>
                  </a:moveTo>
                  <a:cubicBezTo>
                    <a:pt x="13947" y="9838"/>
                    <a:pt x="13810" y="9884"/>
                    <a:pt x="13696" y="9930"/>
                  </a:cubicBezTo>
                  <a:lnTo>
                    <a:pt x="13741" y="10044"/>
                  </a:lnTo>
                  <a:cubicBezTo>
                    <a:pt x="13856" y="10021"/>
                    <a:pt x="13993" y="9975"/>
                    <a:pt x="14107" y="9930"/>
                  </a:cubicBezTo>
                  <a:lnTo>
                    <a:pt x="14084" y="9793"/>
                  </a:lnTo>
                  <a:close/>
                  <a:moveTo>
                    <a:pt x="13308" y="10067"/>
                  </a:moveTo>
                  <a:cubicBezTo>
                    <a:pt x="13171" y="10112"/>
                    <a:pt x="13057" y="10158"/>
                    <a:pt x="12920" y="10203"/>
                  </a:cubicBezTo>
                  <a:lnTo>
                    <a:pt x="12965" y="10318"/>
                  </a:lnTo>
                  <a:cubicBezTo>
                    <a:pt x="13102" y="10272"/>
                    <a:pt x="13216" y="10226"/>
                    <a:pt x="13353" y="10181"/>
                  </a:cubicBezTo>
                  <a:lnTo>
                    <a:pt x="13308" y="10067"/>
                  </a:lnTo>
                  <a:close/>
                  <a:moveTo>
                    <a:pt x="12555" y="10340"/>
                  </a:moveTo>
                  <a:cubicBezTo>
                    <a:pt x="12418" y="10386"/>
                    <a:pt x="12303" y="10455"/>
                    <a:pt x="12166" y="10500"/>
                  </a:cubicBezTo>
                  <a:lnTo>
                    <a:pt x="12235" y="10614"/>
                  </a:lnTo>
                  <a:cubicBezTo>
                    <a:pt x="12349" y="10569"/>
                    <a:pt x="12486" y="10523"/>
                    <a:pt x="12600" y="10477"/>
                  </a:cubicBezTo>
                  <a:lnTo>
                    <a:pt x="12555" y="10340"/>
                  </a:lnTo>
                  <a:close/>
                  <a:moveTo>
                    <a:pt x="11801" y="10660"/>
                  </a:moveTo>
                  <a:cubicBezTo>
                    <a:pt x="11687" y="10728"/>
                    <a:pt x="11550" y="10774"/>
                    <a:pt x="11436" y="10843"/>
                  </a:cubicBezTo>
                  <a:lnTo>
                    <a:pt x="11505" y="10957"/>
                  </a:lnTo>
                  <a:cubicBezTo>
                    <a:pt x="11619" y="10888"/>
                    <a:pt x="11733" y="10843"/>
                    <a:pt x="11870" y="10774"/>
                  </a:cubicBezTo>
                  <a:lnTo>
                    <a:pt x="11801" y="10660"/>
                  </a:lnTo>
                  <a:close/>
                  <a:moveTo>
                    <a:pt x="11071" y="11002"/>
                  </a:moveTo>
                  <a:cubicBezTo>
                    <a:pt x="10957" y="11071"/>
                    <a:pt x="10843" y="11139"/>
                    <a:pt x="10728" y="11208"/>
                  </a:cubicBezTo>
                  <a:lnTo>
                    <a:pt x="10774" y="11322"/>
                  </a:lnTo>
                  <a:cubicBezTo>
                    <a:pt x="10888" y="11253"/>
                    <a:pt x="11025" y="11185"/>
                    <a:pt x="11139" y="11139"/>
                  </a:cubicBezTo>
                  <a:lnTo>
                    <a:pt x="11071" y="11002"/>
                  </a:lnTo>
                  <a:close/>
                  <a:moveTo>
                    <a:pt x="10363" y="11390"/>
                  </a:moveTo>
                  <a:cubicBezTo>
                    <a:pt x="10249" y="11459"/>
                    <a:pt x="10135" y="11527"/>
                    <a:pt x="10021" y="11596"/>
                  </a:cubicBezTo>
                  <a:lnTo>
                    <a:pt x="10089" y="11710"/>
                  </a:lnTo>
                  <a:cubicBezTo>
                    <a:pt x="10204" y="11641"/>
                    <a:pt x="10318" y="11573"/>
                    <a:pt x="10432" y="11505"/>
                  </a:cubicBezTo>
                  <a:lnTo>
                    <a:pt x="10363" y="11390"/>
                  </a:lnTo>
                  <a:close/>
                  <a:moveTo>
                    <a:pt x="9656" y="11801"/>
                  </a:moveTo>
                  <a:cubicBezTo>
                    <a:pt x="9542" y="11893"/>
                    <a:pt x="9450" y="11961"/>
                    <a:pt x="9336" y="12030"/>
                  </a:cubicBezTo>
                  <a:lnTo>
                    <a:pt x="9405" y="12144"/>
                  </a:lnTo>
                  <a:cubicBezTo>
                    <a:pt x="9519" y="12075"/>
                    <a:pt x="9633" y="12007"/>
                    <a:pt x="9747" y="11915"/>
                  </a:cubicBezTo>
                  <a:lnTo>
                    <a:pt x="9656" y="11801"/>
                  </a:lnTo>
                  <a:close/>
                  <a:moveTo>
                    <a:pt x="8994" y="12258"/>
                  </a:moveTo>
                  <a:cubicBezTo>
                    <a:pt x="8880" y="12349"/>
                    <a:pt x="8766" y="12418"/>
                    <a:pt x="8674" y="12509"/>
                  </a:cubicBezTo>
                  <a:lnTo>
                    <a:pt x="8743" y="12600"/>
                  </a:lnTo>
                  <a:cubicBezTo>
                    <a:pt x="8857" y="12532"/>
                    <a:pt x="8971" y="12440"/>
                    <a:pt x="9062" y="12372"/>
                  </a:cubicBezTo>
                  <a:lnTo>
                    <a:pt x="8994" y="12258"/>
                  </a:lnTo>
                  <a:close/>
                  <a:moveTo>
                    <a:pt x="8355" y="12737"/>
                  </a:moveTo>
                  <a:cubicBezTo>
                    <a:pt x="8241" y="12828"/>
                    <a:pt x="8126" y="12920"/>
                    <a:pt x="8035" y="13011"/>
                  </a:cubicBezTo>
                  <a:lnTo>
                    <a:pt x="8126" y="13102"/>
                  </a:lnTo>
                  <a:cubicBezTo>
                    <a:pt x="8218" y="13011"/>
                    <a:pt x="8332" y="12943"/>
                    <a:pt x="8423" y="12851"/>
                  </a:cubicBezTo>
                  <a:lnTo>
                    <a:pt x="8355" y="12737"/>
                  </a:lnTo>
                  <a:close/>
                  <a:moveTo>
                    <a:pt x="7716" y="13262"/>
                  </a:moveTo>
                  <a:cubicBezTo>
                    <a:pt x="7624" y="13353"/>
                    <a:pt x="7533" y="13445"/>
                    <a:pt x="7419" y="13536"/>
                  </a:cubicBezTo>
                  <a:lnTo>
                    <a:pt x="7510" y="13627"/>
                  </a:lnTo>
                  <a:cubicBezTo>
                    <a:pt x="7601" y="13536"/>
                    <a:pt x="7716" y="13445"/>
                    <a:pt x="7807" y="13376"/>
                  </a:cubicBezTo>
                  <a:lnTo>
                    <a:pt x="7716" y="13262"/>
                  </a:lnTo>
                  <a:close/>
                  <a:moveTo>
                    <a:pt x="7122" y="13810"/>
                  </a:moveTo>
                  <a:cubicBezTo>
                    <a:pt x="7031" y="13901"/>
                    <a:pt x="6939" y="14015"/>
                    <a:pt x="6848" y="14107"/>
                  </a:cubicBezTo>
                  <a:lnTo>
                    <a:pt x="6939" y="14198"/>
                  </a:lnTo>
                  <a:cubicBezTo>
                    <a:pt x="7031" y="14107"/>
                    <a:pt x="7122" y="14015"/>
                    <a:pt x="7213" y="13901"/>
                  </a:cubicBezTo>
                  <a:lnTo>
                    <a:pt x="7122" y="13810"/>
                  </a:lnTo>
                  <a:close/>
                  <a:moveTo>
                    <a:pt x="6574" y="14403"/>
                  </a:moveTo>
                  <a:cubicBezTo>
                    <a:pt x="6483" y="14495"/>
                    <a:pt x="6392" y="14586"/>
                    <a:pt x="6300" y="14700"/>
                  </a:cubicBezTo>
                  <a:lnTo>
                    <a:pt x="6392" y="14791"/>
                  </a:lnTo>
                  <a:cubicBezTo>
                    <a:pt x="6483" y="14677"/>
                    <a:pt x="6574" y="14586"/>
                    <a:pt x="6666" y="14495"/>
                  </a:cubicBezTo>
                  <a:lnTo>
                    <a:pt x="6574" y="14403"/>
                  </a:lnTo>
                  <a:close/>
                  <a:moveTo>
                    <a:pt x="6049" y="14997"/>
                  </a:moveTo>
                  <a:cubicBezTo>
                    <a:pt x="5958" y="15111"/>
                    <a:pt x="5867" y="15225"/>
                    <a:pt x="5775" y="15316"/>
                  </a:cubicBezTo>
                  <a:lnTo>
                    <a:pt x="5890" y="15408"/>
                  </a:lnTo>
                  <a:cubicBezTo>
                    <a:pt x="5981" y="15294"/>
                    <a:pt x="6049" y="15202"/>
                    <a:pt x="6141" y="15088"/>
                  </a:cubicBezTo>
                  <a:lnTo>
                    <a:pt x="6049" y="14997"/>
                  </a:lnTo>
                  <a:close/>
                  <a:moveTo>
                    <a:pt x="5547" y="15659"/>
                  </a:moveTo>
                  <a:cubicBezTo>
                    <a:pt x="5479" y="15727"/>
                    <a:pt x="5410" y="15818"/>
                    <a:pt x="5365" y="15910"/>
                  </a:cubicBezTo>
                  <a:lnTo>
                    <a:pt x="5456" y="15978"/>
                  </a:lnTo>
                  <a:cubicBezTo>
                    <a:pt x="5524" y="15887"/>
                    <a:pt x="5593" y="15818"/>
                    <a:pt x="5661" y="15727"/>
                  </a:cubicBezTo>
                  <a:lnTo>
                    <a:pt x="5547" y="156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5"/>
            <p:cNvSpPr/>
            <p:nvPr/>
          </p:nvSpPr>
          <p:spPr>
            <a:xfrm>
              <a:off x="4327825" y="1846025"/>
              <a:ext cx="58800" cy="58300"/>
            </a:xfrm>
            <a:custGeom>
              <a:avLst/>
              <a:gdLst/>
              <a:ahLst/>
              <a:cxnLst/>
              <a:rect l="l" t="t" r="r" b="b"/>
              <a:pathLst>
                <a:path w="2352" h="2332" extrusionOk="0">
                  <a:moveTo>
                    <a:pt x="1220" y="1"/>
                  </a:moveTo>
                  <a:cubicBezTo>
                    <a:pt x="719" y="1"/>
                    <a:pt x="270" y="298"/>
                    <a:pt x="92" y="732"/>
                  </a:cubicBezTo>
                  <a:cubicBezTo>
                    <a:pt x="24" y="869"/>
                    <a:pt x="1" y="1028"/>
                    <a:pt x="24" y="1188"/>
                  </a:cubicBezTo>
                  <a:cubicBezTo>
                    <a:pt x="24" y="1508"/>
                    <a:pt x="161" y="1804"/>
                    <a:pt x="389" y="2010"/>
                  </a:cubicBezTo>
                  <a:cubicBezTo>
                    <a:pt x="593" y="2228"/>
                    <a:pt x="936" y="2332"/>
                    <a:pt x="1266" y="2332"/>
                  </a:cubicBezTo>
                  <a:cubicBezTo>
                    <a:pt x="1489" y="2332"/>
                    <a:pt x="1707" y="2284"/>
                    <a:pt x="1873" y="2192"/>
                  </a:cubicBezTo>
                  <a:cubicBezTo>
                    <a:pt x="2261" y="1964"/>
                    <a:pt x="2352" y="1462"/>
                    <a:pt x="2306" y="1051"/>
                  </a:cubicBezTo>
                  <a:cubicBezTo>
                    <a:pt x="2238" y="549"/>
                    <a:pt x="1964" y="138"/>
                    <a:pt x="1462" y="24"/>
                  </a:cubicBezTo>
                  <a:cubicBezTo>
                    <a:pt x="1380" y="8"/>
                    <a:pt x="1300" y="1"/>
                    <a:pt x="1220" y="1"/>
                  </a:cubicBez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5"/>
            <p:cNvSpPr/>
            <p:nvPr/>
          </p:nvSpPr>
          <p:spPr>
            <a:xfrm>
              <a:off x="4342100" y="1860125"/>
              <a:ext cx="29700" cy="29925"/>
            </a:xfrm>
            <a:custGeom>
              <a:avLst/>
              <a:gdLst/>
              <a:ahLst/>
              <a:cxnLst/>
              <a:rect l="l" t="t" r="r" b="b"/>
              <a:pathLst>
                <a:path w="1188" h="1197" extrusionOk="0">
                  <a:moveTo>
                    <a:pt x="645" y="0"/>
                  </a:moveTo>
                  <a:cubicBezTo>
                    <a:pt x="369" y="0"/>
                    <a:pt x="127" y="151"/>
                    <a:pt x="46" y="373"/>
                  </a:cubicBezTo>
                  <a:cubicBezTo>
                    <a:pt x="23" y="464"/>
                    <a:pt x="1" y="533"/>
                    <a:pt x="1" y="624"/>
                  </a:cubicBezTo>
                  <a:cubicBezTo>
                    <a:pt x="1" y="761"/>
                    <a:pt x="92" y="921"/>
                    <a:pt x="183" y="1035"/>
                  </a:cubicBezTo>
                  <a:cubicBezTo>
                    <a:pt x="292" y="1144"/>
                    <a:pt x="466" y="1196"/>
                    <a:pt x="637" y="1196"/>
                  </a:cubicBezTo>
                  <a:cubicBezTo>
                    <a:pt x="753" y="1196"/>
                    <a:pt x="867" y="1172"/>
                    <a:pt x="959" y="1126"/>
                  </a:cubicBezTo>
                  <a:cubicBezTo>
                    <a:pt x="1165" y="1012"/>
                    <a:pt x="1188" y="738"/>
                    <a:pt x="1165" y="533"/>
                  </a:cubicBezTo>
                  <a:cubicBezTo>
                    <a:pt x="1142" y="282"/>
                    <a:pt x="1005" y="76"/>
                    <a:pt x="754" y="8"/>
                  </a:cubicBezTo>
                  <a:cubicBezTo>
                    <a:pt x="717" y="3"/>
                    <a:pt x="681" y="0"/>
                    <a:pt x="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5"/>
            <p:cNvSpPr/>
            <p:nvPr/>
          </p:nvSpPr>
          <p:spPr>
            <a:xfrm>
              <a:off x="3540375" y="1916800"/>
              <a:ext cx="32550" cy="215725"/>
            </a:xfrm>
            <a:custGeom>
              <a:avLst/>
              <a:gdLst/>
              <a:ahLst/>
              <a:cxnLst/>
              <a:rect l="l" t="t" r="r" b="b"/>
              <a:pathLst>
                <a:path w="1302" h="8629" extrusionOk="0">
                  <a:moveTo>
                    <a:pt x="662" y="1"/>
                  </a:moveTo>
                  <a:cubicBezTo>
                    <a:pt x="297" y="1"/>
                    <a:pt x="0" y="1941"/>
                    <a:pt x="0" y="4315"/>
                  </a:cubicBezTo>
                  <a:cubicBezTo>
                    <a:pt x="0" y="6688"/>
                    <a:pt x="297" y="8629"/>
                    <a:pt x="662" y="8629"/>
                  </a:cubicBezTo>
                  <a:cubicBezTo>
                    <a:pt x="1027" y="8629"/>
                    <a:pt x="1301" y="6688"/>
                    <a:pt x="1301" y="4315"/>
                  </a:cubicBezTo>
                  <a:cubicBezTo>
                    <a:pt x="1301" y="1941"/>
                    <a:pt x="1027" y="1"/>
                    <a:pt x="662" y="1"/>
                  </a:cubicBezTo>
                  <a:close/>
                </a:path>
              </a:pathLst>
            </a:custGeom>
            <a:solidFill>
              <a:srgbClr val="6B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5"/>
            <p:cNvSpPr/>
            <p:nvPr/>
          </p:nvSpPr>
          <p:spPr>
            <a:xfrm>
              <a:off x="3458200" y="1719325"/>
              <a:ext cx="626575" cy="420750"/>
            </a:xfrm>
            <a:custGeom>
              <a:avLst/>
              <a:gdLst/>
              <a:ahLst/>
              <a:cxnLst/>
              <a:rect l="l" t="t" r="r" b="b"/>
              <a:pathLst>
                <a:path w="25063" h="16830" extrusionOk="0">
                  <a:moveTo>
                    <a:pt x="12991" y="1"/>
                  </a:moveTo>
                  <a:cubicBezTo>
                    <a:pt x="12325" y="1"/>
                    <a:pt x="8012" y="4225"/>
                    <a:pt x="8012" y="4225"/>
                  </a:cubicBezTo>
                  <a:cubicBezTo>
                    <a:pt x="8012" y="4225"/>
                    <a:pt x="4291" y="7580"/>
                    <a:pt x="3447" y="9155"/>
                  </a:cubicBezTo>
                  <a:lnTo>
                    <a:pt x="0" y="8904"/>
                  </a:lnTo>
                  <a:lnTo>
                    <a:pt x="0" y="16117"/>
                  </a:lnTo>
                  <a:lnTo>
                    <a:pt x="2625" y="15774"/>
                  </a:lnTo>
                  <a:cubicBezTo>
                    <a:pt x="4643" y="16490"/>
                    <a:pt x="7032" y="16830"/>
                    <a:pt x="9701" y="16830"/>
                  </a:cubicBezTo>
                  <a:cubicBezTo>
                    <a:pt x="12649" y="16830"/>
                    <a:pt x="15938" y="16416"/>
                    <a:pt x="19447" y="15637"/>
                  </a:cubicBezTo>
                  <a:cubicBezTo>
                    <a:pt x="20726" y="15386"/>
                    <a:pt x="20863" y="14245"/>
                    <a:pt x="20041" y="14040"/>
                  </a:cubicBezTo>
                  <a:lnTo>
                    <a:pt x="22803" y="13766"/>
                  </a:lnTo>
                  <a:cubicBezTo>
                    <a:pt x="24080" y="13676"/>
                    <a:pt x="24191" y="11915"/>
                    <a:pt x="22770" y="11915"/>
                  </a:cubicBezTo>
                  <a:cubicBezTo>
                    <a:pt x="22743" y="11915"/>
                    <a:pt x="22716" y="11916"/>
                    <a:pt x="22689" y="11917"/>
                  </a:cubicBezTo>
                  <a:lnTo>
                    <a:pt x="19128" y="11894"/>
                  </a:lnTo>
                  <a:lnTo>
                    <a:pt x="23739" y="11643"/>
                  </a:lnTo>
                  <a:cubicBezTo>
                    <a:pt x="24994" y="11552"/>
                    <a:pt x="25062" y="9680"/>
                    <a:pt x="23739" y="9634"/>
                  </a:cubicBezTo>
                  <a:lnTo>
                    <a:pt x="22506" y="9611"/>
                  </a:lnTo>
                  <a:cubicBezTo>
                    <a:pt x="23647" y="9566"/>
                    <a:pt x="23624" y="7922"/>
                    <a:pt x="22323" y="7763"/>
                  </a:cubicBezTo>
                  <a:lnTo>
                    <a:pt x="11710" y="6758"/>
                  </a:lnTo>
                  <a:cubicBezTo>
                    <a:pt x="10705" y="6690"/>
                    <a:pt x="10135" y="6210"/>
                    <a:pt x="10956" y="5320"/>
                  </a:cubicBezTo>
                  <a:cubicBezTo>
                    <a:pt x="10956" y="5320"/>
                    <a:pt x="12737" y="3471"/>
                    <a:pt x="13239" y="2444"/>
                  </a:cubicBezTo>
                  <a:cubicBezTo>
                    <a:pt x="13718" y="1372"/>
                    <a:pt x="13604" y="116"/>
                    <a:pt x="13011" y="2"/>
                  </a:cubicBezTo>
                  <a:cubicBezTo>
                    <a:pt x="13004" y="1"/>
                    <a:pt x="12998" y="1"/>
                    <a:pt x="12991" y="1"/>
                  </a:cubicBezTo>
                  <a:close/>
                </a:path>
              </a:pathLst>
            </a:custGeom>
            <a:solidFill>
              <a:srgbClr val="A14D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5"/>
            <p:cNvSpPr/>
            <p:nvPr/>
          </p:nvSpPr>
          <p:spPr>
            <a:xfrm>
              <a:off x="3811975" y="2068600"/>
              <a:ext cx="147250" cy="12000"/>
            </a:xfrm>
            <a:custGeom>
              <a:avLst/>
              <a:gdLst/>
              <a:ahLst/>
              <a:cxnLst/>
              <a:rect l="l" t="t" r="r" b="b"/>
              <a:pathLst>
                <a:path w="5890" h="480" extrusionOk="0">
                  <a:moveTo>
                    <a:pt x="5867" y="0"/>
                  </a:moveTo>
                  <a:lnTo>
                    <a:pt x="1" y="342"/>
                  </a:lnTo>
                  <a:lnTo>
                    <a:pt x="24" y="479"/>
                  </a:lnTo>
                  <a:lnTo>
                    <a:pt x="5890" y="114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45"/>
            <p:cNvSpPr/>
            <p:nvPr/>
          </p:nvSpPr>
          <p:spPr>
            <a:xfrm>
              <a:off x="3843950" y="2014950"/>
              <a:ext cx="92450" cy="6300"/>
            </a:xfrm>
            <a:custGeom>
              <a:avLst/>
              <a:gdLst/>
              <a:ahLst/>
              <a:cxnLst/>
              <a:rect l="l" t="t" r="r" b="b"/>
              <a:pathLst>
                <a:path w="3698" h="252" extrusionOk="0">
                  <a:moveTo>
                    <a:pt x="3698" y="1"/>
                  </a:moveTo>
                  <a:lnTo>
                    <a:pt x="0" y="115"/>
                  </a:lnTo>
                  <a:lnTo>
                    <a:pt x="0" y="252"/>
                  </a:lnTo>
                  <a:lnTo>
                    <a:pt x="3698" y="137"/>
                  </a:lnTo>
                  <a:lnTo>
                    <a:pt x="3698" y="1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5"/>
            <p:cNvSpPr/>
            <p:nvPr/>
          </p:nvSpPr>
          <p:spPr>
            <a:xfrm>
              <a:off x="3867325" y="1957875"/>
              <a:ext cx="153525" cy="4600"/>
            </a:xfrm>
            <a:custGeom>
              <a:avLst/>
              <a:gdLst/>
              <a:ahLst/>
              <a:cxnLst/>
              <a:rect l="l" t="t" r="r" b="b"/>
              <a:pathLst>
                <a:path w="6141" h="184" extrusionOk="0">
                  <a:moveTo>
                    <a:pt x="6141" y="1"/>
                  </a:moveTo>
                  <a:lnTo>
                    <a:pt x="1" y="69"/>
                  </a:lnTo>
                  <a:lnTo>
                    <a:pt x="1" y="184"/>
                  </a:lnTo>
                  <a:lnTo>
                    <a:pt x="6141" y="115"/>
                  </a:lnTo>
                  <a:lnTo>
                    <a:pt x="6141" y="1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5"/>
            <p:cNvSpPr/>
            <p:nvPr/>
          </p:nvSpPr>
          <p:spPr>
            <a:xfrm>
              <a:off x="3942100" y="2073725"/>
              <a:ext cx="20550" cy="28550"/>
            </a:xfrm>
            <a:custGeom>
              <a:avLst/>
              <a:gdLst/>
              <a:ahLst/>
              <a:cxnLst/>
              <a:rect l="l" t="t" r="r" b="b"/>
              <a:pathLst>
                <a:path w="822" h="1142" extrusionOk="0">
                  <a:moveTo>
                    <a:pt x="662" y="1"/>
                  </a:moveTo>
                  <a:cubicBezTo>
                    <a:pt x="571" y="23"/>
                    <a:pt x="205" y="46"/>
                    <a:pt x="114" y="160"/>
                  </a:cubicBezTo>
                  <a:cubicBezTo>
                    <a:pt x="0" y="320"/>
                    <a:pt x="91" y="959"/>
                    <a:pt x="183" y="1073"/>
                  </a:cubicBezTo>
                  <a:cubicBezTo>
                    <a:pt x="205" y="1119"/>
                    <a:pt x="274" y="1142"/>
                    <a:pt x="365" y="1142"/>
                  </a:cubicBezTo>
                  <a:cubicBezTo>
                    <a:pt x="502" y="1142"/>
                    <a:pt x="685" y="1073"/>
                    <a:pt x="822" y="1050"/>
                  </a:cubicBezTo>
                  <a:lnTo>
                    <a:pt x="776" y="914"/>
                  </a:lnTo>
                  <a:cubicBezTo>
                    <a:pt x="628" y="963"/>
                    <a:pt x="456" y="1000"/>
                    <a:pt x="355" y="1000"/>
                  </a:cubicBezTo>
                  <a:cubicBezTo>
                    <a:pt x="315" y="1000"/>
                    <a:pt x="287" y="995"/>
                    <a:pt x="274" y="982"/>
                  </a:cubicBezTo>
                  <a:cubicBezTo>
                    <a:pt x="228" y="914"/>
                    <a:pt x="137" y="343"/>
                    <a:pt x="205" y="252"/>
                  </a:cubicBezTo>
                  <a:cubicBezTo>
                    <a:pt x="251" y="206"/>
                    <a:pt x="479" y="160"/>
                    <a:pt x="662" y="137"/>
                  </a:cubicBezTo>
                  <a:lnTo>
                    <a:pt x="662" y="1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5"/>
            <p:cNvSpPr/>
            <p:nvPr/>
          </p:nvSpPr>
          <p:spPr>
            <a:xfrm>
              <a:off x="4012850" y="2022075"/>
              <a:ext cx="21125" cy="36275"/>
            </a:xfrm>
            <a:custGeom>
              <a:avLst/>
              <a:gdLst/>
              <a:ahLst/>
              <a:cxnLst/>
              <a:rect l="l" t="t" r="r" b="b"/>
              <a:pathLst>
                <a:path w="845" h="1451" extrusionOk="0">
                  <a:moveTo>
                    <a:pt x="471" y="1"/>
                  </a:moveTo>
                  <a:cubicBezTo>
                    <a:pt x="320" y="1"/>
                    <a:pt x="172" y="24"/>
                    <a:pt x="115" y="104"/>
                  </a:cubicBezTo>
                  <a:cubicBezTo>
                    <a:pt x="0" y="263"/>
                    <a:pt x="23" y="1199"/>
                    <a:pt x="92" y="1359"/>
                  </a:cubicBezTo>
                  <a:cubicBezTo>
                    <a:pt x="137" y="1427"/>
                    <a:pt x="274" y="1450"/>
                    <a:pt x="411" y="1450"/>
                  </a:cubicBezTo>
                  <a:cubicBezTo>
                    <a:pt x="571" y="1450"/>
                    <a:pt x="731" y="1427"/>
                    <a:pt x="845" y="1405"/>
                  </a:cubicBezTo>
                  <a:lnTo>
                    <a:pt x="822" y="1268"/>
                  </a:lnTo>
                  <a:cubicBezTo>
                    <a:pt x="671" y="1305"/>
                    <a:pt x="514" y="1322"/>
                    <a:pt x="399" y="1322"/>
                  </a:cubicBezTo>
                  <a:cubicBezTo>
                    <a:pt x="305" y="1322"/>
                    <a:pt x="239" y="1311"/>
                    <a:pt x="229" y="1290"/>
                  </a:cubicBezTo>
                  <a:cubicBezTo>
                    <a:pt x="160" y="1176"/>
                    <a:pt x="137" y="286"/>
                    <a:pt x="229" y="172"/>
                  </a:cubicBezTo>
                  <a:cubicBezTo>
                    <a:pt x="251" y="149"/>
                    <a:pt x="337" y="138"/>
                    <a:pt x="448" y="138"/>
                  </a:cubicBezTo>
                  <a:cubicBezTo>
                    <a:pt x="560" y="138"/>
                    <a:pt x="697" y="149"/>
                    <a:pt x="822" y="172"/>
                  </a:cubicBezTo>
                  <a:lnTo>
                    <a:pt x="845" y="35"/>
                  </a:lnTo>
                  <a:cubicBezTo>
                    <a:pt x="776" y="24"/>
                    <a:pt x="622" y="1"/>
                    <a:pt x="471" y="1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5"/>
            <p:cNvSpPr/>
            <p:nvPr/>
          </p:nvSpPr>
          <p:spPr>
            <a:xfrm>
              <a:off x="4032825" y="1966450"/>
              <a:ext cx="22850" cy="37100"/>
            </a:xfrm>
            <a:custGeom>
              <a:avLst/>
              <a:gdLst/>
              <a:ahLst/>
              <a:cxnLst/>
              <a:rect l="l" t="t" r="r" b="b"/>
              <a:pathLst>
                <a:path w="914" h="1484" extrusionOk="0">
                  <a:moveTo>
                    <a:pt x="556" y="1"/>
                  </a:moveTo>
                  <a:cubicBezTo>
                    <a:pt x="379" y="1"/>
                    <a:pt x="182" y="29"/>
                    <a:pt x="114" y="137"/>
                  </a:cubicBezTo>
                  <a:cubicBezTo>
                    <a:pt x="0" y="320"/>
                    <a:pt x="92" y="1233"/>
                    <a:pt x="160" y="1393"/>
                  </a:cubicBezTo>
                  <a:cubicBezTo>
                    <a:pt x="206" y="1461"/>
                    <a:pt x="320" y="1484"/>
                    <a:pt x="434" y="1484"/>
                  </a:cubicBezTo>
                  <a:cubicBezTo>
                    <a:pt x="594" y="1484"/>
                    <a:pt x="776" y="1438"/>
                    <a:pt x="913" y="1416"/>
                  </a:cubicBezTo>
                  <a:lnTo>
                    <a:pt x="890" y="1279"/>
                  </a:lnTo>
                  <a:cubicBezTo>
                    <a:pt x="717" y="1322"/>
                    <a:pt x="534" y="1338"/>
                    <a:pt x="412" y="1338"/>
                  </a:cubicBezTo>
                  <a:cubicBezTo>
                    <a:pt x="341" y="1338"/>
                    <a:pt x="291" y="1333"/>
                    <a:pt x="274" y="1324"/>
                  </a:cubicBezTo>
                  <a:cubicBezTo>
                    <a:pt x="206" y="1210"/>
                    <a:pt x="160" y="320"/>
                    <a:pt x="229" y="206"/>
                  </a:cubicBezTo>
                  <a:cubicBezTo>
                    <a:pt x="257" y="162"/>
                    <a:pt x="387" y="146"/>
                    <a:pt x="543" y="146"/>
                  </a:cubicBezTo>
                  <a:cubicBezTo>
                    <a:pt x="632" y="146"/>
                    <a:pt x="730" y="152"/>
                    <a:pt x="822" y="160"/>
                  </a:cubicBezTo>
                  <a:lnTo>
                    <a:pt x="845" y="23"/>
                  </a:lnTo>
                  <a:cubicBezTo>
                    <a:pt x="789" y="14"/>
                    <a:pt x="677" y="1"/>
                    <a:pt x="556" y="1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5"/>
            <p:cNvSpPr/>
            <p:nvPr/>
          </p:nvSpPr>
          <p:spPr>
            <a:xfrm>
              <a:off x="4003150" y="1917650"/>
              <a:ext cx="21700" cy="34550"/>
            </a:xfrm>
            <a:custGeom>
              <a:avLst/>
              <a:gdLst/>
              <a:ahLst/>
              <a:cxnLst/>
              <a:rect l="l" t="t" r="r" b="b"/>
              <a:pathLst>
                <a:path w="868" h="1382" extrusionOk="0">
                  <a:moveTo>
                    <a:pt x="494" y="1"/>
                  </a:moveTo>
                  <a:cubicBezTo>
                    <a:pt x="343" y="1"/>
                    <a:pt x="194" y="24"/>
                    <a:pt x="137" y="104"/>
                  </a:cubicBezTo>
                  <a:cubicBezTo>
                    <a:pt x="0" y="263"/>
                    <a:pt x="46" y="1153"/>
                    <a:pt x="115" y="1290"/>
                  </a:cubicBezTo>
                  <a:cubicBezTo>
                    <a:pt x="160" y="1359"/>
                    <a:pt x="297" y="1382"/>
                    <a:pt x="457" y="1382"/>
                  </a:cubicBezTo>
                  <a:cubicBezTo>
                    <a:pt x="594" y="1382"/>
                    <a:pt x="754" y="1382"/>
                    <a:pt x="868" y="1359"/>
                  </a:cubicBezTo>
                  <a:lnTo>
                    <a:pt x="845" y="1222"/>
                  </a:lnTo>
                  <a:cubicBezTo>
                    <a:pt x="708" y="1245"/>
                    <a:pt x="565" y="1256"/>
                    <a:pt x="454" y="1256"/>
                  </a:cubicBezTo>
                  <a:cubicBezTo>
                    <a:pt x="343" y="1256"/>
                    <a:pt x="263" y="1245"/>
                    <a:pt x="251" y="1222"/>
                  </a:cubicBezTo>
                  <a:cubicBezTo>
                    <a:pt x="183" y="1108"/>
                    <a:pt x="160" y="286"/>
                    <a:pt x="229" y="195"/>
                  </a:cubicBezTo>
                  <a:cubicBezTo>
                    <a:pt x="254" y="157"/>
                    <a:pt x="362" y="140"/>
                    <a:pt x="496" y="140"/>
                  </a:cubicBezTo>
                  <a:cubicBezTo>
                    <a:pt x="605" y="140"/>
                    <a:pt x="732" y="151"/>
                    <a:pt x="845" y="172"/>
                  </a:cubicBezTo>
                  <a:lnTo>
                    <a:pt x="868" y="35"/>
                  </a:lnTo>
                  <a:cubicBezTo>
                    <a:pt x="799" y="24"/>
                    <a:pt x="645" y="1"/>
                    <a:pt x="494" y="1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5"/>
            <p:cNvSpPr/>
            <p:nvPr/>
          </p:nvSpPr>
          <p:spPr>
            <a:xfrm>
              <a:off x="3751500" y="1722775"/>
              <a:ext cx="33125" cy="28575"/>
            </a:xfrm>
            <a:custGeom>
              <a:avLst/>
              <a:gdLst/>
              <a:ahLst/>
              <a:cxnLst/>
              <a:rect l="l" t="t" r="r" b="b"/>
              <a:pathLst>
                <a:path w="1325" h="1143" extrusionOk="0">
                  <a:moveTo>
                    <a:pt x="1233" y="1"/>
                  </a:moveTo>
                  <a:lnTo>
                    <a:pt x="1119" y="69"/>
                  </a:lnTo>
                  <a:cubicBezTo>
                    <a:pt x="1165" y="161"/>
                    <a:pt x="1096" y="366"/>
                    <a:pt x="959" y="572"/>
                  </a:cubicBezTo>
                  <a:cubicBezTo>
                    <a:pt x="799" y="823"/>
                    <a:pt x="594" y="1005"/>
                    <a:pt x="480" y="1005"/>
                  </a:cubicBezTo>
                  <a:cubicBezTo>
                    <a:pt x="411" y="1005"/>
                    <a:pt x="229" y="800"/>
                    <a:pt x="115" y="594"/>
                  </a:cubicBezTo>
                  <a:lnTo>
                    <a:pt x="0" y="663"/>
                  </a:lnTo>
                  <a:cubicBezTo>
                    <a:pt x="69" y="777"/>
                    <a:pt x="297" y="1142"/>
                    <a:pt x="480" y="1142"/>
                  </a:cubicBezTo>
                  <a:cubicBezTo>
                    <a:pt x="662" y="1142"/>
                    <a:pt x="913" y="891"/>
                    <a:pt x="1073" y="640"/>
                  </a:cubicBezTo>
                  <a:cubicBezTo>
                    <a:pt x="1142" y="526"/>
                    <a:pt x="1324" y="206"/>
                    <a:pt x="1233" y="1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5"/>
            <p:cNvSpPr/>
            <p:nvPr/>
          </p:nvSpPr>
          <p:spPr>
            <a:xfrm>
              <a:off x="3483875" y="1916800"/>
              <a:ext cx="73050" cy="215725"/>
            </a:xfrm>
            <a:custGeom>
              <a:avLst/>
              <a:gdLst/>
              <a:ahLst/>
              <a:cxnLst/>
              <a:rect l="l" t="t" r="r" b="b"/>
              <a:pathLst>
                <a:path w="2922" h="8629" extrusionOk="0">
                  <a:moveTo>
                    <a:pt x="0" y="1"/>
                  </a:moveTo>
                  <a:lnTo>
                    <a:pt x="0" y="8629"/>
                  </a:lnTo>
                  <a:lnTo>
                    <a:pt x="2922" y="8629"/>
                  </a:lnTo>
                  <a:cubicBezTo>
                    <a:pt x="2123" y="8240"/>
                    <a:pt x="2169" y="617"/>
                    <a:pt x="2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5"/>
            <p:cNvSpPr/>
            <p:nvPr/>
          </p:nvSpPr>
          <p:spPr>
            <a:xfrm>
              <a:off x="3364050" y="1891700"/>
              <a:ext cx="147225" cy="264225"/>
            </a:xfrm>
            <a:custGeom>
              <a:avLst/>
              <a:gdLst/>
              <a:ahLst/>
              <a:cxnLst/>
              <a:rect l="l" t="t" r="r" b="b"/>
              <a:pathLst>
                <a:path w="5889" h="10569" extrusionOk="0">
                  <a:moveTo>
                    <a:pt x="0" y="0"/>
                  </a:moveTo>
                  <a:lnTo>
                    <a:pt x="0" y="10568"/>
                  </a:lnTo>
                  <a:cubicBezTo>
                    <a:pt x="2328" y="10477"/>
                    <a:pt x="5159" y="10249"/>
                    <a:pt x="5387" y="9633"/>
                  </a:cubicBezTo>
                  <a:cubicBezTo>
                    <a:pt x="5798" y="8583"/>
                    <a:pt x="5889" y="2077"/>
                    <a:pt x="5478" y="1005"/>
                  </a:cubicBezTo>
                  <a:cubicBezTo>
                    <a:pt x="5227" y="365"/>
                    <a:pt x="2351" y="11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5"/>
            <p:cNvSpPr/>
            <p:nvPr/>
          </p:nvSpPr>
          <p:spPr>
            <a:xfrm>
              <a:off x="3476450" y="1915650"/>
              <a:ext cx="25700" cy="218025"/>
            </a:xfrm>
            <a:custGeom>
              <a:avLst/>
              <a:gdLst/>
              <a:ahLst/>
              <a:cxnLst/>
              <a:rect l="l" t="t" r="r" b="b"/>
              <a:pathLst>
                <a:path w="1028" h="8721" extrusionOk="0">
                  <a:moveTo>
                    <a:pt x="936" y="1"/>
                  </a:moveTo>
                  <a:cubicBezTo>
                    <a:pt x="252" y="800"/>
                    <a:pt x="1" y="7556"/>
                    <a:pt x="845" y="8720"/>
                  </a:cubicBezTo>
                  <a:lnTo>
                    <a:pt x="936" y="8629"/>
                  </a:lnTo>
                  <a:cubicBezTo>
                    <a:pt x="160" y="7533"/>
                    <a:pt x="389" y="845"/>
                    <a:pt x="1028" y="69"/>
                  </a:cubicBezTo>
                  <a:lnTo>
                    <a:pt x="9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5"/>
            <p:cNvSpPr/>
            <p:nvPr/>
          </p:nvSpPr>
          <p:spPr>
            <a:xfrm>
              <a:off x="3509550" y="2098825"/>
              <a:ext cx="21700" cy="21725"/>
            </a:xfrm>
            <a:custGeom>
              <a:avLst/>
              <a:gdLst/>
              <a:ahLst/>
              <a:cxnLst/>
              <a:rect l="l" t="t" r="r" b="b"/>
              <a:pathLst>
                <a:path w="868" h="869" extrusionOk="0">
                  <a:moveTo>
                    <a:pt x="434" y="138"/>
                  </a:moveTo>
                  <a:cubicBezTo>
                    <a:pt x="594" y="138"/>
                    <a:pt x="731" y="275"/>
                    <a:pt x="731" y="435"/>
                  </a:cubicBezTo>
                  <a:cubicBezTo>
                    <a:pt x="731" y="594"/>
                    <a:pt x="594" y="731"/>
                    <a:pt x="434" y="731"/>
                  </a:cubicBezTo>
                  <a:cubicBezTo>
                    <a:pt x="274" y="731"/>
                    <a:pt x="137" y="594"/>
                    <a:pt x="137" y="435"/>
                  </a:cubicBezTo>
                  <a:cubicBezTo>
                    <a:pt x="137" y="275"/>
                    <a:pt x="274" y="138"/>
                    <a:pt x="434" y="138"/>
                  </a:cubicBezTo>
                  <a:close/>
                  <a:moveTo>
                    <a:pt x="434" y="1"/>
                  </a:moveTo>
                  <a:cubicBezTo>
                    <a:pt x="206" y="1"/>
                    <a:pt x="0" y="206"/>
                    <a:pt x="0" y="435"/>
                  </a:cubicBezTo>
                  <a:cubicBezTo>
                    <a:pt x="0" y="663"/>
                    <a:pt x="206" y="868"/>
                    <a:pt x="434" y="868"/>
                  </a:cubicBezTo>
                  <a:cubicBezTo>
                    <a:pt x="662" y="868"/>
                    <a:pt x="868" y="663"/>
                    <a:pt x="868" y="435"/>
                  </a:cubicBezTo>
                  <a:cubicBezTo>
                    <a:pt x="868" y="206"/>
                    <a:pt x="662" y="1"/>
                    <a:pt x="434" y="1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5"/>
            <p:cNvSpPr/>
            <p:nvPr/>
          </p:nvSpPr>
          <p:spPr>
            <a:xfrm>
              <a:off x="3793150" y="1575000"/>
              <a:ext cx="744700" cy="727000"/>
            </a:xfrm>
            <a:custGeom>
              <a:avLst/>
              <a:gdLst/>
              <a:ahLst/>
              <a:cxnLst/>
              <a:rect l="l" t="t" r="r" b="b"/>
              <a:pathLst>
                <a:path w="29788" h="29080" extrusionOk="0">
                  <a:moveTo>
                    <a:pt x="1" y="0"/>
                  </a:moveTo>
                  <a:lnTo>
                    <a:pt x="1" y="29080"/>
                  </a:lnTo>
                  <a:lnTo>
                    <a:pt x="29788" y="29080"/>
                  </a:lnTo>
                  <a:lnTo>
                    <a:pt x="297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5"/>
            <p:cNvSpPr/>
            <p:nvPr/>
          </p:nvSpPr>
          <p:spPr>
            <a:xfrm>
              <a:off x="3609975" y="1575000"/>
              <a:ext cx="183200" cy="727000"/>
            </a:xfrm>
            <a:custGeom>
              <a:avLst/>
              <a:gdLst/>
              <a:ahLst/>
              <a:cxnLst/>
              <a:rect l="l" t="t" r="r" b="b"/>
              <a:pathLst>
                <a:path w="7328" h="29080" extrusionOk="0">
                  <a:moveTo>
                    <a:pt x="1" y="0"/>
                  </a:moveTo>
                  <a:lnTo>
                    <a:pt x="1" y="29080"/>
                  </a:lnTo>
                  <a:lnTo>
                    <a:pt x="7328" y="29080"/>
                  </a:lnTo>
                  <a:lnTo>
                    <a:pt x="73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5"/>
            <p:cNvSpPr/>
            <p:nvPr/>
          </p:nvSpPr>
          <p:spPr>
            <a:xfrm>
              <a:off x="4148100" y="1574425"/>
              <a:ext cx="89600" cy="163800"/>
            </a:xfrm>
            <a:custGeom>
              <a:avLst/>
              <a:gdLst/>
              <a:ahLst/>
              <a:cxnLst/>
              <a:rect l="l" t="t" r="r" b="b"/>
              <a:pathLst>
                <a:path w="3584" h="6552" extrusionOk="0">
                  <a:moveTo>
                    <a:pt x="0" y="0"/>
                  </a:moveTo>
                  <a:lnTo>
                    <a:pt x="0" y="6551"/>
                  </a:lnTo>
                  <a:lnTo>
                    <a:pt x="1004" y="6140"/>
                  </a:lnTo>
                  <a:lnTo>
                    <a:pt x="1826" y="6551"/>
                  </a:lnTo>
                  <a:lnTo>
                    <a:pt x="2556" y="6118"/>
                  </a:lnTo>
                  <a:lnTo>
                    <a:pt x="3584" y="6551"/>
                  </a:lnTo>
                  <a:lnTo>
                    <a:pt x="35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45"/>
            <p:cNvSpPr/>
            <p:nvPr/>
          </p:nvSpPr>
          <p:spPr>
            <a:xfrm>
              <a:off x="3673325" y="1574425"/>
              <a:ext cx="56525" cy="167800"/>
            </a:xfrm>
            <a:custGeom>
              <a:avLst/>
              <a:gdLst/>
              <a:ahLst/>
              <a:cxnLst/>
              <a:rect l="l" t="t" r="r" b="b"/>
              <a:pathLst>
                <a:path w="2261" h="6712" extrusionOk="0">
                  <a:moveTo>
                    <a:pt x="0" y="0"/>
                  </a:moveTo>
                  <a:lnTo>
                    <a:pt x="0" y="6711"/>
                  </a:lnTo>
                  <a:lnTo>
                    <a:pt x="571" y="6209"/>
                  </a:lnTo>
                  <a:lnTo>
                    <a:pt x="1050" y="6643"/>
                  </a:lnTo>
                  <a:lnTo>
                    <a:pt x="1598" y="6277"/>
                  </a:lnTo>
                  <a:lnTo>
                    <a:pt x="2260" y="6665"/>
                  </a:lnTo>
                  <a:lnTo>
                    <a:pt x="2260" y="0"/>
                  </a:lnTo>
                  <a:lnTo>
                    <a:pt x="2123" y="0"/>
                  </a:lnTo>
                  <a:lnTo>
                    <a:pt x="2123" y="6437"/>
                  </a:lnTo>
                  <a:lnTo>
                    <a:pt x="1598" y="6140"/>
                  </a:lnTo>
                  <a:lnTo>
                    <a:pt x="1073" y="6483"/>
                  </a:lnTo>
                  <a:lnTo>
                    <a:pt x="571" y="6026"/>
                  </a:lnTo>
                  <a:lnTo>
                    <a:pt x="137" y="641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5"/>
            <p:cNvSpPr/>
            <p:nvPr/>
          </p:nvSpPr>
          <p:spPr>
            <a:xfrm>
              <a:off x="3792025" y="1575000"/>
              <a:ext cx="2875" cy="727000"/>
            </a:xfrm>
            <a:custGeom>
              <a:avLst/>
              <a:gdLst/>
              <a:ahLst/>
              <a:cxnLst/>
              <a:rect l="l" t="t" r="r" b="b"/>
              <a:pathLst>
                <a:path w="115" h="29080" extrusionOk="0">
                  <a:moveTo>
                    <a:pt x="0" y="0"/>
                  </a:moveTo>
                  <a:lnTo>
                    <a:pt x="0" y="29080"/>
                  </a:lnTo>
                  <a:lnTo>
                    <a:pt x="114" y="2908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5"/>
            <p:cNvSpPr/>
            <p:nvPr/>
          </p:nvSpPr>
          <p:spPr>
            <a:xfrm>
              <a:off x="4176625" y="2114800"/>
              <a:ext cx="144400" cy="47400"/>
            </a:xfrm>
            <a:custGeom>
              <a:avLst/>
              <a:gdLst/>
              <a:ahLst/>
              <a:cxnLst/>
              <a:rect l="l" t="t" r="r" b="b"/>
              <a:pathLst>
                <a:path w="5776" h="1896" extrusionOk="0">
                  <a:moveTo>
                    <a:pt x="2899" y="1"/>
                  </a:moveTo>
                  <a:cubicBezTo>
                    <a:pt x="1598" y="1"/>
                    <a:pt x="480" y="777"/>
                    <a:pt x="0" y="1895"/>
                  </a:cubicBezTo>
                  <a:lnTo>
                    <a:pt x="5775" y="1895"/>
                  </a:lnTo>
                  <a:cubicBezTo>
                    <a:pt x="5296" y="777"/>
                    <a:pt x="4200" y="1"/>
                    <a:pt x="28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5"/>
            <p:cNvSpPr/>
            <p:nvPr/>
          </p:nvSpPr>
          <p:spPr>
            <a:xfrm>
              <a:off x="4207425" y="2162175"/>
              <a:ext cx="46825" cy="100450"/>
            </a:xfrm>
            <a:custGeom>
              <a:avLst/>
              <a:gdLst/>
              <a:ahLst/>
              <a:cxnLst/>
              <a:rect l="l" t="t" r="r" b="b"/>
              <a:pathLst>
                <a:path w="1873" h="4018" extrusionOk="0">
                  <a:moveTo>
                    <a:pt x="1462" y="0"/>
                  </a:moveTo>
                  <a:lnTo>
                    <a:pt x="1462" y="3105"/>
                  </a:lnTo>
                  <a:cubicBezTo>
                    <a:pt x="1462" y="3379"/>
                    <a:pt x="1233" y="3630"/>
                    <a:pt x="937" y="3630"/>
                  </a:cubicBezTo>
                  <a:cubicBezTo>
                    <a:pt x="640" y="3630"/>
                    <a:pt x="412" y="3379"/>
                    <a:pt x="412" y="3105"/>
                  </a:cubicBezTo>
                  <a:lnTo>
                    <a:pt x="412" y="2648"/>
                  </a:lnTo>
                  <a:lnTo>
                    <a:pt x="1" y="2648"/>
                  </a:lnTo>
                  <a:lnTo>
                    <a:pt x="1" y="3105"/>
                  </a:lnTo>
                  <a:cubicBezTo>
                    <a:pt x="1" y="3607"/>
                    <a:pt x="412" y="4018"/>
                    <a:pt x="937" y="4018"/>
                  </a:cubicBezTo>
                  <a:cubicBezTo>
                    <a:pt x="1439" y="4018"/>
                    <a:pt x="1873" y="3607"/>
                    <a:pt x="1873" y="3105"/>
                  </a:cubicBezTo>
                  <a:lnTo>
                    <a:pt x="18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5"/>
            <p:cNvSpPr/>
            <p:nvPr/>
          </p:nvSpPr>
          <p:spPr>
            <a:xfrm>
              <a:off x="4342100" y="2252900"/>
              <a:ext cx="145550" cy="9725"/>
            </a:xfrm>
            <a:custGeom>
              <a:avLst/>
              <a:gdLst/>
              <a:ahLst/>
              <a:cxnLst/>
              <a:rect l="l" t="t" r="r" b="b"/>
              <a:pathLst>
                <a:path w="5822" h="389" extrusionOk="0">
                  <a:moveTo>
                    <a:pt x="1" y="1"/>
                  </a:moveTo>
                  <a:lnTo>
                    <a:pt x="1" y="389"/>
                  </a:lnTo>
                  <a:lnTo>
                    <a:pt x="5821" y="389"/>
                  </a:lnTo>
                  <a:lnTo>
                    <a:pt x="58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5"/>
            <p:cNvSpPr/>
            <p:nvPr/>
          </p:nvSpPr>
          <p:spPr>
            <a:xfrm>
              <a:off x="4374050" y="2135350"/>
              <a:ext cx="10300" cy="106725"/>
            </a:xfrm>
            <a:custGeom>
              <a:avLst/>
              <a:gdLst/>
              <a:ahLst/>
              <a:cxnLst/>
              <a:rect l="l" t="t" r="r" b="b"/>
              <a:pathLst>
                <a:path w="412" h="4269" extrusionOk="0">
                  <a:moveTo>
                    <a:pt x="1" y="1"/>
                  </a:moveTo>
                  <a:lnTo>
                    <a:pt x="1" y="4269"/>
                  </a:lnTo>
                  <a:lnTo>
                    <a:pt x="412" y="4269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5"/>
            <p:cNvSpPr/>
            <p:nvPr/>
          </p:nvSpPr>
          <p:spPr>
            <a:xfrm>
              <a:off x="4445950" y="2135350"/>
              <a:ext cx="9725" cy="106725"/>
            </a:xfrm>
            <a:custGeom>
              <a:avLst/>
              <a:gdLst/>
              <a:ahLst/>
              <a:cxnLst/>
              <a:rect l="l" t="t" r="r" b="b"/>
              <a:pathLst>
                <a:path w="389" h="4269" extrusionOk="0">
                  <a:moveTo>
                    <a:pt x="1" y="1"/>
                  </a:moveTo>
                  <a:lnTo>
                    <a:pt x="1" y="4269"/>
                  </a:lnTo>
                  <a:lnTo>
                    <a:pt x="389" y="4269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5"/>
            <p:cNvSpPr/>
            <p:nvPr/>
          </p:nvSpPr>
          <p:spPr>
            <a:xfrm>
              <a:off x="4359800" y="2114800"/>
              <a:ext cx="38825" cy="47400"/>
            </a:xfrm>
            <a:custGeom>
              <a:avLst/>
              <a:gdLst/>
              <a:ahLst/>
              <a:cxnLst/>
              <a:rect l="l" t="t" r="r" b="b"/>
              <a:pathLst>
                <a:path w="1553" h="1896" extrusionOk="0">
                  <a:moveTo>
                    <a:pt x="776" y="1"/>
                  </a:moveTo>
                  <a:lnTo>
                    <a:pt x="0" y="1895"/>
                  </a:lnTo>
                  <a:lnTo>
                    <a:pt x="1552" y="1895"/>
                  </a:lnTo>
                  <a:lnTo>
                    <a:pt x="7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5"/>
            <p:cNvSpPr/>
            <p:nvPr/>
          </p:nvSpPr>
          <p:spPr>
            <a:xfrm>
              <a:off x="4431125" y="2114800"/>
              <a:ext cx="38825" cy="47400"/>
            </a:xfrm>
            <a:custGeom>
              <a:avLst/>
              <a:gdLst/>
              <a:ahLst/>
              <a:cxnLst/>
              <a:rect l="l" t="t" r="r" b="b"/>
              <a:pathLst>
                <a:path w="1553" h="1896" extrusionOk="0">
                  <a:moveTo>
                    <a:pt x="776" y="1"/>
                  </a:moveTo>
                  <a:lnTo>
                    <a:pt x="0" y="1895"/>
                  </a:lnTo>
                  <a:lnTo>
                    <a:pt x="1552" y="1895"/>
                  </a:lnTo>
                  <a:lnTo>
                    <a:pt x="7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5"/>
            <p:cNvSpPr/>
            <p:nvPr/>
          </p:nvSpPr>
          <p:spPr>
            <a:xfrm>
              <a:off x="3635650" y="2256325"/>
              <a:ext cx="58800" cy="2875"/>
            </a:xfrm>
            <a:custGeom>
              <a:avLst/>
              <a:gdLst/>
              <a:ahLst/>
              <a:cxnLst/>
              <a:rect l="l" t="t" r="r" b="b"/>
              <a:pathLst>
                <a:path w="2352" h="115" extrusionOk="0">
                  <a:moveTo>
                    <a:pt x="1" y="1"/>
                  </a:moveTo>
                  <a:lnTo>
                    <a:pt x="1" y="115"/>
                  </a:lnTo>
                  <a:lnTo>
                    <a:pt x="2352" y="115"/>
                  </a:lnTo>
                  <a:lnTo>
                    <a:pt x="23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5"/>
            <p:cNvSpPr/>
            <p:nvPr/>
          </p:nvSpPr>
          <p:spPr>
            <a:xfrm>
              <a:off x="4321550" y="1634900"/>
              <a:ext cx="165525" cy="54250"/>
            </a:xfrm>
            <a:custGeom>
              <a:avLst/>
              <a:gdLst/>
              <a:ahLst/>
              <a:cxnLst/>
              <a:rect l="l" t="t" r="r" b="b"/>
              <a:pathLst>
                <a:path w="6621" h="2170" extrusionOk="0">
                  <a:moveTo>
                    <a:pt x="1" y="1"/>
                  </a:moveTo>
                  <a:lnTo>
                    <a:pt x="1" y="2169"/>
                  </a:lnTo>
                  <a:lnTo>
                    <a:pt x="6620" y="2169"/>
                  </a:lnTo>
                  <a:lnTo>
                    <a:pt x="6620" y="1"/>
                  </a:lnTo>
                  <a:lnTo>
                    <a:pt x="5114" y="1"/>
                  </a:lnTo>
                  <a:lnTo>
                    <a:pt x="5114" y="138"/>
                  </a:lnTo>
                  <a:lnTo>
                    <a:pt x="6483" y="138"/>
                  </a:lnTo>
                  <a:lnTo>
                    <a:pt x="6483" y="2032"/>
                  </a:lnTo>
                  <a:lnTo>
                    <a:pt x="138" y="2032"/>
                  </a:lnTo>
                  <a:lnTo>
                    <a:pt x="138" y="138"/>
                  </a:lnTo>
                  <a:lnTo>
                    <a:pt x="3470" y="138"/>
                  </a:lnTo>
                  <a:lnTo>
                    <a:pt x="34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5"/>
            <p:cNvSpPr/>
            <p:nvPr/>
          </p:nvSpPr>
          <p:spPr>
            <a:xfrm>
              <a:off x="3616250" y="1991550"/>
              <a:ext cx="32550" cy="215150"/>
            </a:xfrm>
            <a:custGeom>
              <a:avLst/>
              <a:gdLst/>
              <a:ahLst/>
              <a:cxnLst/>
              <a:rect l="l" t="t" r="r" b="b"/>
              <a:pathLst>
                <a:path w="1302" h="8606" extrusionOk="0">
                  <a:moveTo>
                    <a:pt x="663" y="1"/>
                  </a:moveTo>
                  <a:cubicBezTo>
                    <a:pt x="298" y="1"/>
                    <a:pt x="1" y="1918"/>
                    <a:pt x="1" y="4315"/>
                  </a:cubicBezTo>
                  <a:cubicBezTo>
                    <a:pt x="1" y="6688"/>
                    <a:pt x="298" y="8606"/>
                    <a:pt x="663" y="8606"/>
                  </a:cubicBezTo>
                  <a:cubicBezTo>
                    <a:pt x="1028" y="8606"/>
                    <a:pt x="1302" y="6688"/>
                    <a:pt x="1302" y="4315"/>
                  </a:cubicBezTo>
                  <a:cubicBezTo>
                    <a:pt x="1302" y="1918"/>
                    <a:pt x="1028" y="1"/>
                    <a:pt x="6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5"/>
            <p:cNvSpPr/>
            <p:nvPr/>
          </p:nvSpPr>
          <p:spPr>
            <a:xfrm>
              <a:off x="3534075" y="1794050"/>
              <a:ext cx="626600" cy="420500"/>
            </a:xfrm>
            <a:custGeom>
              <a:avLst/>
              <a:gdLst/>
              <a:ahLst/>
              <a:cxnLst/>
              <a:rect l="l" t="t" r="r" b="b"/>
              <a:pathLst>
                <a:path w="25064" h="16820" extrusionOk="0">
                  <a:moveTo>
                    <a:pt x="12986" y="1"/>
                  </a:moveTo>
                  <a:cubicBezTo>
                    <a:pt x="12304" y="1"/>
                    <a:pt x="8013" y="4226"/>
                    <a:pt x="8013" y="4226"/>
                  </a:cubicBezTo>
                  <a:cubicBezTo>
                    <a:pt x="8013" y="4226"/>
                    <a:pt x="4292" y="7581"/>
                    <a:pt x="3448" y="9133"/>
                  </a:cubicBezTo>
                  <a:lnTo>
                    <a:pt x="1" y="8882"/>
                  </a:lnTo>
                  <a:lnTo>
                    <a:pt x="1" y="16095"/>
                  </a:lnTo>
                  <a:lnTo>
                    <a:pt x="2626" y="15775"/>
                  </a:lnTo>
                  <a:cubicBezTo>
                    <a:pt x="4644" y="16480"/>
                    <a:pt x="7032" y="16820"/>
                    <a:pt x="9702" y="16820"/>
                  </a:cubicBezTo>
                  <a:cubicBezTo>
                    <a:pt x="12649" y="16820"/>
                    <a:pt x="15939" y="16406"/>
                    <a:pt x="19448" y="15616"/>
                  </a:cubicBezTo>
                  <a:cubicBezTo>
                    <a:pt x="20726" y="15387"/>
                    <a:pt x="20863" y="14246"/>
                    <a:pt x="20042" y="14018"/>
                  </a:cubicBezTo>
                  <a:lnTo>
                    <a:pt x="22803" y="13767"/>
                  </a:lnTo>
                  <a:cubicBezTo>
                    <a:pt x="24088" y="13677"/>
                    <a:pt x="24193" y="11894"/>
                    <a:pt x="22744" y="11894"/>
                  </a:cubicBezTo>
                  <a:cubicBezTo>
                    <a:pt x="22726" y="11894"/>
                    <a:pt x="22708" y="11895"/>
                    <a:pt x="22689" y="11895"/>
                  </a:cubicBezTo>
                  <a:lnTo>
                    <a:pt x="19129" y="11872"/>
                  </a:lnTo>
                  <a:lnTo>
                    <a:pt x="23716" y="11621"/>
                  </a:lnTo>
                  <a:cubicBezTo>
                    <a:pt x="24995" y="11553"/>
                    <a:pt x="25063" y="9658"/>
                    <a:pt x="23716" y="9613"/>
                  </a:cubicBezTo>
                  <a:lnTo>
                    <a:pt x="22507" y="9590"/>
                  </a:lnTo>
                  <a:cubicBezTo>
                    <a:pt x="23648" y="9544"/>
                    <a:pt x="23625" y="7923"/>
                    <a:pt x="22324" y="7764"/>
                  </a:cubicBezTo>
                  <a:lnTo>
                    <a:pt x="11710" y="6759"/>
                  </a:lnTo>
                  <a:cubicBezTo>
                    <a:pt x="10706" y="6668"/>
                    <a:pt x="10135" y="6212"/>
                    <a:pt x="10957" y="5299"/>
                  </a:cubicBezTo>
                  <a:cubicBezTo>
                    <a:pt x="10957" y="5299"/>
                    <a:pt x="12737" y="3473"/>
                    <a:pt x="13240" y="2445"/>
                  </a:cubicBezTo>
                  <a:cubicBezTo>
                    <a:pt x="13719" y="1373"/>
                    <a:pt x="13605" y="117"/>
                    <a:pt x="13011" y="3"/>
                  </a:cubicBezTo>
                  <a:cubicBezTo>
                    <a:pt x="13004" y="2"/>
                    <a:pt x="12995" y="1"/>
                    <a:pt x="12986" y="1"/>
                  </a:cubicBezTo>
                  <a:close/>
                </a:path>
              </a:pathLst>
            </a:custGeom>
            <a:solidFill>
              <a:srgbClr val="A14D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5"/>
            <p:cNvSpPr/>
            <p:nvPr/>
          </p:nvSpPr>
          <p:spPr>
            <a:xfrm>
              <a:off x="3887875" y="2142775"/>
              <a:ext cx="147250" cy="12000"/>
            </a:xfrm>
            <a:custGeom>
              <a:avLst/>
              <a:gdLst/>
              <a:ahLst/>
              <a:cxnLst/>
              <a:rect l="l" t="t" r="r" b="b"/>
              <a:pathLst>
                <a:path w="5890" h="480" extrusionOk="0">
                  <a:moveTo>
                    <a:pt x="5867" y="0"/>
                  </a:moveTo>
                  <a:lnTo>
                    <a:pt x="1" y="343"/>
                  </a:lnTo>
                  <a:lnTo>
                    <a:pt x="23" y="480"/>
                  </a:lnTo>
                  <a:lnTo>
                    <a:pt x="5890" y="137"/>
                  </a:lnTo>
                  <a:lnTo>
                    <a:pt x="58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5"/>
            <p:cNvSpPr/>
            <p:nvPr/>
          </p:nvSpPr>
          <p:spPr>
            <a:xfrm>
              <a:off x="3919825" y="2089125"/>
              <a:ext cx="92475" cy="6300"/>
            </a:xfrm>
            <a:custGeom>
              <a:avLst/>
              <a:gdLst/>
              <a:ahLst/>
              <a:cxnLst/>
              <a:rect l="l" t="t" r="r" b="b"/>
              <a:pathLst>
                <a:path w="3699" h="252" extrusionOk="0">
                  <a:moveTo>
                    <a:pt x="3699" y="1"/>
                  </a:moveTo>
                  <a:lnTo>
                    <a:pt x="1" y="115"/>
                  </a:lnTo>
                  <a:lnTo>
                    <a:pt x="1" y="252"/>
                  </a:lnTo>
                  <a:lnTo>
                    <a:pt x="3699" y="138"/>
                  </a:lnTo>
                  <a:lnTo>
                    <a:pt x="36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5"/>
            <p:cNvSpPr/>
            <p:nvPr/>
          </p:nvSpPr>
          <p:spPr>
            <a:xfrm>
              <a:off x="3943225" y="2032075"/>
              <a:ext cx="153525" cy="5150"/>
            </a:xfrm>
            <a:custGeom>
              <a:avLst/>
              <a:gdLst/>
              <a:ahLst/>
              <a:cxnLst/>
              <a:rect l="l" t="t" r="r" b="b"/>
              <a:pathLst>
                <a:path w="6141" h="206" extrusionOk="0">
                  <a:moveTo>
                    <a:pt x="6141" y="0"/>
                  </a:moveTo>
                  <a:lnTo>
                    <a:pt x="1" y="69"/>
                  </a:lnTo>
                  <a:lnTo>
                    <a:pt x="1" y="206"/>
                  </a:lnTo>
                  <a:lnTo>
                    <a:pt x="6141" y="137"/>
                  </a:lnTo>
                  <a:lnTo>
                    <a:pt x="61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5"/>
            <p:cNvSpPr/>
            <p:nvPr/>
          </p:nvSpPr>
          <p:spPr>
            <a:xfrm>
              <a:off x="4017975" y="2148475"/>
              <a:ext cx="20575" cy="28000"/>
            </a:xfrm>
            <a:custGeom>
              <a:avLst/>
              <a:gdLst/>
              <a:ahLst/>
              <a:cxnLst/>
              <a:rect l="l" t="t" r="r" b="b"/>
              <a:pathLst>
                <a:path w="823" h="1120" extrusionOk="0">
                  <a:moveTo>
                    <a:pt x="663" y="1"/>
                  </a:moveTo>
                  <a:cubicBezTo>
                    <a:pt x="571" y="1"/>
                    <a:pt x="206" y="23"/>
                    <a:pt x="115" y="160"/>
                  </a:cubicBezTo>
                  <a:cubicBezTo>
                    <a:pt x="1" y="297"/>
                    <a:pt x="92" y="959"/>
                    <a:pt x="183" y="1073"/>
                  </a:cubicBezTo>
                  <a:cubicBezTo>
                    <a:pt x="206" y="1096"/>
                    <a:pt x="275" y="1119"/>
                    <a:pt x="366" y="1119"/>
                  </a:cubicBezTo>
                  <a:cubicBezTo>
                    <a:pt x="503" y="1119"/>
                    <a:pt x="686" y="1073"/>
                    <a:pt x="823" y="1028"/>
                  </a:cubicBezTo>
                  <a:lnTo>
                    <a:pt x="777" y="914"/>
                  </a:lnTo>
                  <a:cubicBezTo>
                    <a:pt x="606" y="965"/>
                    <a:pt x="435" y="991"/>
                    <a:pt x="340" y="991"/>
                  </a:cubicBezTo>
                  <a:cubicBezTo>
                    <a:pt x="309" y="991"/>
                    <a:pt x="286" y="988"/>
                    <a:pt x="275" y="982"/>
                  </a:cubicBezTo>
                  <a:cubicBezTo>
                    <a:pt x="229" y="914"/>
                    <a:pt x="138" y="320"/>
                    <a:pt x="206" y="252"/>
                  </a:cubicBezTo>
                  <a:cubicBezTo>
                    <a:pt x="252" y="183"/>
                    <a:pt x="480" y="138"/>
                    <a:pt x="663" y="138"/>
                  </a:cubicBezTo>
                  <a:lnTo>
                    <a:pt x="66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5"/>
            <p:cNvSpPr/>
            <p:nvPr/>
          </p:nvSpPr>
          <p:spPr>
            <a:xfrm>
              <a:off x="4088750" y="2096325"/>
              <a:ext cx="21125" cy="36775"/>
            </a:xfrm>
            <a:custGeom>
              <a:avLst/>
              <a:gdLst/>
              <a:ahLst/>
              <a:cxnLst/>
              <a:rect l="l" t="t" r="r" b="b"/>
              <a:pathLst>
                <a:path w="845" h="1471" extrusionOk="0">
                  <a:moveTo>
                    <a:pt x="497" y="1"/>
                  </a:moveTo>
                  <a:cubicBezTo>
                    <a:pt x="337" y="1"/>
                    <a:pt x="175" y="27"/>
                    <a:pt x="114" y="124"/>
                  </a:cubicBezTo>
                  <a:cubicBezTo>
                    <a:pt x="0" y="283"/>
                    <a:pt x="23" y="1219"/>
                    <a:pt x="91" y="1356"/>
                  </a:cubicBezTo>
                  <a:cubicBezTo>
                    <a:pt x="137" y="1448"/>
                    <a:pt x="274" y="1470"/>
                    <a:pt x="411" y="1470"/>
                  </a:cubicBezTo>
                  <a:cubicBezTo>
                    <a:pt x="571" y="1470"/>
                    <a:pt x="731" y="1448"/>
                    <a:pt x="845" y="1425"/>
                  </a:cubicBezTo>
                  <a:lnTo>
                    <a:pt x="822" y="1288"/>
                  </a:lnTo>
                  <a:cubicBezTo>
                    <a:pt x="661" y="1314"/>
                    <a:pt x="493" y="1326"/>
                    <a:pt x="377" y="1326"/>
                  </a:cubicBezTo>
                  <a:cubicBezTo>
                    <a:pt x="294" y="1326"/>
                    <a:pt x="238" y="1320"/>
                    <a:pt x="228" y="1311"/>
                  </a:cubicBezTo>
                  <a:cubicBezTo>
                    <a:pt x="160" y="1174"/>
                    <a:pt x="137" y="306"/>
                    <a:pt x="228" y="192"/>
                  </a:cubicBezTo>
                  <a:cubicBezTo>
                    <a:pt x="254" y="154"/>
                    <a:pt x="355" y="137"/>
                    <a:pt x="483" y="137"/>
                  </a:cubicBezTo>
                  <a:cubicBezTo>
                    <a:pt x="587" y="137"/>
                    <a:pt x="709" y="149"/>
                    <a:pt x="822" y="169"/>
                  </a:cubicBezTo>
                  <a:lnTo>
                    <a:pt x="845" y="32"/>
                  </a:lnTo>
                  <a:cubicBezTo>
                    <a:pt x="780" y="22"/>
                    <a:pt x="640" y="1"/>
                    <a:pt x="4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5"/>
            <p:cNvSpPr/>
            <p:nvPr/>
          </p:nvSpPr>
          <p:spPr>
            <a:xfrm>
              <a:off x="4108725" y="2041225"/>
              <a:ext cx="22850" cy="36525"/>
            </a:xfrm>
            <a:custGeom>
              <a:avLst/>
              <a:gdLst/>
              <a:ahLst/>
              <a:cxnLst/>
              <a:rect l="l" t="t" r="r" b="b"/>
              <a:pathLst>
                <a:path w="914" h="1461" extrusionOk="0">
                  <a:moveTo>
                    <a:pt x="556" y="0"/>
                  </a:moveTo>
                  <a:cubicBezTo>
                    <a:pt x="379" y="0"/>
                    <a:pt x="182" y="28"/>
                    <a:pt x="114" y="136"/>
                  </a:cubicBezTo>
                  <a:cubicBezTo>
                    <a:pt x="0" y="296"/>
                    <a:pt x="91" y="1232"/>
                    <a:pt x="160" y="1369"/>
                  </a:cubicBezTo>
                  <a:cubicBezTo>
                    <a:pt x="205" y="1437"/>
                    <a:pt x="320" y="1460"/>
                    <a:pt x="434" y="1460"/>
                  </a:cubicBezTo>
                  <a:cubicBezTo>
                    <a:pt x="594" y="1460"/>
                    <a:pt x="776" y="1415"/>
                    <a:pt x="913" y="1392"/>
                  </a:cubicBezTo>
                  <a:lnTo>
                    <a:pt x="890" y="1255"/>
                  </a:lnTo>
                  <a:cubicBezTo>
                    <a:pt x="713" y="1299"/>
                    <a:pt x="527" y="1324"/>
                    <a:pt x="405" y="1324"/>
                  </a:cubicBezTo>
                  <a:cubicBezTo>
                    <a:pt x="338" y="1324"/>
                    <a:pt x="290" y="1317"/>
                    <a:pt x="274" y="1301"/>
                  </a:cubicBezTo>
                  <a:cubicBezTo>
                    <a:pt x="205" y="1186"/>
                    <a:pt x="160" y="319"/>
                    <a:pt x="228" y="205"/>
                  </a:cubicBezTo>
                  <a:cubicBezTo>
                    <a:pt x="258" y="161"/>
                    <a:pt x="392" y="135"/>
                    <a:pt x="551" y="135"/>
                  </a:cubicBezTo>
                  <a:cubicBezTo>
                    <a:pt x="638" y="135"/>
                    <a:pt x="733" y="143"/>
                    <a:pt x="822" y="159"/>
                  </a:cubicBezTo>
                  <a:lnTo>
                    <a:pt x="845" y="22"/>
                  </a:lnTo>
                  <a:cubicBezTo>
                    <a:pt x="789" y="13"/>
                    <a:pt x="677" y="0"/>
                    <a:pt x="5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5"/>
            <p:cNvSpPr/>
            <p:nvPr/>
          </p:nvSpPr>
          <p:spPr>
            <a:xfrm>
              <a:off x="4079050" y="1992400"/>
              <a:ext cx="21700" cy="34550"/>
            </a:xfrm>
            <a:custGeom>
              <a:avLst/>
              <a:gdLst/>
              <a:ahLst/>
              <a:cxnLst/>
              <a:rect l="l" t="t" r="r" b="b"/>
              <a:pathLst>
                <a:path w="868" h="1382" extrusionOk="0">
                  <a:moveTo>
                    <a:pt x="494" y="1"/>
                  </a:moveTo>
                  <a:cubicBezTo>
                    <a:pt x="343" y="1"/>
                    <a:pt x="194" y="24"/>
                    <a:pt x="137" y="104"/>
                  </a:cubicBezTo>
                  <a:cubicBezTo>
                    <a:pt x="0" y="263"/>
                    <a:pt x="46" y="1131"/>
                    <a:pt x="114" y="1291"/>
                  </a:cubicBezTo>
                  <a:cubicBezTo>
                    <a:pt x="160" y="1359"/>
                    <a:pt x="297" y="1382"/>
                    <a:pt x="457" y="1382"/>
                  </a:cubicBezTo>
                  <a:cubicBezTo>
                    <a:pt x="594" y="1382"/>
                    <a:pt x="753" y="1359"/>
                    <a:pt x="868" y="1336"/>
                  </a:cubicBezTo>
                  <a:lnTo>
                    <a:pt x="845" y="1199"/>
                  </a:lnTo>
                  <a:cubicBezTo>
                    <a:pt x="675" y="1227"/>
                    <a:pt x="497" y="1247"/>
                    <a:pt x="375" y="1247"/>
                  </a:cubicBezTo>
                  <a:cubicBezTo>
                    <a:pt x="300" y="1247"/>
                    <a:pt x="246" y="1239"/>
                    <a:pt x="228" y="1222"/>
                  </a:cubicBezTo>
                  <a:cubicBezTo>
                    <a:pt x="183" y="1108"/>
                    <a:pt x="160" y="286"/>
                    <a:pt x="228" y="172"/>
                  </a:cubicBezTo>
                  <a:cubicBezTo>
                    <a:pt x="251" y="149"/>
                    <a:pt x="343" y="138"/>
                    <a:pt x="459" y="138"/>
                  </a:cubicBezTo>
                  <a:cubicBezTo>
                    <a:pt x="576" y="138"/>
                    <a:pt x="719" y="149"/>
                    <a:pt x="845" y="172"/>
                  </a:cubicBezTo>
                  <a:lnTo>
                    <a:pt x="868" y="35"/>
                  </a:lnTo>
                  <a:cubicBezTo>
                    <a:pt x="799" y="24"/>
                    <a:pt x="645" y="1"/>
                    <a:pt x="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5"/>
            <p:cNvSpPr/>
            <p:nvPr/>
          </p:nvSpPr>
          <p:spPr>
            <a:xfrm>
              <a:off x="3827400" y="1797550"/>
              <a:ext cx="33125" cy="28550"/>
            </a:xfrm>
            <a:custGeom>
              <a:avLst/>
              <a:gdLst/>
              <a:ahLst/>
              <a:cxnLst/>
              <a:rect l="l" t="t" r="r" b="b"/>
              <a:pathLst>
                <a:path w="1325" h="1142" extrusionOk="0">
                  <a:moveTo>
                    <a:pt x="1233" y="0"/>
                  </a:moveTo>
                  <a:lnTo>
                    <a:pt x="1119" y="46"/>
                  </a:lnTo>
                  <a:cubicBezTo>
                    <a:pt x="1164" y="137"/>
                    <a:pt x="1096" y="342"/>
                    <a:pt x="959" y="571"/>
                  </a:cubicBezTo>
                  <a:cubicBezTo>
                    <a:pt x="799" y="799"/>
                    <a:pt x="594" y="1004"/>
                    <a:pt x="480" y="1004"/>
                  </a:cubicBezTo>
                  <a:cubicBezTo>
                    <a:pt x="411" y="1004"/>
                    <a:pt x="228" y="776"/>
                    <a:pt x="114" y="594"/>
                  </a:cubicBezTo>
                  <a:lnTo>
                    <a:pt x="0" y="662"/>
                  </a:lnTo>
                  <a:cubicBezTo>
                    <a:pt x="69" y="776"/>
                    <a:pt x="297" y="1141"/>
                    <a:pt x="480" y="1141"/>
                  </a:cubicBezTo>
                  <a:cubicBezTo>
                    <a:pt x="662" y="1141"/>
                    <a:pt x="913" y="890"/>
                    <a:pt x="1073" y="639"/>
                  </a:cubicBezTo>
                  <a:cubicBezTo>
                    <a:pt x="1141" y="502"/>
                    <a:pt x="1324" y="206"/>
                    <a:pt x="1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5"/>
            <p:cNvSpPr/>
            <p:nvPr/>
          </p:nvSpPr>
          <p:spPr>
            <a:xfrm>
              <a:off x="3559775" y="1991550"/>
              <a:ext cx="73050" cy="215150"/>
            </a:xfrm>
            <a:custGeom>
              <a:avLst/>
              <a:gdLst/>
              <a:ahLst/>
              <a:cxnLst/>
              <a:rect l="l" t="t" r="r" b="b"/>
              <a:pathLst>
                <a:path w="2922" h="8606" extrusionOk="0">
                  <a:moveTo>
                    <a:pt x="0" y="1"/>
                  </a:moveTo>
                  <a:lnTo>
                    <a:pt x="0" y="8606"/>
                  </a:lnTo>
                  <a:lnTo>
                    <a:pt x="2922" y="8606"/>
                  </a:lnTo>
                  <a:cubicBezTo>
                    <a:pt x="2123" y="8218"/>
                    <a:pt x="2169" y="617"/>
                    <a:pt x="29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5"/>
            <p:cNvSpPr/>
            <p:nvPr/>
          </p:nvSpPr>
          <p:spPr>
            <a:xfrm>
              <a:off x="3364050" y="1964175"/>
              <a:ext cx="223125" cy="267100"/>
            </a:xfrm>
            <a:custGeom>
              <a:avLst/>
              <a:gdLst/>
              <a:ahLst/>
              <a:cxnLst/>
              <a:rect l="l" t="t" r="r" b="b"/>
              <a:pathLst>
                <a:path w="8925" h="10684" extrusionOk="0">
                  <a:moveTo>
                    <a:pt x="0" y="0"/>
                  </a:moveTo>
                  <a:lnTo>
                    <a:pt x="0" y="10682"/>
                  </a:lnTo>
                  <a:cubicBezTo>
                    <a:pt x="0" y="10682"/>
                    <a:pt x="107" y="10683"/>
                    <a:pt x="296" y="10683"/>
                  </a:cubicBezTo>
                  <a:cubicBezTo>
                    <a:pt x="1748" y="10683"/>
                    <a:pt x="8059" y="10630"/>
                    <a:pt x="8423" y="9701"/>
                  </a:cubicBezTo>
                  <a:cubicBezTo>
                    <a:pt x="8833" y="8674"/>
                    <a:pt x="8925" y="2146"/>
                    <a:pt x="8514" y="1073"/>
                  </a:cubicBezTo>
                  <a:cubicBezTo>
                    <a:pt x="808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5"/>
            <p:cNvSpPr/>
            <p:nvPr/>
          </p:nvSpPr>
          <p:spPr>
            <a:xfrm>
              <a:off x="3552350" y="1989850"/>
              <a:ext cx="25700" cy="218000"/>
            </a:xfrm>
            <a:custGeom>
              <a:avLst/>
              <a:gdLst/>
              <a:ahLst/>
              <a:cxnLst/>
              <a:rect l="l" t="t" r="r" b="b"/>
              <a:pathLst>
                <a:path w="1028" h="8720" extrusionOk="0">
                  <a:moveTo>
                    <a:pt x="936" y="0"/>
                  </a:moveTo>
                  <a:cubicBezTo>
                    <a:pt x="251" y="822"/>
                    <a:pt x="0" y="7555"/>
                    <a:pt x="822" y="8719"/>
                  </a:cubicBezTo>
                  <a:lnTo>
                    <a:pt x="936" y="8651"/>
                  </a:lnTo>
                  <a:cubicBezTo>
                    <a:pt x="160" y="7555"/>
                    <a:pt x="388" y="845"/>
                    <a:pt x="1028" y="91"/>
                  </a:cubicBezTo>
                  <a:lnTo>
                    <a:pt x="9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5"/>
            <p:cNvSpPr/>
            <p:nvPr/>
          </p:nvSpPr>
          <p:spPr>
            <a:xfrm>
              <a:off x="3585450" y="2173575"/>
              <a:ext cx="21700" cy="21150"/>
            </a:xfrm>
            <a:custGeom>
              <a:avLst/>
              <a:gdLst/>
              <a:ahLst/>
              <a:cxnLst/>
              <a:rect l="l" t="t" r="r" b="b"/>
              <a:pathLst>
                <a:path w="868" h="846" extrusionOk="0">
                  <a:moveTo>
                    <a:pt x="434" y="138"/>
                  </a:moveTo>
                  <a:cubicBezTo>
                    <a:pt x="594" y="138"/>
                    <a:pt x="731" y="252"/>
                    <a:pt x="731" y="412"/>
                  </a:cubicBezTo>
                  <a:cubicBezTo>
                    <a:pt x="731" y="594"/>
                    <a:pt x="594" y="709"/>
                    <a:pt x="434" y="709"/>
                  </a:cubicBezTo>
                  <a:cubicBezTo>
                    <a:pt x="274" y="709"/>
                    <a:pt x="137" y="594"/>
                    <a:pt x="137" y="412"/>
                  </a:cubicBezTo>
                  <a:cubicBezTo>
                    <a:pt x="137" y="252"/>
                    <a:pt x="274" y="138"/>
                    <a:pt x="434" y="138"/>
                  </a:cubicBezTo>
                  <a:close/>
                  <a:moveTo>
                    <a:pt x="434" y="1"/>
                  </a:moveTo>
                  <a:cubicBezTo>
                    <a:pt x="206" y="1"/>
                    <a:pt x="0" y="184"/>
                    <a:pt x="0" y="412"/>
                  </a:cubicBezTo>
                  <a:cubicBezTo>
                    <a:pt x="0" y="663"/>
                    <a:pt x="206" y="845"/>
                    <a:pt x="434" y="845"/>
                  </a:cubicBezTo>
                  <a:cubicBezTo>
                    <a:pt x="662" y="845"/>
                    <a:pt x="868" y="663"/>
                    <a:pt x="868" y="412"/>
                  </a:cubicBezTo>
                  <a:cubicBezTo>
                    <a:pt x="868" y="184"/>
                    <a:pt x="662" y="1"/>
                    <a:pt x="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ón: 14 puntos 3">
            <a:extLst>
              <a:ext uri="{FF2B5EF4-FFF2-40B4-BE49-F238E27FC236}">
                <a16:creationId xmlns:a16="http://schemas.microsoft.com/office/drawing/2014/main" id="{1B11F08F-1D7D-4515-B00A-621E7C6CAF2C}"/>
              </a:ext>
            </a:extLst>
          </p:cNvPr>
          <p:cNvSpPr/>
          <p:nvPr/>
        </p:nvSpPr>
        <p:spPr>
          <a:xfrm>
            <a:off x="777600" y="489600"/>
            <a:ext cx="7156800" cy="36360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CUALES SON LOS TIPOS DE GLOBALIZACIÓN??????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34AF0661-F7D5-4653-83EE-62A41954AC75}"/>
              </a:ext>
            </a:extLst>
          </p:cNvPr>
          <p:cNvSpPr/>
          <p:nvPr/>
        </p:nvSpPr>
        <p:spPr>
          <a:xfrm>
            <a:off x="7476535" y="1800000"/>
            <a:ext cx="1465865" cy="2950200"/>
          </a:xfrm>
          <a:custGeom>
            <a:avLst/>
            <a:gdLst/>
            <a:ahLst/>
            <a:cxnLst/>
            <a:rect l="l" t="t" r="r" b="b"/>
            <a:pathLst>
              <a:path w="3961555" h="5043646">
                <a:moveTo>
                  <a:pt x="0" y="0"/>
                </a:moveTo>
                <a:lnTo>
                  <a:pt x="3961554" y="0"/>
                </a:lnTo>
                <a:lnTo>
                  <a:pt x="3961554" y="5043646"/>
                </a:lnTo>
                <a:lnTo>
                  <a:pt x="0" y="50436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15359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Conector recto de flecha 108">
            <a:extLst>
              <a:ext uri="{FF2B5EF4-FFF2-40B4-BE49-F238E27FC236}">
                <a16:creationId xmlns:a16="http://schemas.microsoft.com/office/drawing/2014/main" id="{D927F101-F9DB-4341-BB78-AE2E8F388875}"/>
              </a:ext>
            </a:extLst>
          </p:cNvPr>
          <p:cNvCxnSpPr>
            <a:cxnSpLocks/>
            <a:endCxn id="105" idx="0"/>
          </p:cNvCxnSpPr>
          <p:nvPr/>
        </p:nvCxnSpPr>
        <p:spPr>
          <a:xfrm>
            <a:off x="4572000" y="1010054"/>
            <a:ext cx="20157" cy="1832255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de flecha 95">
            <a:extLst>
              <a:ext uri="{FF2B5EF4-FFF2-40B4-BE49-F238E27FC236}">
                <a16:creationId xmlns:a16="http://schemas.microsoft.com/office/drawing/2014/main" id="{FC98A726-C5CF-456B-8069-C4C41D896D90}"/>
              </a:ext>
            </a:extLst>
          </p:cNvPr>
          <p:cNvCxnSpPr>
            <a:cxnSpLocks/>
            <a:stCxn id="1982" idx="2"/>
            <a:endCxn id="89" idx="0"/>
          </p:cNvCxnSpPr>
          <p:nvPr/>
        </p:nvCxnSpPr>
        <p:spPr>
          <a:xfrm flipH="1">
            <a:off x="2965591" y="1017725"/>
            <a:ext cx="1606409" cy="255918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de flecha 97">
            <a:extLst>
              <a:ext uri="{FF2B5EF4-FFF2-40B4-BE49-F238E27FC236}">
                <a16:creationId xmlns:a16="http://schemas.microsoft.com/office/drawing/2014/main" id="{465FF71D-BEEB-4498-9F90-B7BE0ACBA5C3}"/>
              </a:ext>
            </a:extLst>
          </p:cNvPr>
          <p:cNvCxnSpPr>
            <a:cxnSpLocks/>
            <a:stCxn id="1982" idx="2"/>
            <a:endCxn id="90" idx="0"/>
          </p:cNvCxnSpPr>
          <p:nvPr/>
        </p:nvCxnSpPr>
        <p:spPr>
          <a:xfrm>
            <a:off x="4572000" y="1017725"/>
            <a:ext cx="1491763" cy="266729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de flecha 101">
            <a:extLst>
              <a:ext uri="{FF2B5EF4-FFF2-40B4-BE49-F238E27FC236}">
                <a16:creationId xmlns:a16="http://schemas.microsoft.com/office/drawing/2014/main" id="{670CDAC9-64EC-4160-AF92-423956E57F41}"/>
              </a:ext>
            </a:extLst>
          </p:cNvPr>
          <p:cNvCxnSpPr>
            <a:cxnSpLocks/>
            <a:stCxn id="1982" idx="2"/>
            <a:endCxn id="93" idx="0"/>
          </p:cNvCxnSpPr>
          <p:nvPr/>
        </p:nvCxnSpPr>
        <p:spPr>
          <a:xfrm>
            <a:off x="4572000" y="1017725"/>
            <a:ext cx="2983526" cy="176538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6E4E701-E006-4451-95E3-F03CA15546A7}"/>
              </a:ext>
            </a:extLst>
          </p:cNvPr>
          <p:cNvCxnSpPr>
            <a:stCxn id="1982" idx="2"/>
          </p:cNvCxnSpPr>
          <p:nvPr/>
        </p:nvCxnSpPr>
        <p:spPr>
          <a:xfrm flipH="1">
            <a:off x="1502666" y="1017725"/>
            <a:ext cx="3069334" cy="2086982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2" name="Google Shape;1982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Tipos de globalización</a:t>
            </a:r>
            <a:endParaRPr dirty="0"/>
          </a:p>
        </p:txBody>
      </p:sp>
      <p:sp>
        <p:nvSpPr>
          <p:cNvPr id="1984" name="Google Shape;1984;p48"/>
          <p:cNvSpPr txBox="1">
            <a:spLocks noGrp="1"/>
          </p:cNvSpPr>
          <p:nvPr>
            <p:ph type="subTitle" idx="1"/>
          </p:nvPr>
        </p:nvSpPr>
        <p:spPr>
          <a:xfrm>
            <a:off x="478465" y="1536103"/>
            <a:ext cx="8187069" cy="7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s-MX" dirty="0">
                <a:solidFill>
                  <a:schemeClr val="accent1"/>
                </a:solidFill>
              </a:rPr>
              <a:t>Son las distintas formas en las que los países del mundo se integran. Gracias a la mayor conectividad de los transportes, los intercambios internacionales y el proceso de liberalización comercial (que reducen los aranceles y las barreras al comercio), así como al libre acceso a las nuevas tecnologías y a Internet, la globalización afecta a diferentes ramas de la sociedad y avanza a un ritmo irregular (aunque constante) a nivel mundial.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986" name="Google Shape;1986;p48"/>
          <p:cNvSpPr txBox="1">
            <a:spLocks noGrp="1"/>
          </p:cNvSpPr>
          <p:nvPr>
            <p:ph type="subTitle" idx="4"/>
          </p:nvPr>
        </p:nvSpPr>
        <p:spPr>
          <a:xfrm>
            <a:off x="217775" y="2999300"/>
            <a:ext cx="2242500" cy="7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b="1" dirty="0"/>
              <a:t>ECONÓMICA</a:t>
            </a:r>
            <a:endParaRPr sz="2800" b="1" dirty="0"/>
          </a:p>
        </p:txBody>
      </p:sp>
      <p:sp>
        <p:nvSpPr>
          <p:cNvPr id="89" name="Google Shape;1986;p48">
            <a:extLst>
              <a:ext uri="{FF2B5EF4-FFF2-40B4-BE49-F238E27FC236}">
                <a16:creationId xmlns:a16="http://schemas.microsoft.com/office/drawing/2014/main" id="{9B90A722-4E3C-4E54-8AB9-A89ED5E776E5}"/>
              </a:ext>
            </a:extLst>
          </p:cNvPr>
          <p:cNvSpPr txBox="1">
            <a:spLocks/>
          </p:cNvSpPr>
          <p:nvPr/>
        </p:nvSpPr>
        <p:spPr>
          <a:xfrm>
            <a:off x="1844341" y="3576905"/>
            <a:ext cx="2242500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0" indent="0"/>
            <a:r>
              <a:rPr lang="es-MX" sz="2800" b="1" dirty="0"/>
              <a:t>POLÍTICA</a:t>
            </a:r>
          </a:p>
        </p:txBody>
      </p:sp>
      <p:sp>
        <p:nvSpPr>
          <p:cNvPr id="90" name="Google Shape;1986;p48">
            <a:extLst>
              <a:ext uri="{FF2B5EF4-FFF2-40B4-BE49-F238E27FC236}">
                <a16:creationId xmlns:a16="http://schemas.microsoft.com/office/drawing/2014/main" id="{EC9EE57E-F13C-44EE-9530-6A76A22C615B}"/>
              </a:ext>
            </a:extLst>
          </p:cNvPr>
          <p:cNvSpPr txBox="1">
            <a:spLocks/>
          </p:cNvSpPr>
          <p:nvPr/>
        </p:nvSpPr>
        <p:spPr>
          <a:xfrm>
            <a:off x="4942513" y="3685023"/>
            <a:ext cx="2242500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0" indent="0"/>
            <a:r>
              <a:rPr lang="es-MX" sz="2800" b="1" dirty="0"/>
              <a:t>CULTURAL</a:t>
            </a:r>
          </a:p>
        </p:txBody>
      </p:sp>
      <p:sp>
        <p:nvSpPr>
          <p:cNvPr id="93" name="Google Shape;1986;p48">
            <a:extLst>
              <a:ext uri="{FF2B5EF4-FFF2-40B4-BE49-F238E27FC236}">
                <a16:creationId xmlns:a16="http://schemas.microsoft.com/office/drawing/2014/main" id="{7D9E2EB7-7421-4511-9C75-4043AE670CA2}"/>
              </a:ext>
            </a:extLst>
          </p:cNvPr>
          <p:cNvSpPr txBox="1">
            <a:spLocks/>
          </p:cNvSpPr>
          <p:nvPr/>
        </p:nvSpPr>
        <p:spPr>
          <a:xfrm>
            <a:off x="6254740" y="2783105"/>
            <a:ext cx="2601571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0" indent="0"/>
            <a:r>
              <a:rPr lang="es-MX" sz="2800" b="1" dirty="0"/>
              <a:t>TECNOLÓGICA</a:t>
            </a:r>
          </a:p>
        </p:txBody>
      </p:sp>
      <p:sp>
        <p:nvSpPr>
          <p:cNvPr id="105" name="Google Shape;1986;p48">
            <a:extLst>
              <a:ext uri="{FF2B5EF4-FFF2-40B4-BE49-F238E27FC236}">
                <a16:creationId xmlns:a16="http://schemas.microsoft.com/office/drawing/2014/main" id="{68FD5521-DA36-4F6C-8762-8756DC1ED88C}"/>
              </a:ext>
            </a:extLst>
          </p:cNvPr>
          <p:cNvSpPr txBox="1">
            <a:spLocks/>
          </p:cNvSpPr>
          <p:nvPr/>
        </p:nvSpPr>
        <p:spPr>
          <a:xfrm>
            <a:off x="3470907" y="2842309"/>
            <a:ext cx="2242500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Cairo"/>
              <a:buNone/>
              <a:defRPr sz="1400" b="0" i="0" u="none" strike="noStrike" cap="none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0" indent="0"/>
            <a:r>
              <a:rPr lang="es-MX" sz="2800" b="1" dirty="0"/>
              <a:t>SOCIAL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Globalización económica</a:t>
            </a:r>
            <a:endParaRPr sz="2000" dirty="0"/>
          </a:p>
        </p:txBody>
      </p:sp>
      <p:sp>
        <p:nvSpPr>
          <p:cNvPr id="1764" name="Google Shape;1764;p46"/>
          <p:cNvSpPr txBox="1">
            <a:spLocks noGrp="1"/>
          </p:cNvSpPr>
          <p:nvPr>
            <p:ph type="subTitle" idx="4"/>
          </p:nvPr>
        </p:nvSpPr>
        <p:spPr>
          <a:xfrm>
            <a:off x="2622331" y="1660678"/>
            <a:ext cx="6061508" cy="22751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s-MX" sz="1600" dirty="0"/>
              <a:t>Esta se refiere al intercambio de bienes y servicios entre los distintos países del mundo. Esto es impulsado a través de los tratados de libre comercio y la conformación de bloques económicos.</a:t>
            </a:r>
          </a:p>
          <a:p>
            <a:pPr marL="0" lvl="0" indent="0" algn="just">
              <a:lnSpc>
                <a:spcPct val="150000"/>
              </a:lnSpc>
            </a:pPr>
            <a:r>
              <a:rPr lang="es-MX" sz="1600" dirty="0"/>
              <a:t>Esta es provocada </a:t>
            </a:r>
            <a:r>
              <a:rPr lang="es-MX" sz="1600" dirty="0">
                <a:solidFill>
                  <a:schemeClr val="tx2"/>
                </a:solidFill>
              </a:rPr>
              <a:t>por el </a:t>
            </a:r>
            <a:r>
              <a:rPr lang="es-MX" sz="1600" dirty="0"/>
              <a:t>aumento y variedad de las transacciones internacionales de bienes y servicios, así como flujos internacionales de capital y , aunque en menor medida, de mano de obra.</a:t>
            </a:r>
            <a:endParaRPr sz="1600" dirty="0"/>
          </a:p>
        </p:txBody>
      </p:sp>
      <p:grpSp>
        <p:nvGrpSpPr>
          <p:cNvPr id="1825" name="Google Shape;1825;p46"/>
          <p:cNvGrpSpPr/>
          <p:nvPr/>
        </p:nvGrpSpPr>
        <p:grpSpPr>
          <a:xfrm flipH="1">
            <a:off x="713093" y="1956182"/>
            <a:ext cx="1788780" cy="2644751"/>
            <a:chOff x="118100" y="1426050"/>
            <a:chExt cx="2108416" cy="3117339"/>
          </a:xfrm>
        </p:grpSpPr>
        <p:sp>
          <p:nvSpPr>
            <p:cNvPr id="1826" name="Google Shape;1826;p46"/>
            <p:cNvSpPr/>
            <p:nvPr/>
          </p:nvSpPr>
          <p:spPr>
            <a:xfrm>
              <a:off x="1767118" y="1711957"/>
              <a:ext cx="247279" cy="13010"/>
            </a:xfrm>
            <a:custGeom>
              <a:avLst/>
              <a:gdLst/>
              <a:ahLst/>
              <a:cxnLst/>
              <a:rect l="l" t="t" r="r" b="b"/>
              <a:pathLst>
                <a:path w="3060" h="161" extrusionOk="0">
                  <a:moveTo>
                    <a:pt x="1" y="1"/>
                  </a:moveTo>
                  <a:lnTo>
                    <a:pt x="1" y="161"/>
                  </a:lnTo>
                  <a:lnTo>
                    <a:pt x="3059" y="161"/>
                  </a:lnTo>
                  <a:lnTo>
                    <a:pt x="3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6"/>
            <p:cNvSpPr/>
            <p:nvPr/>
          </p:nvSpPr>
          <p:spPr>
            <a:xfrm>
              <a:off x="243518" y="1461122"/>
              <a:ext cx="7515" cy="263845"/>
            </a:xfrm>
            <a:custGeom>
              <a:avLst/>
              <a:gdLst/>
              <a:ahLst/>
              <a:cxnLst/>
              <a:rect l="l" t="t" r="r" b="b"/>
              <a:pathLst>
                <a:path w="93" h="3265" extrusionOk="0">
                  <a:moveTo>
                    <a:pt x="1" y="1"/>
                  </a:moveTo>
                  <a:lnTo>
                    <a:pt x="1" y="3265"/>
                  </a:lnTo>
                  <a:lnTo>
                    <a:pt x="92" y="3265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6"/>
            <p:cNvSpPr/>
            <p:nvPr/>
          </p:nvSpPr>
          <p:spPr>
            <a:xfrm>
              <a:off x="129171" y="1959156"/>
              <a:ext cx="234349" cy="234349"/>
            </a:xfrm>
            <a:custGeom>
              <a:avLst/>
              <a:gdLst/>
              <a:ahLst/>
              <a:cxnLst/>
              <a:rect l="l" t="t" r="r" b="b"/>
              <a:pathLst>
                <a:path w="2900" h="2900" extrusionOk="0">
                  <a:moveTo>
                    <a:pt x="1" y="0"/>
                  </a:moveTo>
                  <a:lnTo>
                    <a:pt x="1" y="2899"/>
                  </a:lnTo>
                  <a:lnTo>
                    <a:pt x="2899" y="2899"/>
                  </a:lnTo>
                  <a:lnTo>
                    <a:pt x="289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46"/>
            <p:cNvSpPr/>
            <p:nvPr/>
          </p:nvSpPr>
          <p:spPr>
            <a:xfrm>
              <a:off x="153172" y="1983157"/>
              <a:ext cx="188206" cy="188206"/>
            </a:xfrm>
            <a:custGeom>
              <a:avLst/>
              <a:gdLst/>
              <a:ahLst/>
              <a:cxnLst/>
              <a:rect l="l" t="t" r="r" b="b"/>
              <a:pathLst>
                <a:path w="2329" h="2329" extrusionOk="0">
                  <a:moveTo>
                    <a:pt x="2214" y="91"/>
                  </a:moveTo>
                  <a:lnTo>
                    <a:pt x="2214" y="2214"/>
                  </a:lnTo>
                  <a:lnTo>
                    <a:pt x="92" y="2214"/>
                  </a:lnTo>
                  <a:lnTo>
                    <a:pt x="92" y="91"/>
                  </a:lnTo>
                  <a:close/>
                  <a:moveTo>
                    <a:pt x="0" y="0"/>
                  </a:moveTo>
                  <a:lnTo>
                    <a:pt x="0" y="2328"/>
                  </a:lnTo>
                  <a:lnTo>
                    <a:pt x="2329" y="2328"/>
                  </a:lnTo>
                  <a:lnTo>
                    <a:pt x="23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46"/>
            <p:cNvSpPr/>
            <p:nvPr/>
          </p:nvSpPr>
          <p:spPr>
            <a:xfrm>
              <a:off x="125454" y="1708321"/>
              <a:ext cx="241784" cy="252774"/>
            </a:xfrm>
            <a:custGeom>
              <a:avLst/>
              <a:gdLst/>
              <a:ahLst/>
              <a:cxnLst/>
              <a:rect l="l" t="t" r="r" b="b"/>
              <a:pathLst>
                <a:path w="2992" h="3128" extrusionOk="0">
                  <a:moveTo>
                    <a:pt x="1507" y="0"/>
                  </a:moveTo>
                  <a:lnTo>
                    <a:pt x="1" y="3082"/>
                  </a:lnTo>
                  <a:lnTo>
                    <a:pt x="92" y="3127"/>
                  </a:lnTo>
                  <a:lnTo>
                    <a:pt x="1507" y="251"/>
                  </a:lnTo>
                  <a:lnTo>
                    <a:pt x="2900" y="3127"/>
                  </a:lnTo>
                  <a:lnTo>
                    <a:pt x="2991" y="3082"/>
                  </a:lnTo>
                  <a:lnTo>
                    <a:pt x="15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46"/>
            <p:cNvSpPr/>
            <p:nvPr/>
          </p:nvSpPr>
          <p:spPr>
            <a:xfrm>
              <a:off x="212163" y="1680603"/>
              <a:ext cx="70224" cy="70224"/>
            </a:xfrm>
            <a:custGeom>
              <a:avLst/>
              <a:gdLst/>
              <a:ahLst/>
              <a:cxnLst/>
              <a:rect l="l" t="t" r="r" b="b"/>
              <a:pathLst>
                <a:path w="869" h="869" extrusionOk="0">
                  <a:moveTo>
                    <a:pt x="434" y="1"/>
                  </a:moveTo>
                  <a:cubicBezTo>
                    <a:pt x="183" y="1"/>
                    <a:pt x="1" y="183"/>
                    <a:pt x="1" y="434"/>
                  </a:cubicBezTo>
                  <a:cubicBezTo>
                    <a:pt x="1" y="663"/>
                    <a:pt x="183" y="868"/>
                    <a:pt x="434" y="868"/>
                  </a:cubicBezTo>
                  <a:cubicBezTo>
                    <a:pt x="663" y="868"/>
                    <a:pt x="868" y="663"/>
                    <a:pt x="868" y="434"/>
                  </a:cubicBezTo>
                  <a:cubicBezTo>
                    <a:pt x="868" y="183"/>
                    <a:pt x="663" y="1"/>
                    <a:pt x="4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46"/>
            <p:cNvSpPr/>
            <p:nvPr/>
          </p:nvSpPr>
          <p:spPr>
            <a:xfrm>
              <a:off x="225093" y="1695391"/>
              <a:ext cx="42506" cy="40647"/>
            </a:xfrm>
            <a:custGeom>
              <a:avLst/>
              <a:gdLst/>
              <a:ahLst/>
              <a:cxnLst/>
              <a:rect l="l" t="t" r="r" b="b"/>
              <a:pathLst>
                <a:path w="526" h="503" extrusionOk="0">
                  <a:moveTo>
                    <a:pt x="274" y="92"/>
                  </a:moveTo>
                  <a:cubicBezTo>
                    <a:pt x="366" y="92"/>
                    <a:pt x="434" y="160"/>
                    <a:pt x="434" y="251"/>
                  </a:cubicBezTo>
                  <a:cubicBezTo>
                    <a:pt x="434" y="343"/>
                    <a:pt x="366" y="411"/>
                    <a:pt x="274" y="411"/>
                  </a:cubicBezTo>
                  <a:cubicBezTo>
                    <a:pt x="183" y="411"/>
                    <a:pt x="115" y="343"/>
                    <a:pt x="115" y="251"/>
                  </a:cubicBezTo>
                  <a:cubicBezTo>
                    <a:pt x="115" y="160"/>
                    <a:pt x="183" y="92"/>
                    <a:pt x="274" y="92"/>
                  </a:cubicBezTo>
                  <a:close/>
                  <a:moveTo>
                    <a:pt x="274" y="0"/>
                  </a:moveTo>
                  <a:cubicBezTo>
                    <a:pt x="138" y="0"/>
                    <a:pt x="1" y="114"/>
                    <a:pt x="1" y="251"/>
                  </a:cubicBezTo>
                  <a:cubicBezTo>
                    <a:pt x="1" y="388"/>
                    <a:pt x="138" y="502"/>
                    <a:pt x="274" y="502"/>
                  </a:cubicBezTo>
                  <a:cubicBezTo>
                    <a:pt x="411" y="502"/>
                    <a:pt x="526" y="388"/>
                    <a:pt x="526" y="251"/>
                  </a:cubicBezTo>
                  <a:cubicBezTo>
                    <a:pt x="526" y="114"/>
                    <a:pt x="411" y="0"/>
                    <a:pt x="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46"/>
            <p:cNvSpPr/>
            <p:nvPr/>
          </p:nvSpPr>
          <p:spPr>
            <a:xfrm>
              <a:off x="193739" y="1431626"/>
              <a:ext cx="1127057" cy="175277"/>
            </a:xfrm>
            <a:custGeom>
              <a:avLst/>
              <a:gdLst/>
              <a:ahLst/>
              <a:cxnLst/>
              <a:rect l="l" t="t" r="r" b="b"/>
              <a:pathLst>
                <a:path w="13947" h="2169" extrusionOk="0">
                  <a:moveTo>
                    <a:pt x="1" y="0"/>
                  </a:moveTo>
                  <a:lnTo>
                    <a:pt x="1" y="2169"/>
                  </a:lnTo>
                  <a:lnTo>
                    <a:pt x="13947" y="2169"/>
                  </a:lnTo>
                  <a:lnTo>
                    <a:pt x="13947" y="1187"/>
                  </a:lnTo>
                  <a:lnTo>
                    <a:pt x="139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46"/>
            <p:cNvSpPr/>
            <p:nvPr/>
          </p:nvSpPr>
          <p:spPr>
            <a:xfrm>
              <a:off x="1112311" y="1461122"/>
              <a:ext cx="839373" cy="2324176"/>
            </a:xfrm>
            <a:custGeom>
              <a:avLst/>
              <a:gdLst/>
              <a:ahLst/>
              <a:cxnLst/>
              <a:rect l="l" t="t" r="r" b="b"/>
              <a:pathLst>
                <a:path w="10387" h="28761" extrusionOk="0">
                  <a:moveTo>
                    <a:pt x="9222" y="1142"/>
                  </a:moveTo>
                  <a:lnTo>
                    <a:pt x="9222" y="27596"/>
                  </a:lnTo>
                  <a:lnTo>
                    <a:pt x="1324" y="27596"/>
                  </a:lnTo>
                  <a:lnTo>
                    <a:pt x="5205" y="1142"/>
                  </a:lnTo>
                  <a:close/>
                  <a:moveTo>
                    <a:pt x="4200" y="1"/>
                  </a:moveTo>
                  <a:lnTo>
                    <a:pt x="1" y="28760"/>
                  </a:lnTo>
                  <a:lnTo>
                    <a:pt x="10386" y="28760"/>
                  </a:lnTo>
                  <a:lnTo>
                    <a:pt x="1038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46"/>
            <p:cNvSpPr/>
            <p:nvPr/>
          </p:nvSpPr>
          <p:spPr>
            <a:xfrm>
              <a:off x="276731" y="1431626"/>
              <a:ext cx="1767153" cy="175277"/>
            </a:xfrm>
            <a:custGeom>
              <a:avLst/>
              <a:gdLst/>
              <a:ahLst/>
              <a:cxnLst/>
              <a:rect l="l" t="t" r="r" b="b"/>
              <a:pathLst>
                <a:path w="21868" h="2169" extrusionOk="0">
                  <a:moveTo>
                    <a:pt x="1" y="0"/>
                  </a:moveTo>
                  <a:lnTo>
                    <a:pt x="1" y="1164"/>
                  </a:lnTo>
                  <a:lnTo>
                    <a:pt x="21867" y="2169"/>
                  </a:lnTo>
                  <a:lnTo>
                    <a:pt x="218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46"/>
            <p:cNvSpPr/>
            <p:nvPr/>
          </p:nvSpPr>
          <p:spPr>
            <a:xfrm>
              <a:off x="118100" y="1426050"/>
              <a:ext cx="1925783" cy="9293"/>
            </a:xfrm>
            <a:custGeom>
              <a:avLst/>
              <a:gdLst/>
              <a:ahLst/>
              <a:cxnLst/>
              <a:rect l="l" t="t" r="r" b="b"/>
              <a:pathLst>
                <a:path w="23831" h="115" extrusionOk="0">
                  <a:moveTo>
                    <a:pt x="1" y="1"/>
                  </a:moveTo>
                  <a:lnTo>
                    <a:pt x="1" y="115"/>
                  </a:lnTo>
                  <a:lnTo>
                    <a:pt x="23830" y="115"/>
                  </a:lnTo>
                  <a:lnTo>
                    <a:pt x="238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46"/>
            <p:cNvSpPr/>
            <p:nvPr/>
          </p:nvSpPr>
          <p:spPr>
            <a:xfrm>
              <a:off x="1385288" y="2252417"/>
              <a:ext cx="520255" cy="37011"/>
            </a:xfrm>
            <a:custGeom>
              <a:avLst/>
              <a:gdLst/>
              <a:ahLst/>
              <a:cxnLst/>
              <a:rect l="l" t="t" r="r" b="b"/>
              <a:pathLst>
                <a:path w="6438" h="458" extrusionOk="0">
                  <a:moveTo>
                    <a:pt x="1" y="1"/>
                  </a:moveTo>
                  <a:lnTo>
                    <a:pt x="1" y="457"/>
                  </a:lnTo>
                  <a:lnTo>
                    <a:pt x="6437" y="457"/>
                  </a:lnTo>
                  <a:lnTo>
                    <a:pt x="6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46"/>
            <p:cNvSpPr/>
            <p:nvPr/>
          </p:nvSpPr>
          <p:spPr>
            <a:xfrm>
              <a:off x="1204515" y="1558902"/>
              <a:ext cx="737876" cy="2095403"/>
            </a:xfrm>
            <a:custGeom>
              <a:avLst/>
              <a:gdLst/>
              <a:ahLst/>
              <a:cxnLst/>
              <a:rect l="l" t="t" r="r" b="b"/>
              <a:pathLst>
                <a:path w="9131" h="25930" extrusionOk="0">
                  <a:moveTo>
                    <a:pt x="8537" y="0"/>
                  </a:moveTo>
                  <a:lnTo>
                    <a:pt x="2466" y="4223"/>
                  </a:lnTo>
                  <a:lnTo>
                    <a:pt x="8241" y="8765"/>
                  </a:lnTo>
                  <a:lnTo>
                    <a:pt x="1165" y="12714"/>
                  </a:lnTo>
                  <a:lnTo>
                    <a:pt x="8195" y="17233"/>
                  </a:lnTo>
                  <a:lnTo>
                    <a:pt x="1" y="21182"/>
                  </a:lnTo>
                  <a:lnTo>
                    <a:pt x="8560" y="25930"/>
                  </a:lnTo>
                  <a:lnTo>
                    <a:pt x="8766" y="25519"/>
                  </a:lnTo>
                  <a:lnTo>
                    <a:pt x="982" y="21205"/>
                  </a:lnTo>
                  <a:lnTo>
                    <a:pt x="9131" y="17302"/>
                  </a:lnTo>
                  <a:lnTo>
                    <a:pt x="2055" y="12737"/>
                  </a:lnTo>
                  <a:lnTo>
                    <a:pt x="9085" y="8834"/>
                  </a:lnTo>
                  <a:lnTo>
                    <a:pt x="3242" y="4246"/>
                  </a:lnTo>
                  <a:lnTo>
                    <a:pt x="8789" y="365"/>
                  </a:lnTo>
                  <a:lnTo>
                    <a:pt x="85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46"/>
            <p:cNvSpPr/>
            <p:nvPr/>
          </p:nvSpPr>
          <p:spPr>
            <a:xfrm>
              <a:off x="1173161" y="1558902"/>
              <a:ext cx="772948" cy="2095403"/>
            </a:xfrm>
            <a:custGeom>
              <a:avLst/>
              <a:gdLst/>
              <a:ahLst/>
              <a:cxnLst/>
              <a:rect l="l" t="t" r="r" b="b"/>
              <a:pathLst>
                <a:path w="9565" h="25930" extrusionOk="0">
                  <a:moveTo>
                    <a:pt x="3972" y="0"/>
                  </a:moveTo>
                  <a:lnTo>
                    <a:pt x="3698" y="365"/>
                  </a:lnTo>
                  <a:lnTo>
                    <a:pt x="8674" y="4223"/>
                  </a:lnTo>
                  <a:lnTo>
                    <a:pt x="2215" y="8834"/>
                  </a:lnTo>
                  <a:lnTo>
                    <a:pt x="8606" y="12714"/>
                  </a:lnTo>
                  <a:lnTo>
                    <a:pt x="959" y="17279"/>
                  </a:lnTo>
                  <a:lnTo>
                    <a:pt x="8537" y="21182"/>
                  </a:lnTo>
                  <a:lnTo>
                    <a:pt x="1" y="25519"/>
                  </a:lnTo>
                  <a:lnTo>
                    <a:pt x="206" y="25930"/>
                  </a:lnTo>
                  <a:lnTo>
                    <a:pt x="9565" y="21205"/>
                  </a:lnTo>
                  <a:lnTo>
                    <a:pt x="1895" y="17256"/>
                  </a:lnTo>
                  <a:lnTo>
                    <a:pt x="9496" y="12737"/>
                  </a:lnTo>
                  <a:lnTo>
                    <a:pt x="3059" y="8788"/>
                  </a:lnTo>
                  <a:lnTo>
                    <a:pt x="9428" y="4223"/>
                  </a:lnTo>
                  <a:lnTo>
                    <a:pt x="39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46"/>
            <p:cNvSpPr/>
            <p:nvPr/>
          </p:nvSpPr>
          <p:spPr>
            <a:xfrm>
              <a:off x="977681" y="3628458"/>
              <a:ext cx="1115986" cy="162347"/>
            </a:xfrm>
            <a:custGeom>
              <a:avLst/>
              <a:gdLst/>
              <a:ahLst/>
              <a:cxnLst/>
              <a:rect l="l" t="t" r="r" b="b"/>
              <a:pathLst>
                <a:path w="13810" h="2009" extrusionOk="0">
                  <a:moveTo>
                    <a:pt x="0" y="0"/>
                  </a:moveTo>
                  <a:lnTo>
                    <a:pt x="0" y="2009"/>
                  </a:lnTo>
                  <a:lnTo>
                    <a:pt x="13810" y="2009"/>
                  </a:lnTo>
                  <a:lnTo>
                    <a:pt x="138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46"/>
            <p:cNvSpPr/>
            <p:nvPr/>
          </p:nvSpPr>
          <p:spPr>
            <a:xfrm>
              <a:off x="977681" y="3624740"/>
              <a:ext cx="1115986" cy="9293"/>
            </a:xfrm>
            <a:custGeom>
              <a:avLst/>
              <a:gdLst/>
              <a:ahLst/>
              <a:cxnLst/>
              <a:rect l="l" t="t" r="r" b="b"/>
              <a:pathLst>
                <a:path w="13810" h="115" extrusionOk="0">
                  <a:moveTo>
                    <a:pt x="0" y="1"/>
                  </a:moveTo>
                  <a:lnTo>
                    <a:pt x="0" y="115"/>
                  </a:lnTo>
                  <a:lnTo>
                    <a:pt x="13810" y="115"/>
                  </a:lnTo>
                  <a:lnTo>
                    <a:pt x="138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46"/>
            <p:cNvSpPr/>
            <p:nvPr/>
          </p:nvSpPr>
          <p:spPr>
            <a:xfrm>
              <a:off x="1436926" y="1575468"/>
              <a:ext cx="88649" cy="13010"/>
            </a:xfrm>
            <a:custGeom>
              <a:avLst/>
              <a:gdLst/>
              <a:ahLst/>
              <a:cxnLst/>
              <a:rect l="l" t="t" r="r" b="b"/>
              <a:pathLst>
                <a:path w="1097" h="161" extrusionOk="0">
                  <a:moveTo>
                    <a:pt x="1" y="1"/>
                  </a:moveTo>
                  <a:lnTo>
                    <a:pt x="1" y="115"/>
                  </a:lnTo>
                  <a:lnTo>
                    <a:pt x="1096" y="160"/>
                  </a:lnTo>
                  <a:lnTo>
                    <a:pt x="1096" y="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46"/>
            <p:cNvSpPr/>
            <p:nvPr/>
          </p:nvSpPr>
          <p:spPr>
            <a:xfrm>
              <a:off x="1839039" y="1593893"/>
              <a:ext cx="110791" cy="13010"/>
            </a:xfrm>
            <a:custGeom>
              <a:avLst/>
              <a:gdLst/>
              <a:ahLst/>
              <a:cxnLst/>
              <a:rect l="l" t="t" r="r" b="b"/>
              <a:pathLst>
                <a:path w="1371" h="161" extrusionOk="0">
                  <a:moveTo>
                    <a:pt x="1" y="1"/>
                  </a:moveTo>
                  <a:lnTo>
                    <a:pt x="1" y="115"/>
                  </a:lnTo>
                  <a:lnTo>
                    <a:pt x="1370" y="161"/>
                  </a:lnTo>
                  <a:lnTo>
                    <a:pt x="1370" y="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46"/>
            <p:cNvSpPr/>
            <p:nvPr/>
          </p:nvSpPr>
          <p:spPr>
            <a:xfrm>
              <a:off x="1280154" y="2934862"/>
              <a:ext cx="636460" cy="38870"/>
            </a:xfrm>
            <a:custGeom>
              <a:avLst/>
              <a:gdLst/>
              <a:ahLst/>
              <a:cxnLst/>
              <a:rect l="l" t="t" r="r" b="b"/>
              <a:pathLst>
                <a:path w="7876" h="481" extrusionOk="0">
                  <a:moveTo>
                    <a:pt x="1" y="1"/>
                  </a:moveTo>
                  <a:lnTo>
                    <a:pt x="1" y="480"/>
                  </a:lnTo>
                  <a:lnTo>
                    <a:pt x="7875" y="480"/>
                  </a:lnTo>
                  <a:lnTo>
                    <a:pt x="78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46"/>
            <p:cNvSpPr/>
            <p:nvPr/>
          </p:nvSpPr>
          <p:spPr>
            <a:xfrm>
              <a:off x="863334" y="3464251"/>
              <a:ext cx="326553" cy="326553"/>
            </a:xfrm>
            <a:custGeom>
              <a:avLst/>
              <a:gdLst/>
              <a:ahLst/>
              <a:cxnLst/>
              <a:rect l="l" t="t" r="r" b="b"/>
              <a:pathLst>
                <a:path w="4041" h="4041" extrusionOk="0">
                  <a:moveTo>
                    <a:pt x="0" y="1"/>
                  </a:moveTo>
                  <a:lnTo>
                    <a:pt x="0" y="4041"/>
                  </a:lnTo>
                  <a:lnTo>
                    <a:pt x="4040" y="4041"/>
                  </a:lnTo>
                  <a:lnTo>
                    <a:pt x="40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46"/>
            <p:cNvSpPr/>
            <p:nvPr/>
          </p:nvSpPr>
          <p:spPr>
            <a:xfrm>
              <a:off x="894688" y="3497464"/>
              <a:ext cx="263845" cy="261986"/>
            </a:xfrm>
            <a:custGeom>
              <a:avLst/>
              <a:gdLst/>
              <a:ahLst/>
              <a:cxnLst/>
              <a:rect l="l" t="t" r="r" b="b"/>
              <a:pathLst>
                <a:path w="3265" h="3242" extrusionOk="0">
                  <a:moveTo>
                    <a:pt x="3127" y="138"/>
                  </a:moveTo>
                  <a:lnTo>
                    <a:pt x="3127" y="3105"/>
                  </a:lnTo>
                  <a:lnTo>
                    <a:pt x="137" y="3105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3242"/>
                  </a:lnTo>
                  <a:lnTo>
                    <a:pt x="3264" y="3242"/>
                  </a:lnTo>
                  <a:lnTo>
                    <a:pt x="32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46"/>
            <p:cNvSpPr/>
            <p:nvPr/>
          </p:nvSpPr>
          <p:spPr>
            <a:xfrm>
              <a:off x="1069885" y="3137777"/>
              <a:ext cx="326553" cy="326553"/>
            </a:xfrm>
            <a:custGeom>
              <a:avLst/>
              <a:gdLst/>
              <a:ahLst/>
              <a:cxnLst/>
              <a:rect l="l" t="t" r="r" b="b"/>
              <a:pathLst>
                <a:path w="4041" h="4041" extrusionOk="0">
                  <a:moveTo>
                    <a:pt x="1" y="1"/>
                  </a:moveTo>
                  <a:lnTo>
                    <a:pt x="1" y="4041"/>
                  </a:lnTo>
                  <a:lnTo>
                    <a:pt x="4041" y="4041"/>
                  </a:lnTo>
                  <a:lnTo>
                    <a:pt x="40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46"/>
            <p:cNvSpPr/>
            <p:nvPr/>
          </p:nvSpPr>
          <p:spPr>
            <a:xfrm>
              <a:off x="1103098" y="3169131"/>
              <a:ext cx="261986" cy="261986"/>
            </a:xfrm>
            <a:custGeom>
              <a:avLst/>
              <a:gdLst/>
              <a:ahLst/>
              <a:cxnLst/>
              <a:rect l="l" t="t" r="r" b="b"/>
              <a:pathLst>
                <a:path w="3242" h="3242" extrusionOk="0">
                  <a:moveTo>
                    <a:pt x="3105" y="138"/>
                  </a:moveTo>
                  <a:lnTo>
                    <a:pt x="3105" y="3105"/>
                  </a:lnTo>
                  <a:lnTo>
                    <a:pt x="137" y="3105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3242"/>
                  </a:lnTo>
                  <a:lnTo>
                    <a:pt x="3242" y="3242"/>
                  </a:lnTo>
                  <a:lnTo>
                    <a:pt x="32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46"/>
            <p:cNvSpPr/>
            <p:nvPr/>
          </p:nvSpPr>
          <p:spPr>
            <a:xfrm>
              <a:off x="1189808" y="3464251"/>
              <a:ext cx="326553" cy="326553"/>
            </a:xfrm>
            <a:custGeom>
              <a:avLst/>
              <a:gdLst/>
              <a:ahLst/>
              <a:cxnLst/>
              <a:rect l="l" t="t" r="r" b="b"/>
              <a:pathLst>
                <a:path w="4041" h="4041" extrusionOk="0">
                  <a:moveTo>
                    <a:pt x="0" y="1"/>
                  </a:moveTo>
                  <a:lnTo>
                    <a:pt x="0" y="4041"/>
                  </a:lnTo>
                  <a:lnTo>
                    <a:pt x="4040" y="4041"/>
                  </a:lnTo>
                  <a:lnTo>
                    <a:pt x="4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46"/>
            <p:cNvSpPr/>
            <p:nvPr/>
          </p:nvSpPr>
          <p:spPr>
            <a:xfrm>
              <a:off x="1223021" y="3497464"/>
              <a:ext cx="261986" cy="261986"/>
            </a:xfrm>
            <a:custGeom>
              <a:avLst/>
              <a:gdLst/>
              <a:ahLst/>
              <a:cxnLst/>
              <a:rect l="l" t="t" r="r" b="b"/>
              <a:pathLst>
                <a:path w="3242" h="3242" extrusionOk="0">
                  <a:moveTo>
                    <a:pt x="3104" y="138"/>
                  </a:moveTo>
                  <a:lnTo>
                    <a:pt x="3104" y="3105"/>
                  </a:lnTo>
                  <a:lnTo>
                    <a:pt x="137" y="3105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3242"/>
                  </a:lnTo>
                  <a:lnTo>
                    <a:pt x="3241" y="3242"/>
                  </a:lnTo>
                  <a:lnTo>
                    <a:pt x="32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46"/>
            <p:cNvSpPr/>
            <p:nvPr/>
          </p:nvSpPr>
          <p:spPr>
            <a:xfrm>
              <a:off x="1516282" y="3464251"/>
              <a:ext cx="328412" cy="326553"/>
            </a:xfrm>
            <a:custGeom>
              <a:avLst/>
              <a:gdLst/>
              <a:ahLst/>
              <a:cxnLst/>
              <a:rect l="l" t="t" r="r" b="b"/>
              <a:pathLst>
                <a:path w="4064" h="4041" extrusionOk="0">
                  <a:moveTo>
                    <a:pt x="0" y="1"/>
                  </a:moveTo>
                  <a:lnTo>
                    <a:pt x="0" y="4041"/>
                  </a:lnTo>
                  <a:lnTo>
                    <a:pt x="4063" y="4041"/>
                  </a:lnTo>
                  <a:lnTo>
                    <a:pt x="40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46"/>
            <p:cNvSpPr/>
            <p:nvPr/>
          </p:nvSpPr>
          <p:spPr>
            <a:xfrm>
              <a:off x="1549495" y="3497464"/>
              <a:ext cx="261986" cy="261986"/>
            </a:xfrm>
            <a:custGeom>
              <a:avLst/>
              <a:gdLst/>
              <a:ahLst/>
              <a:cxnLst/>
              <a:rect l="l" t="t" r="r" b="b"/>
              <a:pathLst>
                <a:path w="3242" h="3242" extrusionOk="0">
                  <a:moveTo>
                    <a:pt x="3104" y="138"/>
                  </a:moveTo>
                  <a:lnTo>
                    <a:pt x="3104" y="3105"/>
                  </a:lnTo>
                  <a:lnTo>
                    <a:pt x="137" y="3105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3242"/>
                  </a:lnTo>
                  <a:lnTo>
                    <a:pt x="3241" y="3242"/>
                  </a:lnTo>
                  <a:lnTo>
                    <a:pt x="32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46"/>
            <p:cNvSpPr/>
            <p:nvPr/>
          </p:nvSpPr>
          <p:spPr>
            <a:xfrm>
              <a:off x="573709" y="3790725"/>
              <a:ext cx="1652807" cy="752664"/>
            </a:xfrm>
            <a:custGeom>
              <a:avLst/>
              <a:gdLst/>
              <a:ahLst/>
              <a:cxnLst/>
              <a:rect l="l" t="t" r="r" b="b"/>
              <a:pathLst>
                <a:path w="20453" h="9314" extrusionOk="0">
                  <a:moveTo>
                    <a:pt x="2032" y="1"/>
                  </a:moveTo>
                  <a:lnTo>
                    <a:pt x="1" y="9314"/>
                  </a:lnTo>
                  <a:lnTo>
                    <a:pt x="20452" y="9314"/>
                  </a:lnTo>
                  <a:lnTo>
                    <a:pt x="2045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43"/>
          <p:cNvSpPr txBox="1">
            <a:spLocks noGrp="1"/>
          </p:cNvSpPr>
          <p:nvPr>
            <p:ph type="subTitle" idx="1"/>
          </p:nvPr>
        </p:nvSpPr>
        <p:spPr>
          <a:xfrm>
            <a:off x="332296" y="659313"/>
            <a:ext cx="8458340" cy="378004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/>
            <a:r>
              <a:rPr lang="es-MX" sz="2000" dirty="0">
                <a:solidFill>
                  <a:schemeClr val="accent1"/>
                </a:solidFill>
              </a:rPr>
              <a:t>La globalización económica tiene dos componentes principales:</a:t>
            </a:r>
          </a:p>
          <a:p>
            <a:pPr marL="0" lvl="0" indent="0" algn="just"/>
            <a:endParaRPr lang="es-MX" sz="2000" dirty="0">
              <a:solidFill>
                <a:schemeClr val="accent1"/>
              </a:solidFill>
            </a:endParaRPr>
          </a:p>
          <a:p>
            <a:pPr marL="0" lvl="0" indent="0" algn="just"/>
            <a:r>
              <a:rPr lang="es-MX" sz="2000" dirty="0">
                <a:solidFill>
                  <a:schemeClr val="accent1"/>
                </a:solidFill>
              </a:rPr>
              <a:t>Globalización de Mercados: Se refiere al fenómeno de fusión de mercados nacionales, históricamente distintos y separados, en un solo e inmenso mercado global.</a:t>
            </a:r>
          </a:p>
          <a:p>
            <a:pPr marL="0" lvl="0" indent="0" algn="just"/>
            <a:endParaRPr lang="es-MX" sz="2000" dirty="0">
              <a:solidFill>
                <a:schemeClr val="accent1"/>
              </a:solidFill>
            </a:endParaRPr>
          </a:p>
          <a:p>
            <a:pPr marL="0" lvl="0" indent="0" algn="just"/>
            <a:r>
              <a:rPr lang="es-MX" sz="2000" dirty="0">
                <a:solidFill>
                  <a:schemeClr val="accent1"/>
                </a:solidFill>
              </a:rPr>
              <a:t> Globalización de la Producción: Se refiere a la tendencia entre empresas de abastecerse de bienes y servicios, para sacar provecho de las diferencias nacionales del costo y de la calidad de los factores de producción  (Mano de obra, tierra y capital); con el único fin de ser más competitivos.</a:t>
            </a:r>
          </a:p>
        </p:txBody>
      </p:sp>
      <p:grpSp>
        <p:nvGrpSpPr>
          <p:cNvPr id="1316" name="Google Shape;1316;p43"/>
          <p:cNvGrpSpPr/>
          <p:nvPr/>
        </p:nvGrpSpPr>
        <p:grpSpPr>
          <a:xfrm>
            <a:off x="7534507" y="3321269"/>
            <a:ext cx="4990208" cy="2005247"/>
            <a:chOff x="4822575" y="4250125"/>
            <a:chExt cx="1083650" cy="435450"/>
          </a:xfrm>
        </p:grpSpPr>
        <p:sp>
          <p:nvSpPr>
            <p:cNvPr id="1317" name="Google Shape;1317;p43"/>
            <p:cNvSpPr/>
            <p:nvPr/>
          </p:nvSpPr>
          <p:spPr>
            <a:xfrm>
              <a:off x="5108450" y="4588500"/>
              <a:ext cx="763550" cy="39400"/>
            </a:xfrm>
            <a:custGeom>
              <a:avLst/>
              <a:gdLst/>
              <a:ahLst/>
              <a:cxnLst/>
              <a:rect l="l" t="t" r="r" b="b"/>
              <a:pathLst>
                <a:path w="30542" h="1576" extrusionOk="0">
                  <a:moveTo>
                    <a:pt x="1" y="0"/>
                  </a:moveTo>
                  <a:lnTo>
                    <a:pt x="1" y="1575"/>
                  </a:lnTo>
                  <a:lnTo>
                    <a:pt x="30541" y="1575"/>
                  </a:lnTo>
                  <a:lnTo>
                    <a:pt x="305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3"/>
            <p:cNvSpPr/>
            <p:nvPr/>
          </p:nvSpPr>
          <p:spPr>
            <a:xfrm>
              <a:off x="5066225" y="4250125"/>
              <a:ext cx="840000" cy="346375"/>
            </a:xfrm>
            <a:custGeom>
              <a:avLst/>
              <a:gdLst/>
              <a:ahLst/>
              <a:cxnLst/>
              <a:rect l="l" t="t" r="r" b="b"/>
              <a:pathLst>
                <a:path w="33600" h="13855" extrusionOk="0">
                  <a:moveTo>
                    <a:pt x="1507" y="0"/>
                  </a:moveTo>
                  <a:cubicBezTo>
                    <a:pt x="663" y="0"/>
                    <a:pt x="1" y="662"/>
                    <a:pt x="1" y="1507"/>
                  </a:cubicBezTo>
                  <a:lnTo>
                    <a:pt x="1" y="12349"/>
                  </a:lnTo>
                  <a:cubicBezTo>
                    <a:pt x="1" y="13193"/>
                    <a:pt x="663" y="13855"/>
                    <a:pt x="1507" y="13855"/>
                  </a:cubicBezTo>
                  <a:lnTo>
                    <a:pt x="32093" y="13855"/>
                  </a:lnTo>
                  <a:cubicBezTo>
                    <a:pt x="32915" y="13855"/>
                    <a:pt x="33600" y="13193"/>
                    <a:pt x="33600" y="12349"/>
                  </a:cubicBezTo>
                  <a:lnTo>
                    <a:pt x="33600" y="1507"/>
                  </a:lnTo>
                  <a:cubicBezTo>
                    <a:pt x="33600" y="662"/>
                    <a:pt x="32915" y="0"/>
                    <a:pt x="32093" y="0"/>
                  </a:cubicBezTo>
                  <a:close/>
                </a:path>
              </a:pathLst>
            </a:custGeom>
            <a:solidFill>
              <a:schemeClr val="dk1"/>
            </a:solidFill>
            <a:ln w="76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3"/>
            <p:cNvSpPr/>
            <p:nvPr/>
          </p:nvSpPr>
          <p:spPr>
            <a:xfrm>
              <a:off x="4851100" y="4432725"/>
              <a:ext cx="159800" cy="94750"/>
            </a:xfrm>
            <a:custGeom>
              <a:avLst/>
              <a:gdLst/>
              <a:ahLst/>
              <a:cxnLst/>
              <a:rect l="l" t="t" r="r" b="b"/>
              <a:pathLst>
                <a:path w="6392" h="3790" extrusionOk="0">
                  <a:moveTo>
                    <a:pt x="2900" y="0"/>
                  </a:moveTo>
                  <a:cubicBezTo>
                    <a:pt x="2375" y="0"/>
                    <a:pt x="1895" y="228"/>
                    <a:pt x="1576" y="616"/>
                  </a:cubicBezTo>
                  <a:cubicBezTo>
                    <a:pt x="1096" y="1187"/>
                    <a:pt x="457" y="2123"/>
                    <a:pt x="46" y="3470"/>
                  </a:cubicBezTo>
                  <a:cubicBezTo>
                    <a:pt x="1" y="3629"/>
                    <a:pt x="115" y="3789"/>
                    <a:pt x="298" y="3789"/>
                  </a:cubicBezTo>
                  <a:lnTo>
                    <a:pt x="6141" y="3789"/>
                  </a:lnTo>
                  <a:cubicBezTo>
                    <a:pt x="6278" y="3789"/>
                    <a:pt x="6392" y="3675"/>
                    <a:pt x="6392" y="3538"/>
                  </a:cubicBezTo>
                  <a:lnTo>
                    <a:pt x="6392" y="251"/>
                  </a:lnTo>
                  <a:cubicBezTo>
                    <a:pt x="6392" y="114"/>
                    <a:pt x="6278" y="0"/>
                    <a:pt x="61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3"/>
            <p:cNvSpPr/>
            <p:nvPr/>
          </p:nvSpPr>
          <p:spPr>
            <a:xfrm>
              <a:off x="4885925" y="4427000"/>
              <a:ext cx="105575" cy="107325"/>
            </a:xfrm>
            <a:custGeom>
              <a:avLst/>
              <a:gdLst/>
              <a:ahLst/>
              <a:cxnLst/>
              <a:rect l="l" t="t" r="r" b="b"/>
              <a:pathLst>
                <a:path w="4223" h="4293" extrusionOk="0">
                  <a:moveTo>
                    <a:pt x="2465" y="1"/>
                  </a:moveTo>
                  <a:lnTo>
                    <a:pt x="0" y="4292"/>
                  </a:lnTo>
                  <a:lnTo>
                    <a:pt x="1758" y="4292"/>
                  </a:lnTo>
                  <a:lnTo>
                    <a:pt x="42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3"/>
            <p:cNvSpPr/>
            <p:nvPr/>
          </p:nvSpPr>
          <p:spPr>
            <a:xfrm>
              <a:off x="4857950" y="4427000"/>
              <a:ext cx="74775" cy="107325"/>
            </a:xfrm>
            <a:custGeom>
              <a:avLst/>
              <a:gdLst/>
              <a:ahLst/>
              <a:cxnLst/>
              <a:rect l="l" t="t" r="r" b="b"/>
              <a:pathLst>
                <a:path w="2991" h="4293" extrusionOk="0">
                  <a:moveTo>
                    <a:pt x="2466" y="1"/>
                  </a:moveTo>
                  <a:lnTo>
                    <a:pt x="1" y="4292"/>
                  </a:lnTo>
                  <a:lnTo>
                    <a:pt x="526" y="4292"/>
                  </a:lnTo>
                  <a:lnTo>
                    <a:pt x="29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3"/>
            <p:cNvSpPr/>
            <p:nvPr/>
          </p:nvSpPr>
          <p:spPr>
            <a:xfrm>
              <a:off x="4954400" y="4427000"/>
              <a:ext cx="74775" cy="107325"/>
            </a:xfrm>
            <a:custGeom>
              <a:avLst/>
              <a:gdLst/>
              <a:ahLst/>
              <a:cxnLst/>
              <a:rect l="l" t="t" r="r" b="b"/>
              <a:pathLst>
                <a:path w="2991" h="4293" extrusionOk="0">
                  <a:moveTo>
                    <a:pt x="2465" y="1"/>
                  </a:moveTo>
                  <a:lnTo>
                    <a:pt x="0" y="4292"/>
                  </a:lnTo>
                  <a:lnTo>
                    <a:pt x="502" y="4292"/>
                  </a:lnTo>
                  <a:lnTo>
                    <a:pt x="29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3"/>
            <p:cNvSpPr/>
            <p:nvPr/>
          </p:nvSpPr>
          <p:spPr>
            <a:xfrm>
              <a:off x="4826000" y="4400075"/>
              <a:ext cx="221425" cy="240950"/>
            </a:xfrm>
            <a:custGeom>
              <a:avLst/>
              <a:gdLst/>
              <a:ahLst/>
              <a:cxnLst/>
              <a:rect l="l" t="t" r="r" b="b"/>
              <a:pathLst>
                <a:path w="8857" h="9638" extrusionOk="0">
                  <a:moveTo>
                    <a:pt x="7145" y="1306"/>
                  </a:moveTo>
                  <a:cubicBezTo>
                    <a:pt x="7282" y="1306"/>
                    <a:pt x="7396" y="1420"/>
                    <a:pt x="7396" y="1557"/>
                  </a:cubicBezTo>
                  <a:lnTo>
                    <a:pt x="7396" y="4844"/>
                  </a:lnTo>
                  <a:cubicBezTo>
                    <a:pt x="7396" y="4981"/>
                    <a:pt x="7282" y="5095"/>
                    <a:pt x="7145" y="5095"/>
                  </a:cubicBezTo>
                  <a:lnTo>
                    <a:pt x="1302" y="5095"/>
                  </a:lnTo>
                  <a:cubicBezTo>
                    <a:pt x="1119" y="5095"/>
                    <a:pt x="1005" y="4935"/>
                    <a:pt x="1050" y="4776"/>
                  </a:cubicBezTo>
                  <a:cubicBezTo>
                    <a:pt x="1461" y="3429"/>
                    <a:pt x="2100" y="2493"/>
                    <a:pt x="2580" y="1922"/>
                  </a:cubicBezTo>
                  <a:cubicBezTo>
                    <a:pt x="2899" y="1534"/>
                    <a:pt x="3379" y="1306"/>
                    <a:pt x="3904" y="1306"/>
                  </a:cubicBezTo>
                  <a:close/>
                  <a:moveTo>
                    <a:pt x="8375" y="1"/>
                  </a:moveTo>
                  <a:cubicBezTo>
                    <a:pt x="6007" y="1"/>
                    <a:pt x="4023" y="318"/>
                    <a:pt x="3082" y="895"/>
                  </a:cubicBezTo>
                  <a:cubicBezTo>
                    <a:pt x="1872" y="1649"/>
                    <a:pt x="0" y="4593"/>
                    <a:pt x="0" y="9637"/>
                  </a:cubicBezTo>
                  <a:lnTo>
                    <a:pt x="8857" y="9637"/>
                  </a:lnTo>
                  <a:lnTo>
                    <a:pt x="8857" y="5"/>
                  </a:lnTo>
                  <a:cubicBezTo>
                    <a:pt x="8695" y="2"/>
                    <a:pt x="8534" y="1"/>
                    <a:pt x="83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3"/>
            <p:cNvSpPr/>
            <p:nvPr/>
          </p:nvSpPr>
          <p:spPr>
            <a:xfrm>
              <a:off x="4900175" y="4421875"/>
              <a:ext cx="147250" cy="4600"/>
            </a:xfrm>
            <a:custGeom>
              <a:avLst/>
              <a:gdLst/>
              <a:ahLst/>
              <a:cxnLst/>
              <a:rect l="l" t="t" r="r" b="b"/>
              <a:pathLst>
                <a:path w="5890" h="184" extrusionOk="0">
                  <a:moveTo>
                    <a:pt x="1" y="0"/>
                  </a:moveTo>
                  <a:lnTo>
                    <a:pt x="1" y="183"/>
                  </a:lnTo>
                  <a:lnTo>
                    <a:pt x="5890" y="183"/>
                  </a:lnTo>
                  <a:lnTo>
                    <a:pt x="58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3"/>
            <p:cNvSpPr/>
            <p:nvPr/>
          </p:nvSpPr>
          <p:spPr>
            <a:xfrm>
              <a:off x="4976075" y="4432725"/>
              <a:ext cx="4025" cy="94750"/>
            </a:xfrm>
            <a:custGeom>
              <a:avLst/>
              <a:gdLst/>
              <a:ahLst/>
              <a:cxnLst/>
              <a:rect l="l" t="t" r="r" b="b"/>
              <a:pathLst>
                <a:path w="161" h="3790" extrusionOk="0">
                  <a:moveTo>
                    <a:pt x="1" y="0"/>
                  </a:moveTo>
                  <a:lnTo>
                    <a:pt x="1" y="3789"/>
                  </a:lnTo>
                  <a:lnTo>
                    <a:pt x="160" y="3789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3"/>
            <p:cNvSpPr/>
            <p:nvPr/>
          </p:nvSpPr>
          <p:spPr>
            <a:xfrm>
              <a:off x="4822575" y="4609600"/>
              <a:ext cx="36550" cy="35975"/>
            </a:xfrm>
            <a:custGeom>
              <a:avLst/>
              <a:gdLst/>
              <a:ahLst/>
              <a:cxnLst/>
              <a:rect l="l" t="t" r="r" b="b"/>
              <a:pathLst>
                <a:path w="1462" h="1439" extrusionOk="0">
                  <a:moveTo>
                    <a:pt x="1" y="1"/>
                  </a:moveTo>
                  <a:lnTo>
                    <a:pt x="1" y="1439"/>
                  </a:lnTo>
                  <a:lnTo>
                    <a:pt x="1461" y="1439"/>
                  </a:lnTo>
                  <a:lnTo>
                    <a:pt x="1461" y="1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3"/>
            <p:cNvSpPr/>
            <p:nvPr/>
          </p:nvSpPr>
          <p:spPr>
            <a:xfrm>
              <a:off x="4889350" y="4524025"/>
              <a:ext cx="123850" cy="117000"/>
            </a:xfrm>
            <a:custGeom>
              <a:avLst/>
              <a:gdLst/>
              <a:ahLst/>
              <a:cxnLst/>
              <a:rect l="l" t="t" r="r" b="b"/>
              <a:pathLst>
                <a:path w="4954" h="4680" extrusionOk="0">
                  <a:moveTo>
                    <a:pt x="4771" y="0"/>
                  </a:moveTo>
                  <a:lnTo>
                    <a:pt x="4771" y="1849"/>
                  </a:lnTo>
                  <a:lnTo>
                    <a:pt x="2853" y="1849"/>
                  </a:lnTo>
                  <a:cubicBezTo>
                    <a:pt x="1278" y="1849"/>
                    <a:pt x="0" y="3127"/>
                    <a:pt x="0" y="4679"/>
                  </a:cubicBezTo>
                  <a:lnTo>
                    <a:pt x="183" y="4679"/>
                  </a:lnTo>
                  <a:cubicBezTo>
                    <a:pt x="183" y="3219"/>
                    <a:pt x="1370" y="2032"/>
                    <a:pt x="2853" y="2032"/>
                  </a:cubicBezTo>
                  <a:lnTo>
                    <a:pt x="4953" y="2032"/>
                  </a:lnTo>
                  <a:lnTo>
                    <a:pt x="49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3"/>
            <p:cNvSpPr/>
            <p:nvPr/>
          </p:nvSpPr>
          <p:spPr>
            <a:xfrm>
              <a:off x="4964675" y="4534850"/>
              <a:ext cx="31400" cy="10875"/>
            </a:xfrm>
            <a:custGeom>
              <a:avLst/>
              <a:gdLst/>
              <a:ahLst/>
              <a:cxnLst/>
              <a:rect l="l" t="t" r="r" b="b"/>
              <a:pathLst>
                <a:path w="1256" h="435" extrusionOk="0">
                  <a:moveTo>
                    <a:pt x="1050" y="161"/>
                  </a:moveTo>
                  <a:cubicBezTo>
                    <a:pt x="1073" y="161"/>
                    <a:pt x="1096" y="183"/>
                    <a:pt x="1096" y="206"/>
                  </a:cubicBezTo>
                  <a:cubicBezTo>
                    <a:pt x="1096" y="229"/>
                    <a:pt x="1073" y="252"/>
                    <a:pt x="1050" y="252"/>
                  </a:cubicBezTo>
                  <a:lnTo>
                    <a:pt x="228" y="252"/>
                  </a:lnTo>
                  <a:cubicBezTo>
                    <a:pt x="205" y="252"/>
                    <a:pt x="183" y="229"/>
                    <a:pt x="183" y="206"/>
                  </a:cubicBezTo>
                  <a:cubicBezTo>
                    <a:pt x="183" y="183"/>
                    <a:pt x="205" y="161"/>
                    <a:pt x="228" y="161"/>
                  </a:cubicBezTo>
                  <a:close/>
                  <a:moveTo>
                    <a:pt x="228" y="1"/>
                  </a:moveTo>
                  <a:cubicBezTo>
                    <a:pt x="91" y="1"/>
                    <a:pt x="0" y="92"/>
                    <a:pt x="0" y="206"/>
                  </a:cubicBezTo>
                  <a:cubicBezTo>
                    <a:pt x="0" y="343"/>
                    <a:pt x="91" y="435"/>
                    <a:pt x="228" y="435"/>
                  </a:cubicBezTo>
                  <a:lnTo>
                    <a:pt x="1050" y="435"/>
                  </a:lnTo>
                  <a:cubicBezTo>
                    <a:pt x="1164" y="435"/>
                    <a:pt x="1255" y="343"/>
                    <a:pt x="1255" y="206"/>
                  </a:cubicBezTo>
                  <a:cubicBezTo>
                    <a:pt x="1255" y="92"/>
                    <a:pt x="1164" y="1"/>
                    <a:pt x="10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3"/>
            <p:cNvSpPr/>
            <p:nvPr/>
          </p:nvSpPr>
          <p:spPr>
            <a:xfrm>
              <a:off x="4826000" y="4571375"/>
              <a:ext cx="11425" cy="24000"/>
            </a:xfrm>
            <a:custGeom>
              <a:avLst/>
              <a:gdLst/>
              <a:ahLst/>
              <a:cxnLst/>
              <a:rect l="l" t="t" r="r" b="b"/>
              <a:pathLst>
                <a:path w="457" h="960" extrusionOk="0">
                  <a:moveTo>
                    <a:pt x="229" y="1"/>
                  </a:moveTo>
                  <a:cubicBezTo>
                    <a:pt x="92" y="1"/>
                    <a:pt x="0" y="115"/>
                    <a:pt x="0" y="229"/>
                  </a:cubicBezTo>
                  <a:lnTo>
                    <a:pt x="0" y="731"/>
                  </a:lnTo>
                  <a:cubicBezTo>
                    <a:pt x="0" y="845"/>
                    <a:pt x="92" y="959"/>
                    <a:pt x="229" y="959"/>
                  </a:cubicBezTo>
                  <a:cubicBezTo>
                    <a:pt x="343" y="959"/>
                    <a:pt x="457" y="845"/>
                    <a:pt x="457" y="731"/>
                  </a:cubicBezTo>
                  <a:lnTo>
                    <a:pt x="457" y="229"/>
                  </a:lnTo>
                  <a:cubicBezTo>
                    <a:pt x="457" y="115"/>
                    <a:pt x="343" y="1"/>
                    <a:pt x="229" y="1"/>
                  </a:cubicBez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3"/>
            <p:cNvSpPr/>
            <p:nvPr/>
          </p:nvSpPr>
          <p:spPr>
            <a:xfrm>
              <a:off x="4896750" y="4584300"/>
              <a:ext cx="103325" cy="56725"/>
            </a:xfrm>
            <a:custGeom>
              <a:avLst/>
              <a:gdLst/>
              <a:ahLst/>
              <a:cxnLst/>
              <a:rect l="l" t="t" r="r" b="b"/>
              <a:pathLst>
                <a:path w="4133" h="2269" extrusionOk="0">
                  <a:moveTo>
                    <a:pt x="1982" y="0"/>
                  </a:moveTo>
                  <a:cubicBezTo>
                    <a:pt x="1870" y="0"/>
                    <a:pt x="1757" y="10"/>
                    <a:pt x="1644" y="31"/>
                  </a:cubicBezTo>
                  <a:cubicBezTo>
                    <a:pt x="663" y="237"/>
                    <a:pt x="1" y="1196"/>
                    <a:pt x="46" y="2268"/>
                  </a:cubicBezTo>
                  <a:lnTo>
                    <a:pt x="4132" y="2268"/>
                  </a:lnTo>
                  <a:cubicBezTo>
                    <a:pt x="4109" y="2154"/>
                    <a:pt x="4109" y="2017"/>
                    <a:pt x="4087" y="1880"/>
                  </a:cubicBezTo>
                  <a:cubicBezTo>
                    <a:pt x="3861" y="775"/>
                    <a:pt x="2957" y="0"/>
                    <a:pt x="19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3"/>
            <p:cNvSpPr/>
            <p:nvPr/>
          </p:nvSpPr>
          <p:spPr>
            <a:xfrm>
              <a:off x="4905325" y="4596850"/>
              <a:ext cx="87325" cy="88725"/>
            </a:xfrm>
            <a:custGeom>
              <a:avLst/>
              <a:gdLst/>
              <a:ahLst/>
              <a:cxnLst/>
              <a:rect l="l" t="t" r="r" b="b"/>
              <a:pathLst>
                <a:path w="3493" h="3549" extrusionOk="0">
                  <a:moveTo>
                    <a:pt x="1690" y="1"/>
                  </a:moveTo>
                  <a:cubicBezTo>
                    <a:pt x="1592" y="1"/>
                    <a:pt x="1492" y="11"/>
                    <a:pt x="1393" y="32"/>
                  </a:cubicBezTo>
                  <a:cubicBezTo>
                    <a:pt x="548" y="191"/>
                    <a:pt x="0" y="1104"/>
                    <a:pt x="183" y="2086"/>
                  </a:cubicBezTo>
                  <a:cubicBezTo>
                    <a:pt x="347" y="2946"/>
                    <a:pt x="1061" y="3548"/>
                    <a:pt x="1832" y="3548"/>
                  </a:cubicBezTo>
                  <a:cubicBezTo>
                    <a:pt x="1921" y="3548"/>
                    <a:pt x="2011" y="3540"/>
                    <a:pt x="2100" y="3524"/>
                  </a:cubicBezTo>
                  <a:cubicBezTo>
                    <a:pt x="2945" y="3364"/>
                    <a:pt x="3492" y="2428"/>
                    <a:pt x="3310" y="1470"/>
                  </a:cubicBezTo>
                  <a:cubicBezTo>
                    <a:pt x="3128" y="601"/>
                    <a:pt x="2446" y="1"/>
                    <a:pt x="1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3"/>
            <p:cNvSpPr/>
            <p:nvPr/>
          </p:nvSpPr>
          <p:spPr>
            <a:xfrm>
              <a:off x="4931000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90" y="1"/>
                  </a:moveTo>
                  <a:cubicBezTo>
                    <a:pt x="651" y="1"/>
                    <a:pt x="611" y="4"/>
                    <a:pt x="571" y="12"/>
                  </a:cubicBezTo>
                  <a:cubicBezTo>
                    <a:pt x="229" y="80"/>
                    <a:pt x="0" y="445"/>
                    <a:pt x="69" y="856"/>
                  </a:cubicBezTo>
                  <a:cubicBezTo>
                    <a:pt x="151" y="1204"/>
                    <a:pt x="434" y="1460"/>
                    <a:pt x="755" y="1460"/>
                  </a:cubicBezTo>
                  <a:cubicBezTo>
                    <a:pt x="792" y="1460"/>
                    <a:pt x="830" y="1457"/>
                    <a:pt x="868" y="1450"/>
                  </a:cubicBezTo>
                  <a:cubicBezTo>
                    <a:pt x="1210" y="1381"/>
                    <a:pt x="1438" y="993"/>
                    <a:pt x="1347" y="605"/>
                  </a:cubicBezTo>
                  <a:cubicBezTo>
                    <a:pt x="1286" y="240"/>
                    <a:pt x="1008" y="1"/>
                    <a:pt x="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3"/>
            <p:cNvSpPr/>
            <p:nvPr/>
          </p:nvSpPr>
          <p:spPr>
            <a:xfrm>
              <a:off x="4935000" y="4626025"/>
              <a:ext cx="29125" cy="30400"/>
            </a:xfrm>
            <a:custGeom>
              <a:avLst/>
              <a:gdLst/>
              <a:ahLst/>
              <a:cxnLst/>
              <a:rect l="l" t="t" r="r" b="b"/>
              <a:pathLst>
                <a:path w="1165" h="1216" extrusionOk="0">
                  <a:moveTo>
                    <a:pt x="548" y="189"/>
                  </a:moveTo>
                  <a:cubicBezTo>
                    <a:pt x="616" y="189"/>
                    <a:pt x="685" y="211"/>
                    <a:pt x="753" y="257"/>
                  </a:cubicBezTo>
                  <a:cubicBezTo>
                    <a:pt x="845" y="325"/>
                    <a:pt x="890" y="417"/>
                    <a:pt x="913" y="531"/>
                  </a:cubicBezTo>
                  <a:cubicBezTo>
                    <a:pt x="959" y="759"/>
                    <a:pt x="845" y="987"/>
                    <a:pt x="639" y="1033"/>
                  </a:cubicBezTo>
                  <a:cubicBezTo>
                    <a:pt x="624" y="1035"/>
                    <a:pt x="610" y="1036"/>
                    <a:pt x="595" y="1036"/>
                  </a:cubicBezTo>
                  <a:cubicBezTo>
                    <a:pt x="405" y="1036"/>
                    <a:pt x="227" y="901"/>
                    <a:pt x="206" y="668"/>
                  </a:cubicBezTo>
                  <a:cubicBezTo>
                    <a:pt x="183" y="554"/>
                    <a:pt x="183" y="440"/>
                    <a:pt x="251" y="348"/>
                  </a:cubicBezTo>
                  <a:cubicBezTo>
                    <a:pt x="297" y="257"/>
                    <a:pt x="388" y="211"/>
                    <a:pt x="479" y="189"/>
                  </a:cubicBezTo>
                  <a:close/>
                  <a:moveTo>
                    <a:pt x="514" y="0"/>
                  </a:moveTo>
                  <a:cubicBezTo>
                    <a:pt x="488" y="0"/>
                    <a:pt x="461" y="2"/>
                    <a:pt x="434" y="6"/>
                  </a:cubicBezTo>
                  <a:cubicBezTo>
                    <a:pt x="297" y="52"/>
                    <a:pt x="183" y="143"/>
                    <a:pt x="91" y="257"/>
                  </a:cubicBezTo>
                  <a:cubicBezTo>
                    <a:pt x="23" y="394"/>
                    <a:pt x="0" y="554"/>
                    <a:pt x="23" y="713"/>
                  </a:cubicBezTo>
                  <a:cubicBezTo>
                    <a:pt x="69" y="1010"/>
                    <a:pt x="320" y="1216"/>
                    <a:pt x="571" y="1216"/>
                  </a:cubicBezTo>
                  <a:cubicBezTo>
                    <a:pt x="616" y="1216"/>
                    <a:pt x="639" y="1193"/>
                    <a:pt x="685" y="1193"/>
                  </a:cubicBezTo>
                  <a:cubicBezTo>
                    <a:pt x="959" y="1147"/>
                    <a:pt x="1164" y="828"/>
                    <a:pt x="1096" y="508"/>
                  </a:cubicBezTo>
                  <a:cubicBezTo>
                    <a:pt x="1073" y="348"/>
                    <a:pt x="982" y="211"/>
                    <a:pt x="867" y="120"/>
                  </a:cubicBezTo>
                  <a:cubicBezTo>
                    <a:pt x="754" y="44"/>
                    <a:pt x="641" y="0"/>
                    <a:pt x="514" y="0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3"/>
            <p:cNvSpPr/>
            <p:nvPr/>
          </p:nvSpPr>
          <p:spPr>
            <a:xfrm>
              <a:off x="5047400" y="4444700"/>
              <a:ext cx="18850" cy="131275"/>
            </a:xfrm>
            <a:custGeom>
              <a:avLst/>
              <a:gdLst/>
              <a:ahLst/>
              <a:cxnLst/>
              <a:rect l="l" t="t" r="r" b="b"/>
              <a:pathLst>
                <a:path w="754" h="5251" extrusionOk="0">
                  <a:moveTo>
                    <a:pt x="1" y="0"/>
                  </a:moveTo>
                  <a:lnTo>
                    <a:pt x="1" y="5250"/>
                  </a:lnTo>
                  <a:lnTo>
                    <a:pt x="754" y="5250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3"/>
            <p:cNvSpPr/>
            <p:nvPr/>
          </p:nvSpPr>
          <p:spPr>
            <a:xfrm>
              <a:off x="5510750" y="4596475"/>
              <a:ext cx="159250" cy="22850"/>
            </a:xfrm>
            <a:custGeom>
              <a:avLst/>
              <a:gdLst/>
              <a:ahLst/>
              <a:cxnLst/>
              <a:rect l="l" t="t" r="r" b="b"/>
              <a:pathLst>
                <a:path w="6370" h="914" extrusionOk="0">
                  <a:moveTo>
                    <a:pt x="1" y="1"/>
                  </a:moveTo>
                  <a:lnTo>
                    <a:pt x="1" y="914"/>
                  </a:lnTo>
                  <a:lnTo>
                    <a:pt x="6369" y="914"/>
                  </a:lnTo>
                  <a:lnTo>
                    <a:pt x="6369" y="1"/>
                  </a:lnTo>
                  <a:lnTo>
                    <a:pt x="6186" y="1"/>
                  </a:lnTo>
                  <a:lnTo>
                    <a:pt x="6186" y="754"/>
                  </a:lnTo>
                  <a:lnTo>
                    <a:pt x="183" y="75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3"/>
            <p:cNvSpPr/>
            <p:nvPr/>
          </p:nvSpPr>
          <p:spPr>
            <a:xfrm>
              <a:off x="5234000" y="4596475"/>
              <a:ext cx="218575" cy="9750"/>
            </a:xfrm>
            <a:custGeom>
              <a:avLst/>
              <a:gdLst/>
              <a:ahLst/>
              <a:cxnLst/>
              <a:rect l="l" t="t" r="r" b="b"/>
              <a:pathLst>
                <a:path w="8743" h="390" extrusionOk="0">
                  <a:moveTo>
                    <a:pt x="1" y="1"/>
                  </a:moveTo>
                  <a:lnTo>
                    <a:pt x="1" y="389"/>
                  </a:lnTo>
                  <a:lnTo>
                    <a:pt x="8743" y="38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3"/>
            <p:cNvSpPr/>
            <p:nvPr/>
          </p:nvSpPr>
          <p:spPr>
            <a:xfrm>
              <a:off x="5871975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3"/>
            <p:cNvSpPr/>
            <p:nvPr/>
          </p:nvSpPr>
          <p:spPr>
            <a:xfrm>
              <a:off x="5801775" y="4293475"/>
              <a:ext cx="4025" cy="259675"/>
            </a:xfrm>
            <a:custGeom>
              <a:avLst/>
              <a:gdLst/>
              <a:ahLst/>
              <a:cxnLst/>
              <a:rect l="l" t="t" r="r" b="b"/>
              <a:pathLst>
                <a:path w="161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61" y="10386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3"/>
            <p:cNvSpPr/>
            <p:nvPr/>
          </p:nvSpPr>
          <p:spPr>
            <a:xfrm>
              <a:off x="5731025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3"/>
            <p:cNvSpPr/>
            <p:nvPr/>
          </p:nvSpPr>
          <p:spPr>
            <a:xfrm>
              <a:off x="5660275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3"/>
            <p:cNvSpPr/>
            <p:nvPr/>
          </p:nvSpPr>
          <p:spPr>
            <a:xfrm>
              <a:off x="5590075" y="4293475"/>
              <a:ext cx="4025" cy="259675"/>
            </a:xfrm>
            <a:custGeom>
              <a:avLst/>
              <a:gdLst/>
              <a:ahLst/>
              <a:cxnLst/>
              <a:rect l="l" t="t" r="r" b="b"/>
              <a:pathLst>
                <a:path w="161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3"/>
            <p:cNvSpPr/>
            <p:nvPr/>
          </p:nvSpPr>
          <p:spPr>
            <a:xfrm>
              <a:off x="5519325" y="4293475"/>
              <a:ext cx="4000" cy="259675"/>
            </a:xfrm>
            <a:custGeom>
              <a:avLst/>
              <a:gdLst/>
              <a:ahLst/>
              <a:cxnLst/>
              <a:rect l="l" t="t" r="r" b="b"/>
              <a:pathLst>
                <a:path w="160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3"/>
            <p:cNvSpPr/>
            <p:nvPr/>
          </p:nvSpPr>
          <p:spPr>
            <a:xfrm>
              <a:off x="5448550" y="4293475"/>
              <a:ext cx="4600" cy="259675"/>
            </a:xfrm>
            <a:custGeom>
              <a:avLst/>
              <a:gdLst/>
              <a:ahLst/>
              <a:cxnLst/>
              <a:rect l="l" t="t" r="r" b="b"/>
              <a:pathLst>
                <a:path w="184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3"/>
            <p:cNvSpPr/>
            <p:nvPr/>
          </p:nvSpPr>
          <p:spPr>
            <a:xfrm>
              <a:off x="5377800" y="4293475"/>
              <a:ext cx="4600" cy="259675"/>
            </a:xfrm>
            <a:custGeom>
              <a:avLst/>
              <a:gdLst/>
              <a:ahLst/>
              <a:cxnLst/>
              <a:rect l="l" t="t" r="r" b="b"/>
              <a:pathLst>
                <a:path w="184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3"/>
            <p:cNvSpPr/>
            <p:nvPr/>
          </p:nvSpPr>
          <p:spPr>
            <a:xfrm>
              <a:off x="5307625" y="4293475"/>
              <a:ext cx="4000" cy="259675"/>
            </a:xfrm>
            <a:custGeom>
              <a:avLst/>
              <a:gdLst/>
              <a:ahLst/>
              <a:cxnLst/>
              <a:rect l="l" t="t" r="r" b="b"/>
              <a:pathLst>
                <a:path w="160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3"/>
            <p:cNvSpPr/>
            <p:nvPr/>
          </p:nvSpPr>
          <p:spPr>
            <a:xfrm>
              <a:off x="5236850" y="4293475"/>
              <a:ext cx="4025" cy="259675"/>
            </a:xfrm>
            <a:custGeom>
              <a:avLst/>
              <a:gdLst/>
              <a:ahLst/>
              <a:cxnLst/>
              <a:rect l="l" t="t" r="r" b="b"/>
              <a:pathLst>
                <a:path w="161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3"/>
            <p:cNvSpPr/>
            <p:nvPr/>
          </p:nvSpPr>
          <p:spPr>
            <a:xfrm>
              <a:off x="5166100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3"/>
            <p:cNvSpPr/>
            <p:nvPr/>
          </p:nvSpPr>
          <p:spPr>
            <a:xfrm>
              <a:off x="5095350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3"/>
            <p:cNvSpPr/>
            <p:nvPr/>
          </p:nvSpPr>
          <p:spPr>
            <a:xfrm>
              <a:off x="5106750" y="4596475"/>
              <a:ext cx="767525" cy="33125"/>
            </a:xfrm>
            <a:custGeom>
              <a:avLst/>
              <a:gdLst/>
              <a:ahLst/>
              <a:cxnLst/>
              <a:rect l="l" t="t" r="r" b="b"/>
              <a:pathLst>
                <a:path w="30701" h="1325" extrusionOk="0">
                  <a:moveTo>
                    <a:pt x="1" y="1"/>
                  </a:moveTo>
                  <a:lnTo>
                    <a:pt x="1" y="1325"/>
                  </a:lnTo>
                  <a:lnTo>
                    <a:pt x="30701" y="1325"/>
                  </a:lnTo>
                  <a:lnTo>
                    <a:pt x="30701" y="1"/>
                  </a:lnTo>
                  <a:lnTo>
                    <a:pt x="30541" y="1"/>
                  </a:lnTo>
                  <a:lnTo>
                    <a:pt x="30541" y="1165"/>
                  </a:lnTo>
                  <a:lnTo>
                    <a:pt x="160" y="1165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3"/>
            <p:cNvSpPr/>
            <p:nvPr/>
          </p:nvSpPr>
          <p:spPr>
            <a:xfrm>
              <a:off x="5121575" y="4596850"/>
              <a:ext cx="87925" cy="88725"/>
            </a:xfrm>
            <a:custGeom>
              <a:avLst/>
              <a:gdLst/>
              <a:ahLst/>
              <a:cxnLst/>
              <a:rect l="l" t="t" r="r" b="b"/>
              <a:pathLst>
                <a:path w="3517" h="3549" extrusionOk="0">
                  <a:moveTo>
                    <a:pt x="1713" y="1"/>
                  </a:moveTo>
                  <a:cubicBezTo>
                    <a:pt x="1615" y="1"/>
                    <a:pt x="1516" y="11"/>
                    <a:pt x="1416" y="32"/>
                  </a:cubicBezTo>
                  <a:cubicBezTo>
                    <a:pt x="549" y="191"/>
                    <a:pt x="1" y="1104"/>
                    <a:pt x="206" y="2086"/>
                  </a:cubicBezTo>
                  <a:cubicBezTo>
                    <a:pt x="370" y="2946"/>
                    <a:pt x="1085" y="3548"/>
                    <a:pt x="1839" y="3548"/>
                  </a:cubicBezTo>
                  <a:cubicBezTo>
                    <a:pt x="1926" y="3548"/>
                    <a:pt x="2014" y="3540"/>
                    <a:pt x="2101" y="3524"/>
                  </a:cubicBezTo>
                  <a:cubicBezTo>
                    <a:pt x="2968" y="3364"/>
                    <a:pt x="3516" y="2428"/>
                    <a:pt x="3311" y="1470"/>
                  </a:cubicBezTo>
                  <a:cubicBezTo>
                    <a:pt x="3149" y="601"/>
                    <a:pt x="2469" y="1"/>
                    <a:pt x="17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3"/>
            <p:cNvSpPr/>
            <p:nvPr/>
          </p:nvSpPr>
          <p:spPr>
            <a:xfrm>
              <a:off x="5147825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85" y="1"/>
                  </a:moveTo>
                  <a:cubicBezTo>
                    <a:pt x="647" y="1"/>
                    <a:pt x="609" y="4"/>
                    <a:pt x="572" y="12"/>
                  </a:cubicBezTo>
                  <a:cubicBezTo>
                    <a:pt x="206" y="80"/>
                    <a:pt x="1" y="445"/>
                    <a:pt x="69" y="856"/>
                  </a:cubicBezTo>
                  <a:cubicBezTo>
                    <a:pt x="151" y="1204"/>
                    <a:pt x="435" y="1460"/>
                    <a:pt x="739" y="1460"/>
                  </a:cubicBezTo>
                  <a:cubicBezTo>
                    <a:pt x="775" y="1460"/>
                    <a:pt x="810" y="1457"/>
                    <a:pt x="845" y="1450"/>
                  </a:cubicBezTo>
                  <a:cubicBezTo>
                    <a:pt x="1211" y="1381"/>
                    <a:pt x="1439" y="993"/>
                    <a:pt x="1348" y="605"/>
                  </a:cubicBezTo>
                  <a:cubicBezTo>
                    <a:pt x="1287" y="240"/>
                    <a:pt x="991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3"/>
            <p:cNvSpPr/>
            <p:nvPr/>
          </p:nvSpPr>
          <p:spPr>
            <a:xfrm>
              <a:off x="5151250" y="4626025"/>
              <a:ext cx="29125" cy="30400"/>
            </a:xfrm>
            <a:custGeom>
              <a:avLst/>
              <a:gdLst/>
              <a:ahLst/>
              <a:cxnLst/>
              <a:rect l="l" t="t" r="r" b="b"/>
              <a:pathLst>
                <a:path w="1165" h="1216" extrusionOk="0">
                  <a:moveTo>
                    <a:pt x="549" y="189"/>
                  </a:moveTo>
                  <a:cubicBezTo>
                    <a:pt x="640" y="189"/>
                    <a:pt x="708" y="211"/>
                    <a:pt x="777" y="257"/>
                  </a:cubicBezTo>
                  <a:cubicBezTo>
                    <a:pt x="845" y="325"/>
                    <a:pt x="914" y="417"/>
                    <a:pt x="937" y="531"/>
                  </a:cubicBezTo>
                  <a:cubicBezTo>
                    <a:pt x="982" y="759"/>
                    <a:pt x="868" y="987"/>
                    <a:pt x="663" y="1033"/>
                  </a:cubicBezTo>
                  <a:cubicBezTo>
                    <a:pt x="648" y="1035"/>
                    <a:pt x="633" y="1036"/>
                    <a:pt x="618" y="1036"/>
                  </a:cubicBezTo>
                  <a:cubicBezTo>
                    <a:pt x="429" y="1036"/>
                    <a:pt x="249" y="901"/>
                    <a:pt x="206" y="668"/>
                  </a:cubicBezTo>
                  <a:cubicBezTo>
                    <a:pt x="183" y="554"/>
                    <a:pt x="206" y="440"/>
                    <a:pt x="252" y="348"/>
                  </a:cubicBezTo>
                  <a:cubicBezTo>
                    <a:pt x="320" y="257"/>
                    <a:pt x="389" y="211"/>
                    <a:pt x="503" y="189"/>
                  </a:cubicBezTo>
                  <a:close/>
                  <a:moveTo>
                    <a:pt x="530" y="0"/>
                  </a:moveTo>
                  <a:cubicBezTo>
                    <a:pt x="505" y="0"/>
                    <a:pt x="481" y="2"/>
                    <a:pt x="457" y="6"/>
                  </a:cubicBezTo>
                  <a:cubicBezTo>
                    <a:pt x="320" y="52"/>
                    <a:pt x="183" y="143"/>
                    <a:pt x="115" y="257"/>
                  </a:cubicBezTo>
                  <a:cubicBezTo>
                    <a:pt x="24" y="394"/>
                    <a:pt x="1" y="554"/>
                    <a:pt x="47" y="713"/>
                  </a:cubicBezTo>
                  <a:cubicBezTo>
                    <a:pt x="92" y="1010"/>
                    <a:pt x="343" y="1216"/>
                    <a:pt x="594" y="1216"/>
                  </a:cubicBezTo>
                  <a:cubicBezTo>
                    <a:pt x="617" y="1216"/>
                    <a:pt x="663" y="1193"/>
                    <a:pt x="686" y="1193"/>
                  </a:cubicBezTo>
                  <a:cubicBezTo>
                    <a:pt x="982" y="1147"/>
                    <a:pt x="1165" y="828"/>
                    <a:pt x="1119" y="508"/>
                  </a:cubicBezTo>
                  <a:cubicBezTo>
                    <a:pt x="1074" y="348"/>
                    <a:pt x="1005" y="211"/>
                    <a:pt x="868" y="120"/>
                  </a:cubicBezTo>
                  <a:cubicBezTo>
                    <a:pt x="774" y="44"/>
                    <a:pt x="648" y="0"/>
                    <a:pt x="530" y="0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3"/>
            <p:cNvSpPr/>
            <p:nvPr/>
          </p:nvSpPr>
          <p:spPr>
            <a:xfrm>
              <a:off x="5687075" y="4596850"/>
              <a:ext cx="87900" cy="88725"/>
            </a:xfrm>
            <a:custGeom>
              <a:avLst/>
              <a:gdLst/>
              <a:ahLst/>
              <a:cxnLst/>
              <a:rect l="l" t="t" r="r" b="b"/>
              <a:pathLst>
                <a:path w="3516" h="3549" extrusionOk="0">
                  <a:moveTo>
                    <a:pt x="1713" y="1"/>
                  </a:moveTo>
                  <a:cubicBezTo>
                    <a:pt x="1615" y="1"/>
                    <a:pt x="1516" y="11"/>
                    <a:pt x="1416" y="32"/>
                  </a:cubicBezTo>
                  <a:cubicBezTo>
                    <a:pt x="549" y="191"/>
                    <a:pt x="1" y="1104"/>
                    <a:pt x="206" y="2086"/>
                  </a:cubicBezTo>
                  <a:cubicBezTo>
                    <a:pt x="370" y="2946"/>
                    <a:pt x="1085" y="3548"/>
                    <a:pt x="1839" y="3548"/>
                  </a:cubicBezTo>
                  <a:cubicBezTo>
                    <a:pt x="1926" y="3548"/>
                    <a:pt x="2014" y="3540"/>
                    <a:pt x="2101" y="3524"/>
                  </a:cubicBezTo>
                  <a:cubicBezTo>
                    <a:pt x="2968" y="3364"/>
                    <a:pt x="3516" y="2428"/>
                    <a:pt x="3333" y="1470"/>
                  </a:cubicBezTo>
                  <a:cubicBezTo>
                    <a:pt x="3152" y="601"/>
                    <a:pt x="2469" y="1"/>
                    <a:pt x="17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3"/>
            <p:cNvSpPr/>
            <p:nvPr/>
          </p:nvSpPr>
          <p:spPr>
            <a:xfrm>
              <a:off x="5713325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85" y="1"/>
                  </a:moveTo>
                  <a:cubicBezTo>
                    <a:pt x="647" y="1"/>
                    <a:pt x="609" y="4"/>
                    <a:pt x="571" y="12"/>
                  </a:cubicBezTo>
                  <a:cubicBezTo>
                    <a:pt x="229" y="80"/>
                    <a:pt x="1" y="445"/>
                    <a:pt x="69" y="856"/>
                  </a:cubicBezTo>
                  <a:cubicBezTo>
                    <a:pt x="151" y="1204"/>
                    <a:pt x="435" y="1460"/>
                    <a:pt x="739" y="1460"/>
                  </a:cubicBezTo>
                  <a:cubicBezTo>
                    <a:pt x="774" y="1460"/>
                    <a:pt x="810" y="1457"/>
                    <a:pt x="845" y="1450"/>
                  </a:cubicBezTo>
                  <a:cubicBezTo>
                    <a:pt x="1211" y="1381"/>
                    <a:pt x="1439" y="993"/>
                    <a:pt x="1348" y="605"/>
                  </a:cubicBezTo>
                  <a:cubicBezTo>
                    <a:pt x="1287" y="240"/>
                    <a:pt x="991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3"/>
            <p:cNvSpPr/>
            <p:nvPr/>
          </p:nvSpPr>
          <p:spPr>
            <a:xfrm>
              <a:off x="5716175" y="4626025"/>
              <a:ext cx="29700" cy="30400"/>
            </a:xfrm>
            <a:custGeom>
              <a:avLst/>
              <a:gdLst/>
              <a:ahLst/>
              <a:cxnLst/>
              <a:rect l="l" t="t" r="r" b="b"/>
              <a:pathLst>
                <a:path w="1188" h="1216" extrusionOk="0">
                  <a:moveTo>
                    <a:pt x="594" y="180"/>
                  </a:moveTo>
                  <a:cubicBezTo>
                    <a:pt x="663" y="180"/>
                    <a:pt x="731" y="206"/>
                    <a:pt x="800" y="257"/>
                  </a:cubicBezTo>
                  <a:cubicBezTo>
                    <a:pt x="891" y="325"/>
                    <a:pt x="937" y="417"/>
                    <a:pt x="960" y="531"/>
                  </a:cubicBezTo>
                  <a:cubicBezTo>
                    <a:pt x="1005" y="759"/>
                    <a:pt x="891" y="987"/>
                    <a:pt x="686" y="1033"/>
                  </a:cubicBezTo>
                  <a:cubicBezTo>
                    <a:pt x="671" y="1035"/>
                    <a:pt x="656" y="1036"/>
                    <a:pt x="641" y="1036"/>
                  </a:cubicBezTo>
                  <a:cubicBezTo>
                    <a:pt x="451" y="1036"/>
                    <a:pt x="272" y="901"/>
                    <a:pt x="229" y="668"/>
                  </a:cubicBezTo>
                  <a:cubicBezTo>
                    <a:pt x="184" y="440"/>
                    <a:pt x="320" y="234"/>
                    <a:pt x="526" y="189"/>
                  </a:cubicBezTo>
                  <a:cubicBezTo>
                    <a:pt x="549" y="183"/>
                    <a:pt x="572" y="180"/>
                    <a:pt x="594" y="180"/>
                  </a:cubicBezTo>
                  <a:close/>
                  <a:moveTo>
                    <a:pt x="552" y="0"/>
                  </a:moveTo>
                  <a:cubicBezTo>
                    <a:pt x="528" y="0"/>
                    <a:pt x="504" y="2"/>
                    <a:pt x="480" y="6"/>
                  </a:cubicBezTo>
                  <a:cubicBezTo>
                    <a:pt x="184" y="74"/>
                    <a:pt x="1" y="394"/>
                    <a:pt x="69" y="713"/>
                  </a:cubicBezTo>
                  <a:cubicBezTo>
                    <a:pt x="115" y="1010"/>
                    <a:pt x="366" y="1216"/>
                    <a:pt x="617" y="1216"/>
                  </a:cubicBezTo>
                  <a:cubicBezTo>
                    <a:pt x="640" y="1216"/>
                    <a:pt x="686" y="1193"/>
                    <a:pt x="709" y="1193"/>
                  </a:cubicBezTo>
                  <a:cubicBezTo>
                    <a:pt x="1005" y="1147"/>
                    <a:pt x="1188" y="828"/>
                    <a:pt x="1142" y="508"/>
                  </a:cubicBezTo>
                  <a:cubicBezTo>
                    <a:pt x="1097" y="348"/>
                    <a:pt x="1028" y="211"/>
                    <a:pt x="891" y="120"/>
                  </a:cubicBezTo>
                  <a:cubicBezTo>
                    <a:pt x="797" y="44"/>
                    <a:pt x="671" y="0"/>
                    <a:pt x="5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3"/>
            <p:cNvSpPr/>
            <p:nvPr/>
          </p:nvSpPr>
          <p:spPr>
            <a:xfrm>
              <a:off x="5774950" y="4596850"/>
              <a:ext cx="87350" cy="88725"/>
            </a:xfrm>
            <a:custGeom>
              <a:avLst/>
              <a:gdLst/>
              <a:ahLst/>
              <a:cxnLst/>
              <a:rect l="l" t="t" r="r" b="b"/>
              <a:pathLst>
                <a:path w="3494" h="3549" extrusionOk="0">
                  <a:moveTo>
                    <a:pt x="1691" y="1"/>
                  </a:moveTo>
                  <a:cubicBezTo>
                    <a:pt x="1593" y="1"/>
                    <a:pt x="1493" y="11"/>
                    <a:pt x="1393" y="32"/>
                  </a:cubicBezTo>
                  <a:cubicBezTo>
                    <a:pt x="549" y="191"/>
                    <a:pt x="1" y="1104"/>
                    <a:pt x="184" y="2086"/>
                  </a:cubicBezTo>
                  <a:cubicBezTo>
                    <a:pt x="368" y="2946"/>
                    <a:pt x="1066" y="3548"/>
                    <a:pt x="1834" y="3548"/>
                  </a:cubicBezTo>
                  <a:cubicBezTo>
                    <a:pt x="1922" y="3548"/>
                    <a:pt x="2011" y="3540"/>
                    <a:pt x="2101" y="3524"/>
                  </a:cubicBezTo>
                  <a:cubicBezTo>
                    <a:pt x="2945" y="3364"/>
                    <a:pt x="3493" y="2428"/>
                    <a:pt x="3311" y="1470"/>
                  </a:cubicBezTo>
                  <a:cubicBezTo>
                    <a:pt x="3149" y="601"/>
                    <a:pt x="2451" y="1"/>
                    <a:pt x="16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3"/>
            <p:cNvSpPr/>
            <p:nvPr/>
          </p:nvSpPr>
          <p:spPr>
            <a:xfrm>
              <a:off x="5800650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90" y="1"/>
                  </a:moveTo>
                  <a:cubicBezTo>
                    <a:pt x="651" y="1"/>
                    <a:pt x="611" y="4"/>
                    <a:pt x="571" y="12"/>
                  </a:cubicBezTo>
                  <a:cubicBezTo>
                    <a:pt x="228" y="80"/>
                    <a:pt x="0" y="445"/>
                    <a:pt x="91" y="856"/>
                  </a:cubicBezTo>
                  <a:cubicBezTo>
                    <a:pt x="153" y="1204"/>
                    <a:pt x="434" y="1460"/>
                    <a:pt x="755" y="1460"/>
                  </a:cubicBezTo>
                  <a:cubicBezTo>
                    <a:pt x="792" y="1460"/>
                    <a:pt x="830" y="1457"/>
                    <a:pt x="867" y="1450"/>
                  </a:cubicBezTo>
                  <a:cubicBezTo>
                    <a:pt x="1210" y="1381"/>
                    <a:pt x="1438" y="993"/>
                    <a:pt x="1370" y="605"/>
                  </a:cubicBezTo>
                  <a:cubicBezTo>
                    <a:pt x="1288" y="240"/>
                    <a:pt x="1008" y="1"/>
                    <a:pt x="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3"/>
            <p:cNvSpPr/>
            <p:nvPr/>
          </p:nvSpPr>
          <p:spPr>
            <a:xfrm>
              <a:off x="5804625" y="4626025"/>
              <a:ext cx="29125" cy="30400"/>
            </a:xfrm>
            <a:custGeom>
              <a:avLst/>
              <a:gdLst/>
              <a:ahLst/>
              <a:cxnLst/>
              <a:rect l="l" t="t" r="r" b="b"/>
              <a:pathLst>
                <a:path w="1165" h="1216" extrusionOk="0">
                  <a:moveTo>
                    <a:pt x="549" y="189"/>
                  </a:moveTo>
                  <a:cubicBezTo>
                    <a:pt x="617" y="189"/>
                    <a:pt x="686" y="211"/>
                    <a:pt x="754" y="257"/>
                  </a:cubicBezTo>
                  <a:cubicBezTo>
                    <a:pt x="845" y="325"/>
                    <a:pt x="891" y="417"/>
                    <a:pt x="914" y="531"/>
                  </a:cubicBezTo>
                  <a:cubicBezTo>
                    <a:pt x="960" y="759"/>
                    <a:pt x="845" y="987"/>
                    <a:pt x="640" y="1033"/>
                  </a:cubicBezTo>
                  <a:cubicBezTo>
                    <a:pt x="625" y="1035"/>
                    <a:pt x="610" y="1036"/>
                    <a:pt x="596" y="1036"/>
                  </a:cubicBezTo>
                  <a:cubicBezTo>
                    <a:pt x="409" y="1036"/>
                    <a:pt x="249" y="901"/>
                    <a:pt x="206" y="668"/>
                  </a:cubicBezTo>
                  <a:cubicBezTo>
                    <a:pt x="183" y="554"/>
                    <a:pt x="183" y="440"/>
                    <a:pt x="252" y="348"/>
                  </a:cubicBezTo>
                  <a:cubicBezTo>
                    <a:pt x="298" y="257"/>
                    <a:pt x="389" y="211"/>
                    <a:pt x="480" y="189"/>
                  </a:cubicBezTo>
                  <a:close/>
                  <a:moveTo>
                    <a:pt x="515" y="0"/>
                  </a:moveTo>
                  <a:cubicBezTo>
                    <a:pt x="489" y="0"/>
                    <a:pt x="462" y="2"/>
                    <a:pt x="435" y="6"/>
                  </a:cubicBezTo>
                  <a:cubicBezTo>
                    <a:pt x="298" y="52"/>
                    <a:pt x="183" y="143"/>
                    <a:pt x="92" y="257"/>
                  </a:cubicBezTo>
                  <a:cubicBezTo>
                    <a:pt x="24" y="394"/>
                    <a:pt x="1" y="554"/>
                    <a:pt x="24" y="713"/>
                  </a:cubicBezTo>
                  <a:cubicBezTo>
                    <a:pt x="92" y="1010"/>
                    <a:pt x="320" y="1216"/>
                    <a:pt x="571" y="1216"/>
                  </a:cubicBezTo>
                  <a:cubicBezTo>
                    <a:pt x="617" y="1216"/>
                    <a:pt x="640" y="1193"/>
                    <a:pt x="686" y="1193"/>
                  </a:cubicBezTo>
                  <a:cubicBezTo>
                    <a:pt x="982" y="1147"/>
                    <a:pt x="1165" y="828"/>
                    <a:pt x="1096" y="508"/>
                  </a:cubicBezTo>
                  <a:cubicBezTo>
                    <a:pt x="1074" y="348"/>
                    <a:pt x="982" y="211"/>
                    <a:pt x="868" y="120"/>
                  </a:cubicBezTo>
                  <a:cubicBezTo>
                    <a:pt x="755" y="44"/>
                    <a:pt x="641" y="0"/>
                    <a:pt x="5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3" name="Google Shape;2843;p5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Globalización política</a:t>
            </a:r>
            <a:endParaRPr dirty="0"/>
          </a:p>
        </p:txBody>
      </p:sp>
      <p:sp>
        <p:nvSpPr>
          <p:cNvPr id="2845" name="Google Shape;2845;p50"/>
          <p:cNvSpPr txBox="1"/>
          <p:nvPr/>
        </p:nvSpPr>
        <p:spPr>
          <a:xfrm>
            <a:off x="624306" y="1632647"/>
            <a:ext cx="8158185" cy="2588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Es el proceso que permite desarrollar instituciones y mecanismos a escala mundial para tratar los temas que afectan a todos los habitantes de la tierra.</a:t>
            </a:r>
          </a:p>
          <a:p>
            <a:pPr lvl="0" algn="just">
              <a:lnSpc>
                <a:spcPct val="150000"/>
              </a:lnSpc>
            </a:pPr>
            <a:r>
              <a:rPr lang="es-MX" sz="1800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Alude a numerosas situaciones que son de interés común y plantea que sean resueltas mediante medidas que deben asumirse a nivel internacional. Por ejemplo: es el caso del cambio climático o los problemas migratorios.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2"/>
              </a:solidFill>
              <a:latin typeface="Cairo"/>
              <a:ea typeface="Cairo"/>
              <a:cs typeface="Cairo"/>
              <a:sym typeface="Cairo"/>
            </a:endParaRPr>
          </a:p>
        </p:txBody>
      </p:sp>
      <p:sp>
        <p:nvSpPr>
          <p:cNvPr id="4" name="Freeform 26">
            <a:extLst>
              <a:ext uri="{FF2B5EF4-FFF2-40B4-BE49-F238E27FC236}">
                <a16:creationId xmlns:a16="http://schemas.microsoft.com/office/drawing/2014/main" id="{CCD8D489-02CF-4A6F-983B-06BB8A1D72C3}"/>
              </a:ext>
            </a:extLst>
          </p:cNvPr>
          <p:cNvSpPr/>
          <p:nvPr/>
        </p:nvSpPr>
        <p:spPr>
          <a:xfrm flipH="1">
            <a:off x="84380" y="286096"/>
            <a:ext cx="1271239" cy="1346551"/>
          </a:xfrm>
          <a:custGeom>
            <a:avLst/>
            <a:gdLst/>
            <a:ahLst/>
            <a:cxnLst/>
            <a:rect l="l" t="t" r="r" b="b"/>
            <a:pathLst>
              <a:path w="5706644" h="4897338">
                <a:moveTo>
                  <a:pt x="5706644" y="0"/>
                </a:moveTo>
                <a:lnTo>
                  <a:pt x="0" y="0"/>
                </a:lnTo>
                <a:lnTo>
                  <a:pt x="0" y="4897338"/>
                </a:lnTo>
                <a:lnTo>
                  <a:pt x="5706644" y="4897338"/>
                </a:lnTo>
                <a:lnTo>
                  <a:pt x="570664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49"/>
          <p:cNvSpPr txBox="1">
            <a:spLocks noGrp="1"/>
          </p:cNvSpPr>
          <p:nvPr>
            <p:ph type="title"/>
          </p:nvPr>
        </p:nvSpPr>
        <p:spPr>
          <a:xfrm>
            <a:off x="497146" y="344420"/>
            <a:ext cx="828669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Globalización social</a:t>
            </a:r>
            <a:endParaRPr sz="2800" dirty="0"/>
          </a:p>
        </p:txBody>
      </p:sp>
      <p:sp>
        <p:nvSpPr>
          <p:cNvPr id="2069" name="Google Shape;2069;p49"/>
          <p:cNvSpPr txBox="1">
            <a:spLocks noGrp="1"/>
          </p:cNvSpPr>
          <p:nvPr>
            <p:ph type="subTitle" idx="1"/>
          </p:nvPr>
        </p:nvSpPr>
        <p:spPr>
          <a:xfrm>
            <a:off x="656413" y="1508719"/>
            <a:ext cx="7640072" cy="21054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s-MX" sz="1800" dirty="0"/>
              <a:t>En este aspecto la globalización trata de reducir cualquier tipo de discriminación por lugar de nacimiento, clase o raza. Para ello, mantiene la premisa de defender los derechos humanos mediante políticas mundiales que son desarrolladas por organismos como la Organización de las Naciones Unidas. </a:t>
            </a:r>
            <a:endParaRPr sz="1800" dirty="0"/>
          </a:p>
        </p:txBody>
      </p:sp>
      <p:grpSp>
        <p:nvGrpSpPr>
          <p:cNvPr id="2070" name="Google Shape;2070;p49"/>
          <p:cNvGrpSpPr/>
          <p:nvPr/>
        </p:nvGrpSpPr>
        <p:grpSpPr>
          <a:xfrm>
            <a:off x="-1621818" y="3888954"/>
            <a:ext cx="4243832" cy="1049838"/>
            <a:chOff x="-1621818" y="2979743"/>
            <a:chExt cx="6194018" cy="2045949"/>
          </a:xfrm>
        </p:grpSpPr>
        <p:sp>
          <p:nvSpPr>
            <p:cNvPr id="2071" name="Google Shape;2071;p49"/>
            <p:cNvSpPr/>
            <p:nvPr/>
          </p:nvSpPr>
          <p:spPr>
            <a:xfrm>
              <a:off x="-1175306" y="3288684"/>
              <a:ext cx="127839" cy="15502"/>
            </a:xfrm>
            <a:custGeom>
              <a:avLst/>
              <a:gdLst/>
              <a:ahLst/>
              <a:cxnLst/>
              <a:rect l="l" t="t" r="r" b="b"/>
              <a:pathLst>
                <a:path w="2078" h="252" extrusionOk="0">
                  <a:moveTo>
                    <a:pt x="1" y="0"/>
                  </a:moveTo>
                  <a:lnTo>
                    <a:pt x="1" y="251"/>
                  </a:lnTo>
                  <a:lnTo>
                    <a:pt x="2078" y="251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49"/>
            <p:cNvSpPr/>
            <p:nvPr/>
          </p:nvSpPr>
          <p:spPr>
            <a:xfrm>
              <a:off x="-1175306" y="3253557"/>
              <a:ext cx="127839" cy="35188"/>
            </a:xfrm>
            <a:custGeom>
              <a:avLst/>
              <a:gdLst/>
              <a:ahLst/>
              <a:cxnLst/>
              <a:rect l="l" t="t" r="r" b="b"/>
              <a:pathLst>
                <a:path w="2078" h="572" extrusionOk="0">
                  <a:moveTo>
                    <a:pt x="1" y="1"/>
                  </a:moveTo>
                  <a:lnTo>
                    <a:pt x="1" y="571"/>
                  </a:lnTo>
                  <a:lnTo>
                    <a:pt x="69" y="571"/>
                  </a:lnTo>
                  <a:lnTo>
                    <a:pt x="69" y="69"/>
                  </a:lnTo>
                  <a:lnTo>
                    <a:pt x="1987" y="69"/>
                  </a:lnTo>
                  <a:lnTo>
                    <a:pt x="1987" y="571"/>
                  </a:lnTo>
                  <a:lnTo>
                    <a:pt x="2078" y="571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49"/>
            <p:cNvSpPr/>
            <p:nvPr/>
          </p:nvSpPr>
          <p:spPr>
            <a:xfrm>
              <a:off x="-1154205" y="3256387"/>
              <a:ext cx="4245" cy="33773"/>
            </a:xfrm>
            <a:custGeom>
              <a:avLst/>
              <a:gdLst/>
              <a:ahLst/>
              <a:cxnLst/>
              <a:rect l="l" t="t" r="r" b="b"/>
              <a:pathLst>
                <a:path w="69" h="549" extrusionOk="0">
                  <a:moveTo>
                    <a:pt x="0" y="0"/>
                  </a:moveTo>
                  <a:lnTo>
                    <a:pt x="0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49"/>
            <p:cNvSpPr/>
            <p:nvPr/>
          </p:nvSpPr>
          <p:spPr>
            <a:xfrm>
              <a:off x="-1127567" y="3256387"/>
              <a:ext cx="4306" cy="33773"/>
            </a:xfrm>
            <a:custGeom>
              <a:avLst/>
              <a:gdLst/>
              <a:ahLst/>
              <a:cxnLst/>
              <a:rect l="l" t="t" r="r" b="b"/>
              <a:pathLst>
                <a:path w="70" h="549" extrusionOk="0">
                  <a:moveTo>
                    <a:pt x="1" y="0"/>
                  </a:moveTo>
                  <a:lnTo>
                    <a:pt x="1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49"/>
            <p:cNvSpPr/>
            <p:nvPr/>
          </p:nvSpPr>
          <p:spPr>
            <a:xfrm>
              <a:off x="-1100867" y="3256387"/>
              <a:ext cx="4245" cy="33773"/>
            </a:xfrm>
            <a:custGeom>
              <a:avLst/>
              <a:gdLst/>
              <a:ahLst/>
              <a:cxnLst/>
              <a:rect l="l" t="t" r="r" b="b"/>
              <a:pathLst>
                <a:path w="69" h="549" extrusionOk="0">
                  <a:moveTo>
                    <a:pt x="1" y="0"/>
                  </a:moveTo>
                  <a:lnTo>
                    <a:pt x="1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49"/>
            <p:cNvSpPr/>
            <p:nvPr/>
          </p:nvSpPr>
          <p:spPr>
            <a:xfrm>
              <a:off x="-1074167" y="3256387"/>
              <a:ext cx="4245" cy="33773"/>
            </a:xfrm>
            <a:custGeom>
              <a:avLst/>
              <a:gdLst/>
              <a:ahLst/>
              <a:cxnLst/>
              <a:rect l="l" t="t" r="r" b="b"/>
              <a:pathLst>
                <a:path w="69" h="549" extrusionOk="0">
                  <a:moveTo>
                    <a:pt x="0" y="0"/>
                  </a:moveTo>
                  <a:lnTo>
                    <a:pt x="0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9"/>
            <p:cNvSpPr/>
            <p:nvPr/>
          </p:nvSpPr>
          <p:spPr>
            <a:xfrm>
              <a:off x="-1175306" y="3130030"/>
              <a:ext cx="127839" cy="15502"/>
            </a:xfrm>
            <a:custGeom>
              <a:avLst/>
              <a:gdLst/>
              <a:ahLst/>
              <a:cxnLst/>
              <a:rect l="l" t="t" r="r" b="b"/>
              <a:pathLst>
                <a:path w="2078" h="252" extrusionOk="0">
                  <a:moveTo>
                    <a:pt x="1" y="0"/>
                  </a:moveTo>
                  <a:lnTo>
                    <a:pt x="1" y="251"/>
                  </a:lnTo>
                  <a:lnTo>
                    <a:pt x="2078" y="251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9"/>
            <p:cNvSpPr/>
            <p:nvPr/>
          </p:nvSpPr>
          <p:spPr>
            <a:xfrm>
              <a:off x="-1175306" y="3093489"/>
              <a:ext cx="127839" cy="36603"/>
            </a:xfrm>
            <a:custGeom>
              <a:avLst/>
              <a:gdLst/>
              <a:ahLst/>
              <a:cxnLst/>
              <a:rect l="l" t="t" r="r" b="b"/>
              <a:pathLst>
                <a:path w="2078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92"/>
                  </a:lnTo>
                  <a:lnTo>
                    <a:pt x="1987" y="92"/>
                  </a:lnTo>
                  <a:lnTo>
                    <a:pt x="1987" y="594"/>
                  </a:lnTo>
                  <a:lnTo>
                    <a:pt x="2078" y="594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49"/>
            <p:cNvSpPr/>
            <p:nvPr/>
          </p:nvSpPr>
          <p:spPr>
            <a:xfrm>
              <a:off x="-1154205" y="3096319"/>
              <a:ext cx="4245" cy="35126"/>
            </a:xfrm>
            <a:custGeom>
              <a:avLst/>
              <a:gdLst/>
              <a:ahLst/>
              <a:cxnLst/>
              <a:rect l="l" t="t" r="r" b="b"/>
              <a:pathLst>
                <a:path w="69" h="571" extrusionOk="0">
                  <a:moveTo>
                    <a:pt x="0" y="0"/>
                  </a:moveTo>
                  <a:lnTo>
                    <a:pt x="0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49"/>
            <p:cNvSpPr/>
            <p:nvPr/>
          </p:nvSpPr>
          <p:spPr>
            <a:xfrm>
              <a:off x="-1127567" y="3096319"/>
              <a:ext cx="4306" cy="35126"/>
            </a:xfrm>
            <a:custGeom>
              <a:avLst/>
              <a:gdLst/>
              <a:ahLst/>
              <a:cxnLst/>
              <a:rect l="l" t="t" r="r" b="b"/>
              <a:pathLst>
                <a:path w="70" h="571" extrusionOk="0">
                  <a:moveTo>
                    <a:pt x="1" y="0"/>
                  </a:moveTo>
                  <a:lnTo>
                    <a:pt x="1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49"/>
            <p:cNvSpPr/>
            <p:nvPr/>
          </p:nvSpPr>
          <p:spPr>
            <a:xfrm>
              <a:off x="-1100867" y="3096319"/>
              <a:ext cx="4245" cy="35126"/>
            </a:xfrm>
            <a:custGeom>
              <a:avLst/>
              <a:gdLst/>
              <a:ahLst/>
              <a:cxnLst/>
              <a:rect l="l" t="t" r="r" b="b"/>
              <a:pathLst>
                <a:path w="69" h="571" extrusionOk="0">
                  <a:moveTo>
                    <a:pt x="1" y="0"/>
                  </a:moveTo>
                  <a:lnTo>
                    <a:pt x="1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9"/>
            <p:cNvSpPr/>
            <p:nvPr/>
          </p:nvSpPr>
          <p:spPr>
            <a:xfrm>
              <a:off x="-1074167" y="3096319"/>
              <a:ext cx="4245" cy="35126"/>
            </a:xfrm>
            <a:custGeom>
              <a:avLst/>
              <a:gdLst/>
              <a:ahLst/>
              <a:cxnLst/>
              <a:rect l="l" t="t" r="r" b="b"/>
              <a:pathLst>
                <a:path w="69" h="571" extrusionOk="0">
                  <a:moveTo>
                    <a:pt x="0" y="0"/>
                  </a:moveTo>
                  <a:lnTo>
                    <a:pt x="0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9"/>
            <p:cNvSpPr/>
            <p:nvPr/>
          </p:nvSpPr>
          <p:spPr>
            <a:xfrm>
              <a:off x="-1127567" y="3139812"/>
              <a:ext cx="32360" cy="238811"/>
            </a:xfrm>
            <a:custGeom>
              <a:avLst/>
              <a:gdLst/>
              <a:ahLst/>
              <a:cxnLst/>
              <a:rect l="l" t="t" r="r" b="b"/>
              <a:pathLst>
                <a:path w="526" h="3882" extrusionOk="0">
                  <a:moveTo>
                    <a:pt x="1" y="1"/>
                  </a:moveTo>
                  <a:lnTo>
                    <a:pt x="1" y="3881"/>
                  </a:lnTo>
                  <a:lnTo>
                    <a:pt x="526" y="3881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9"/>
            <p:cNvSpPr/>
            <p:nvPr/>
          </p:nvSpPr>
          <p:spPr>
            <a:xfrm>
              <a:off x="-1114894" y="2979743"/>
              <a:ext cx="5660" cy="178401"/>
            </a:xfrm>
            <a:custGeom>
              <a:avLst/>
              <a:gdLst/>
              <a:ahLst/>
              <a:cxnLst/>
              <a:rect l="l" t="t" r="r" b="b"/>
              <a:pathLst>
                <a:path w="92" h="2900" extrusionOk="0">
                  <a:moveTo>
                    <a:pt x="0" y="1"/>
                  </a:moveTo>
                  <a:lnTo>
                    <a:pt x="0" y="2900"/>
                  </a:lnTo>
                  <a:lnTo>
                    <a:pt x="92" y="2900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9"/>
            <p:cNvSpPr/>
            <p:nvPr/>
          </p:nvSpPr>
          <p:spPr>
            <a:xfrm>
              <a:off x="-1227229" y="3312553"/>
              <a:ext cx="22516" cy="57642"/>
            </a:xfrm>
            <a:custGeom>
              <a:avLst/>
              <a:gdLst/>
              <a:ahLst/>
              <a:cxnLst/>
              <a:rect l="l" t="t" r="r" b="b"/>
              <a:pathLst>
                <a:path w="366" h="937" extrusionOk="0">
                  <a:moveTo>
                    <a:pt x="365" y="0"/>
                  </a:moveTo>
                  <a:lnTo>
                    <a:pt x="0" y="46"/>
                  </a:lnTo>
                  <a:lnTo>
                    <a:pt x="0" y="936"/>
                  </a:lnTo>
                  <a:lnTo>
                    <a:pt x="365" y="868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6CA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49"/>
            <p:cNvSpPr/>
            <p:nvPr/>
          </p:nvSpPr>
          <p:spPr>
            <a:xfrm>
              <a:off x="-1414004" y="3312553"/>
              <a:ext cx="209291" cy="2891"/>
            </a:xfrm>
            <a:custGeom>
              <a:avLst/>
              <a:gdLst/>
              <a:ahLst/>
              <a:cxnLst/>
              <a:rect l="l" t="t" r="r" b="b"/>
              <a:pathLst>
                <a:path w="3402" h="47" extrusionOk="0">
                  <a:moveTo>
                    <a:pt x="366" y="0"/>
                  </a:moveTo>
                  <a:lnTo>
                    <a:pt x="0" y="46"/>
                  </a:lnTo>
                  <a:lnTo>
                    <a:pt x="3036" y="46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509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49"/>
            <p:cNvSpPr/>
            <p:nvPr/>
          </p:nvSpPr>
          <p:spPr>
            <a:xfrm>
              <a:off x="-989947" y="3349033"/>
              <a:ext cx="21163" cy="905784"/>
            </a:xfrm>
            <a:custGeom>
              <a:avLst/>
              <a:gdLst/>
              <a:ahLst/>
              <a:cxnLst/>
              <a:rect l="l" t="t" r="r" b="b"/>
              <a:pathLst>
                <a:path w="344" h="14724" extrusionOk="0">
                  <a:moveTo>
                    <a:pt x="343" y="1"/>
                  </a:moveTo>
                  <a:lnTo>
                    <a:pt x="1" y="46"/>
                  </a:lnTo>
                  <a:lnTo>
                    <a:pt x="1" y="14723"/>
                  </a:lnTo>
                  <a:lnTo>
                    <a:pt x="343" y="14723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9"/>
            <p:cNvSpPr/>
            <p:nvPr/>
          </p:nvSpPr>
          <p:spPr>
            <a:xfrm>
              <a:off x="-1228644" y="3349033"/>
              <a:ext cx="259860" cy="2891"/>
            </a:xfrm>
            <a:custGeom>
              <a:avLst/>
              <a:gdLst/>
              <a:ahLst/>
              <a:cxnLst/>
              <a:rect l="l" t="t" r="r" b="b"/>
              <a:pathLst>
                <a:path w="4224" h="47" extrusionOk="0">
                  <a:moveTo>
                    <a:pt x="388" y="1"/>
                  </a:moveTo>
                  <a:lnTo>
                    <a:pt x="0" y="46"/>
                  </a:lnTo>
                  <a:lnTo>
                    <a:pt x="3881" y="46"/>
                  </a:lnTo>
                  <a:lnTo>
                    <a:pt x="4223" y="1"/>
                  </a:lnTo>
                  <a:close/>
                </a:path>
              </a:pathLst>
            </a:custGeom>
            <a:solidFill>
              <a:srgbClr val="509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9"/>
            <p:cNvSpPr/>
            <p:nvPr/>
          </p:nvSpPr>
          <p:spPr>
            <a:xfrm>
              <a:off x="-1414004" y="3315383"/>
              <a:ext cx="424119" cy="939434"/>
            </a:xfrm>
            <a:custGeom>
              <a:avLst/>
              <a:gdLst/>
              <a:ahLst/>
              <a:cxnLst/>
              <a:rect l="l" t="t" r="r" b="b"/>
              <a:pathLst>
                <a:path w="6894" h="15271" extrusionOk="0">
                  <a:moveTo>
                    <a:pt x="0" y="0"/>
                  </a:moveTo>
                  <a:lnTo>
                    <a:pt x="0" y="15270"/>
                  </a:lnTo>
                  <a:lnTo>
                    <a:pt x="6894" y="15270"/>
                  </a:lnTo>
                  <a:lnTo>
                    <a:pt x="6894" y="593"/>
                  </a:lnTo>
                  <a:lnTo>
                    <a:pt x="3036" y="593"/>
                  </a:lnTo>
                  <a:lnTo>
                    <a:pt x="30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9"/>
            <p:cNvSpPr/>
            <p:nvPr/>
          </p:nvSpPr>
          <p:spPr>
            <a:xfrm>
              <a:off x="-1096684" y="3398185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389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389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9"/>
            <p:cNvSpPr/>
            <p:nvPr/>
          </p:nvSpPr>
          <p:spPr>
            <a:xfrm>
              <a:off x="-1096684" y="3534385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389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389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9"/>
            <p:cNvSpPr/>
            <p:nvPr/>
          </p:nvSpPr>
          <p:spPr>
            <a:xfrm>
              <a:off x="-1096684" y="3670585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9"/>
            <p:cNvSpPr/>
            <p:nvPr/>
          </p:nvSpPr>
          <p:spPr>
            <a:xfrm>
              <a:off x="-1096684" y="3806784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9"/>
            <p:cNvSpPr/>
            <p:nvPr/>
          </p:nvSpPr>
          <p:spPr>
            <a:xfrm>
              <a:off x="-1096684" y="3942984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49"/>
            <p:cNvSpPr/>
            <p:nvPr/>
          </p:nvSpPr>
          <p:spPr>
            <a:xfrm>
              <a:off x="-1096684" y="4079184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49"/>
            <p:cNvSpPr/>
            <p:nvPr/>
          </p:nvSpPr>
          <p:spPr>
            <a:xfrm>
              <a:off x="-1414004" y="3315383"/>
              <a:ext cx="186836" cy="939434"/>
            </a:xfrm>
            <a:custGeom>
              <a:avLst/>
              <a:gdLst/>
              <a:ahLst/>
              <a:cxnLst/>
              <a:rect l="l" t="t" r="r" b="b"/>
              <a:pathLst>
                <a:path w="3037" h="15271" extrusionOk="0">
                  <a:moveTo>
                    <a:pt x="0" y="0"/>
                  </a:moveTo>
                  <a:lnTo>
                    <a:pt x="0" y="15270"/>
                  </a:lnTo>
                  <a:lnTo>
                    <a:pt x="3036" y="15270"/>
                  </a:lnTo>
                  <a:lnTo>
                    <a:pt x="3036" y="593"/>
                  </a:lnTo>
                  <a:lnTo>
                    <a:pt x="30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49"/>
            <p:cNvSpPr/>
            <p:nvPr/>
          </p:nvSpPr>
          <p:spPr>
            <a:xfrm>
              <a:off x="-1595180" y="4098869"/>
              <a:ext cx="182653" cy="155947"/>
            </a:xfrm>
            <a:custGeom>
              <a:avLst/>
              <a:gdLst/>
              <a:ahLst/>
              <a:cxnLst/>
              <a:rect l="l" t="t" r="r" b="b"/>
              <a:pathLst>
                <a:path w="2969" h="2535" extrusionOk="0">
                  <a:moveTo>
                    <a:pt x="1" y="1"/>
                  </a:moveTo>
                  <a:lnTo>
                    <a:pt x="1" y="2534"/>
                  </a:lnTo>
                  <a:lnTo>
                    <a:pt x="2968" y="2534"/>
                  </a:lnTo>
                  <a:lnTo>
                    <a:pt x="2968" y="92"/>
                  </a:lnTo>
                  <a:lnTo>
                    <a:pt x="29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49"/>
            <p:cNvSpPr/>
            <p:nvPr/>
          </p:nvSpPr>
          <p:spPr>
            <a:xfrm>
              <a:off x="-1364849" y="3445923"/>
              <a:ext cx="81514" cy="60472"/>
            </a:xfrm>
            <a:custGeom>
              <a:avLst/>
              <a:gdLst/>
              <a:ahLst/>
              <a:cxnLst/>
              <a:rect l="l" t="t" r="r" b="b"/>
              <a:pathLst>
                <a:path w="1325" h="983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lnTo>
                    <a:pt x="0" y="891"/>
                  </a:lnTo>
                  <a:cubicBezTo>
                    <a:pt x="0" y="959"/>
                    <a:pt x="46" y="982"/>
                    <a:pt x="92" y="982"/>
                  </a:cubicBezTo>
                  <a:lnTo>
                    <a:pt x="1233" y="982"/>
                  </a:lnTo>
                  <a:cubicBezTo>
                    <a:pt x="1301" y="982"/>
                    <a:pt x="1324" y="959"/>
                    <a:pt x="1324" y="891"/>
                  </a:cubicBezTo>
                  <a:lnTo>
                    <a:pt x="1324" y="92"/>
                  </a:lnTo>
                  <a:cubicBezTo>
                    <a:pt x="1324" y="46"/>
                    <a:pt x="1301" y="1"/>
                    <a:pt x="12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49"/>
            <p:cNvSpPr/>
            <p:nvPr/>
          </p:nvSpPr>
          <p:spPr>
            <a:xfrm>
              <a:off x="-1364849" y="3579354"/>
              <a:ext cx="81514" cy="60410"/>
            </a:xfrm>
            <a:custGeom>
              <a:avLst/>
              <a:gdLst/>
              <a:ahLst/>
              <a:cxnLst/>
              <a:rect l="l" t="t" r="r" b="b"/>
              <a:pathLst>
                <a:path w="1325" h="982" extrusionOk="0">
                  <a:moveTo>
                    <a:pt x="92" y="0"/>
                  </a:moveTo>
                  <a:cubicBezTo>
                    <a:pt x="46" y="0"/>
                    <a:pt x="0" y="23"/>
                    <a:pt x="0" y="91"/>
                  </a:cubicBezTo>
                  <a:lnTo>
                    <a:pt x="0" y="890"/>
                  </a:lnTo>
                  <a:cubicBezTo>
                    <a:pt x="0" y="936"/>
                    <a:pt x="46" y="982"/>
                    <a:pt x="92" y="982"/>
                  </a:cubicBezTo>
                  <a:lnTo>
                    <a:pt x="1233" y="982"/>
                  </a:lnTo>
                  <a:cubicBezTo>
                    <a:pt x="1301" y="982"/>
                    <a:pt x="1324" y="936"/>
                    <a:pt x="1324" y="890"/>
                  </a:cubicBezTo>
                  <a:lnTo>
                    <a:pt x="1324" y="91"/>
                  </a:lnTo>
                  <a:cubicBezTo>
                    <a:pt x="1324" y="23"/>
                    <a:pt x="1301" y="0"/>
                    <a:pt x="1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49"/>
            <p:cNvSpPr/>
            <p:nvPr/>
          </p:nvSpPr>
          <p:spPr>
            <a:xfrm>
              <a:off x="-1364849" y="3711309"/>
              <a:ext cx="81514" cy="61887"/>
            </a:xfrm>
            <a:custGeom>
              <a:avLst/>
              <a:gdLst/>
              <a:ahLst/>
              <a:cxnLst/>
              <a:rect l="l" t="t" r="r" b="b"/>
              <a:pathLst>
                <a:path w="1325" h="1006" extrusionOk="0">
                  <a:moveTo>
                    <a:pt x="92" y="1"/>
                  </a:moveTo>
                  <a:cubicBezTo>
                    <a:pt x="46" y="1"/>
                    <a:pt x="0" y="46"/>
                    <a:pt x="0" y="115"/>
                  </a:cubicBezTo>
                  <a:lnTo>
                    <a:pt x="0" y="914"/>
                  </a:lnTo>
                  <a:cubicBezTo>
                    <a:pt x="0" y="959"/>
                    <a:pt x="46" y="1005"/>
                    <a:pt x="92" y="1005"/>
                  </a:cubicBezTo>
                  <a:lnTo>
                    <a:pt x="1233" y="1005"/>
                  </a:lnTo>
                  <a:cubicBezTo>
                    <a:pt x="1301" y="1005"/>
                    <a:pt x="1324" y="959"/>
                    <a:pt x="1324" y="914"/>
                  </a:cubicBezTo>
                  <a:lnTo>
                    <a:pt x="1324" y="115"/>
                  </a:lnTo>
                  <a:cubicBezTo>
                    <a:pt x="1324" y="46"/>
                    <a:pt x="1301" y="1"/>
                    <a:pt x="12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49"/>
            <p:cNvSpPr/>
            <p:nvPr/>
          </p:nvSpPr>
          <p:spPr>
            <a:xfrm>
              <a:off x="-1364849" y="3844741"/>
              <a:ext cx="81514" cy="61825"/>
            </a:xfrm>
            <a:custGeom>
              <a:avLst/>
              <a:gdLst/>
              <a:ahLst/>
              <a:cxnLst/>
              <a:rect l="l" t="t" r="r" b="b"/>
              <a:pathLst>
                <a:path w="1325" h="1005" extrusionOk="0">
                  <a:moveTo>
                    <a:pt x="92" y="0"/>
                  </a:moveTo>
                  <a:cubicBezTo>
                    <a:pt x="46" y="0"/>
                    <a:pt x="0" y="46"/>
                    <a:pt x="0" y="91"/>
                  </a:cubicBezTo>
                  <a:lnTo>
                    <a:pt x="0" y="913"/>
                  </a:lnTo>
                  <a:cubicBezTo>
                    <a:pt x="0" y="959"/>
                    <a:pt x="46" y="1004"/>
                    <a:pt x="92" y="1004"/>
                  </a:cubicBezTo>
                  <a:lnTo>
                    <a:pt x="1233" y="1004"/>
                  </a:lnTo>
                  <a:cubicBezTo>
                    <a:pt x="1301" y="1004"/>
                    <a:pt x="1324" y="959"/>
                    <a:pt x="1324" y="913"/>
                  </a:cubicBezTo>
                  <a:lnTo>
                    <a:pt x="1324" y="91"/>
                  </a:lnTo>
                  <a:cubicBezTo>
                    <a:pt x="1324" y="46"/>
                    <a:pt x="1301" y="0"/>
                    <a:pt x="1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49"/>
            <p:cNvSpPr/>
            <p:nvPr/>
          </p:nvSpPr>
          <p:spPr>
            <a:xfrm>
              <a:off x="-1364849" y="3978111"/>
              <a:ext cx="81514" cy="61825"/>
            </a:xfrm>
            <a:custGeom>
              <a:avLst/>
              <a:gdLst/>
              <a:ahLst/>
              <a:cxnLst/>
              <a:rect l="l" t="t" r="r" b="b"/>
              <a:pathLst>
                <a:path w="1325" h="1005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lnTo>
                    <a:pt x="0" y="914"/>
                  </a:lnTo>
                  <a:cubicBezTo>
                    <a:pt x="0" y="959"/>
                    <a:pt x="46" y="1005"/>
                    <a:pt x="92" y="1005"/>
                  </a:cubicBezTo>
                  <a:lnTo>
                    <a:pt x="1233" y="1005"/>
                  </a:lnTo>
                  <a:cubicBezTo>
                    <a:pt x="1301" y="1005"/>
                    <a:pt x="1324" y="959"/>
                    <a:pt x="1324" y="914"/>
                  </a:cubicBezTo>
                  <a:lnTo>
                    <a:pt x="1324" y="92"/>
                  </a:lnTo>
                  <a:cubicBezTo>
                    <a:pt x="1324" y="46"/>
                    <a:pt x="1301" y="1"/>
                    <a:pt x="12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49"/>
            <p:cNvSpPr/>
            <p:nvPr/>
          </p:nvSpPr>
          <p:spPr>
            <a:xfrm>
              <a:off x="-1442119" y="3503503"/>
              <a:ext cx="178408" cy="16917"/>
            </a:xfrm>
            <a:custGeom>
              <a:avLst/>
              <a:gdLst/>
              <a:ahLst/>
              <a:cxnLst/>
              <a:rect l="l" t="t" r="r" b="b"/>
              <a:pathLst>
                <a:path w="2900" h="275" extrusionOk="0">
                  <a:moveTo>
                    <a:pt x="1" y="1"/>
                  </a:moveTo>
                  <a:lnTo>
                    <a:pt x="1" y="274"/>
                  </a:lnTo>
                  <a:lnTo>
                    <a:pt x="2900" y="274"/>
                  </a:lnTo>
                  <a:lnTo>
                    <a:pt x="2900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49"/>
            <p:cNvSpPr/>
            <p:nvPr/>
          </p:nvSpPr>
          <p:spPr>
            <a:xfrm>
              <a:off x="-1263772" y="3499320"/>
              <a:ext cx="21163" cy="21101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343" y="0"/>
                  </a:moveTo>
                  <a:lnTo>
                    <a:pt x="1" y="69"/>
                  </a:lnTo>
                  <a:lnTo>
                    <a:pt x="1" y="342"/>
                  </a:lnTo>
                  <a:lnTo>
                    <a:pt x="343" y="274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49"/>
            <p:cNvSpPr/>
            <p:nvPr/>
          </p:nvSpPr>
          <p:spPr>
            <a:xfrm>
              <a:off x="-1442119" y="3499320"/>
              <a:ext cx="199509" cy="4245"/>
            </a:xfrm>
            <a:custGeom>
              <a:avLst/>
              <a:gdLst/>
              <a:ahLst/>
              <a:cxnLst/>
              <a:rect l="l" t="t" r="r" b="b"/>
              <a:pathLst>
                <a:path w="3243" h="69" extrusionOk="0">
                  <a:moveTo>
                    <a:pt x="343" y="0"/>
                  </a:moveTo>
                  <a:lnTo>
                    <a:pt x="1" y="69"/>
                  </a:lnTo>
                  <a:lnTo>
                    <a:pt x="2900" y="69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49"/>
            <p:cNvSpPr/>
            <p:nvPr/>
          </p:nvSpPr>
          <p:spPr>
            <a:xfrm>
              <a:off x="-1442119" y="3636873"/>
              <a:ext cx="178408" cy="15564"/>
            </a:xfrm>
            <a:custGeom>
              <a:avLst/>
              <a:gdLst/>
              <a:ahLst/>
              <a:cxnLst/>
              <a:rect l="l" t="t" r="r" b="b"/>
              <a:pathLst>
                <a:path w="2900" h="253" extrusionOk="0">
                  <a:moveTo>
                    <a:pt x="1" y="1"/>
                  </a:moveTo>
                  <a:lnTo>
                    <a:pt x="1" y="252"/>
                  </a:lnTo>
                  <a:lnTo>
                    <a:pt x="2900" y="252"/>
                  </a:lnTo>
                  <a:lnTo>
                    <a:pt x="2900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49"/>
            <p:cNvSpPr/>
            <p:nvPr/>
          </p:nvSpPr>
          <p:spPr>
            <a:xfrm>
              <a:off x="-1263772" y="3632690"/>
              <a:ext cx="21163" cy="19747"/>
            </a:xfrm>
            <a:custGeom>
              <a:avLst/>
              <a:gdLst/>
              <a:ahLst/>
              <a:cxnLst/>
              <a:rect l="l" t="t" r="r" b="b"/>
              <a:pathLst>
                <a:path w="344" h="321" extrusionOk="0">
                  <a:moveTo>
                    <a:pt x="343" y="1"/>
                  </a:moveTo>
                  <a:lnTo>
                    <a:pt x="1" y="69"/>
                  </a:lnTo>
                  <a:lnTo>
                    <a:pt x="1" y="320"/>
                  </a:lnTo>
                  <a:lnTo>
                    <a:pt x="343" y="274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49"/>
            <p:cNvSpPr/>
            <p:nvPr/>
          </p:nvSpPr>
          <p:spPr>
            <a:xfrm>
              <a:off x="-1442119" y="3632690"/>
              <a:ext cx="199509" cy="4245"/>
            </a:xfrm>
            <a:custGeom>
              <a:avLst/>
              <a:gdLst/>
              <a:ahLst/>
              <a:cxnLst/>
              <a:rect l="l" t="t" r="r" b="b"/>
              <a:pathLst>
                <a:path w="3243" h="69" extrusionOk="0">
                  <a:moveTo>
                    <a:pt x="343" y="1"/>
                  </a:moveTo>
                  <a:lnTo>
                    <a:pt x="1" y="69"/>
                  </a:lnTo>
                  <a:lnTo>
                    <a:pt x="2900" y="69"/>
                  </a:lnTo>
                  <a:lnTo>
                    <a:pt x="32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49"/>
            <p:cNvSpPr/>
            <p:nvPr/>
          </p:nvSpPr>
          <p:spPr>
            <a:xfrm>
              <a:off x="-1442119" y="3770304"/>
              <a:ext cx="178408" cy="15502"/>
            </a:xfrm>
            <a:custGeom>
              <a:avLst/>
              <a:gdLst/>
              <a:ahLst/>
              <a:cxnLst/>
              <a:rect l="l" t="t" r="r" b="b"/>
              <a:pathLst>
                <a:path w="2900" h="252" extrusionOk="0">
                  <a:moveTo>
                    <a:pt x="1" y="0"/>
                  </a:moveTo>
                  <a:lnTo>
                    <a:pt x="1" y="251"/>
                  </a:lnTo>
                  <a:lnTo>
                    <a:pt x="2900" y="251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49"/>
            <p:cNvSpPr/>
            <p:nvPr/>
          </p:nvSpPr>
          <p:spPr>
            <a:xfrm>
              <a:off x="-1263772" y="3766060"/>
              <a:ext cx="21163" cy="19747"/>
            </a:xfrm>
            <a:custGeom>
              <a:avLst/>
              <a:gdLst/>
              <a:ahLst/>
              <a:cxnLst/>
              <a:rect l="l" t="t" r="r" b="b"/>
              <a:pathLst>
                <a:path w="344" h="321" extrusionOk="0">
                  <a:moveTo>
                    <a:pt x="343" y="1"/>
                  </a:moveTo>
                  <a:lnTo>
                    <a:pt x="1" y="69"/>
                  </a:lnTo>
                  <a:lnTo>
                    <a:pt x="1" y="320"/>
                  </a:lnTo>
                  <a:lnTo>
                    <a:pt x="343" y="252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49"/>
            <p:cNvSpPr/>
            <p:nvPr/>
          </p:nvSpPr>
          <p:spPr>
            <a:xfrm>
              <a:off x="-1442119" y="3766060"/>
              <a:ext cx="199509" cy="4306"/>
            </a:xfrm>
            <a:custGeom>
              <a:avLst/>
              <a:gdLst/>
              <a:ahLst/>
              <a:cxnLst/>
              <a:rect l="l" t="t" r="r" b="b"/>
              <a:pathLst>
                <a:path w="3243" h="70" extrusionOk="0">
                  <a:moveTo>
                    <a:pt x="343" y="1"/>
                  </a:moveTo>
                  <a:lnTo>
                    <a:pt x="1" y="69"/>
                  </a:lnTo>
                  <a:lnTo>
                    <a:pt x="2900" y="69"/>
                  </a:lnTo>
                  <a:lnTo>
                    <a:pt x="32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49"/>
            <p:cNvSpPr/>
            <p:nvPr/>
          </p:nvSpPr>
          <p:spPr>
            <a:xfrm>
              <a:off x="-1442119" y="3902260"/>
              <a:ext cx="178408" cy="16917"/>
            </a:xfrm>
            <a:custGeom>
              <a:avLst/>
              <a:gdLst/>
              <a:ahLst/>
              <a:cxnLst/>
              <a:rect l="l" t="t" r="r" b="b"/>
              <a:pathLst>
                <a:path w="2900" h="275" extrusionOk="0">
                  <a:moveTo>
                    <a:pt x="1" y="1"/>
                  </a:moveTo>
                  <a:lnTo>
                    <a:pt x="1" y="275"/>
                  </a:lnTo>
                  <a:lnTo>
                    <a:pt x="2900" y="275"/>
                  </a:lnTo>
                  <a:lnTo>
                    <a:pt x="2900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49"/>
            <p:cNvSpPr/>
            <p:nvPr/>
          </p:nvSpPr>
          <p:spPr>
            <a:xfrm>
              <a:off x="-1263772" y="3899491"/>
              <a:ext cx="21163" cy="19686"/>
            </a:xfrm>
            <a:custGeom>
              <a:avLst/>
              <a:gdLst/>
              <a:ahLst/>
              <a:cxnLst/>
              <a:rect l="l" t="t" r="r" b="b"/>
              <a:pathLst>
                <a:path w="344" h="320" extrusionOk="0">
                  <a:moveTo>
                    <a:pt x="343" y="0"/>
                  </a:moveTo>
                  <a:lnTo>
                    <a:pt x="1" y="46"/>
                  </a:lnTo>
                  <a:lnTo>
                    <a:pt x="1" y="320"/>
                  </a:lnTo>
                  <a:lnTo>
                    <a:pt x="343" y="251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49"/>
            <p:cNvSpPr/>
            <p:nvPr/>
          </p:nvSpPr>
          <p:spPr>
            <a:xfrm>
              <a:off x="-1442119" y="3899491"/>
              <a:ext cx="199509" cy="2830"/>
            </a:xfrm>
            <a:custGeom>
              <a:avLst/>
              <a:gdLst/>
              <a:ahLst/>
              <a:cxnLst/>
              <a:rect l="l" t="t" r="r" b="b"/>
              <a:pathLst>
                <a:path w="3243" h="46" extrusionOk="0">
                  <a:moveTo>
                    <a:pt x="343" y="0"/>
                  </a:moveTo>
                  <a:lnTo>
                    <a:pt x="1" y="46"/>
                  </a:lnTo>
                  <a:lnTo>
                    <a:pt x="2900" y="46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9"/>
            <p:cNvSpPr/>
            <p:nvPr/>
          </p:nvSpPr>
          <p:spPr>
            <a:xfrm>
              <a:off x="-1442119" y="4035691"/>
              <a:ext cx="178408" cy="16917"/>
            </a:xfrm>
            <a:custGeom>
              <a:avLst/>
              <a:gdLst/>
              <a:ahLst/>
              <a:cxnLst/>
              <a:rect l="l" t="t" r="r" b="b"/>
              <a:pathLst>
                <a:path w="2900" h="275" extrusionOk="0">
                  <a:moveTo>
                    <a:pt x="1" y="0"/>
                  </a:moveTo>
                  <a:lnTo>
                    <a:pt x="1" y="274"/>
                  </a:lnTo>
                  <a:lnTo>
                    <a:pt x="2900" y="274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9"/>
            <p:cNvSpPr/>
            <p:nvPr/>
          </p:nvSpPr>
          <p:spPr>
            <a:xfrm>
              <a:off x="-1263772" y="4032861"/>
              <a:ext cx="21163" cy="19747"/>
            </a:xfrm>
            <a:custGeom>
              <a:avLst/>
              <a:gdLst/>
              <a:ahLst/>
              <a:cxnLst/>
              <a:rect l="l" t="t" r="r" b="b"/>
              <a:pathLst>
                <a:path w="344" h="321" extrusionOk="0">
                  <a:moveTo>
                    <a:pt x="343" y="1"/>
                  </a:moveTo>
                  <a:lnTo>
                    <a:pt x="1" y="46"/>
                  </a:lnTo>
                  <a:lnTo>
                    <a:pt x="1" y="320"/>
                  </a:lnTo>
                  <a:lnTo>
                    <a:pt x="343" y="252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9"/>
            <p:cNvSpPr/>
            <p:nvPr/>
          </p:nvSpPr>
          <p:spPr>
            <a:xfrm>
              <a:off x="-1442119" y="4032861"/>
              <a:ext cx="199509" cy="2891"/>
            </a:xfrm>
            <a:custGeom>
              <a:avLst/>
              <a:gdLst/>
              <a:ahLst/>
              <a:cxnLst/>
              <a:rect l="l" t="t" r="r" b="b"/>
              <a:pathLst>
                <a:path w="3243" h="47" extrusionOk="0">
                  <a:moveTo>
                    <a:pt x="343" y="1"/>
                  </a:moveTo>
                  <a:lnTo>
                    <a:pt x="1" y="46"/>
                  </a:lnTo>
                  <a:lnTo>
                    <a:pt x="2900" y="46"/>
                  </a:lnTo>
                  <a:lnTo>
                    <a:pt x="32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9"/>
            <p:cNvSpPr/>
            <p:nvPr/>
          </p:nvSpPr>
          <p:spPr>
            <a:xfrm>
              <a:off x="-1107880" y="34627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9"/>
            <p:cNvSpPr/>
            <p:nvPr/>
          </p:nvSpPr>
          <p:spPr>
            <a:xfrm>
              <a:off x="-1128982" y="34585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9"/>
            <p:cNvSpPr/>
            <p:nvPr/>
          </p:nvSpPr>
          <p:spPr>
            <a:xfrm>
              <a:off x="-1128982" y="34585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9"/>
            <p:cNvSpPr/>
            <p:nvPr/>
          </p:nvSpPr>
          <p:spPr>
            <a:xfrm>
              <a:off x="-1107880" y="35989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9"/>
            <p:cNvSpPr/>
            <p:nvPr/>
          </p:nvSpPr>
          <p:spPr>
            <a:xfrm>
              <a:off x="-1128982" y="35947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9"/>
            <p:cNvSpPr/>
            <p:nvPr/>
          </p:nvSpPr>
          <p:spPr>
            <a:xfrm>
              <a:off x="-1128982" y="35947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9"/>
            <p:cNvSpPr/>
            <p:nvPr/>
          </p:nvSpPr>
          <p:spPr>
            <a:xfrm>
              <a:off x="-1107880" y="37351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9"/>
            <p:cNvSpPr/>
            <p:nvPr/>
          </p:nvSpPr>
          <p:spPr>
            <a:xfrm>
              <a:off x="-1128982" y="37309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9"/>
            <p:cNvSpPr/>
            <p:nvPr/>
          </p:nvSpPr>
          <p:spPr>
            <a:xfrm>
              <a:off x="-1128982" y="37309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49"/>
            <p:cNvSpPr/>
            <p:nvPr/>
          </p:nvSpPr>
          <p:spPr>
            <a:xfrm>
              <a:off x="-1107880" y="38713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49"/>
            <p:cNvSpPr/>
            <p:nvPr/>
          </p:nvSpPr>
          <p:spPr>
            <a:xfrm>
              <a:off x="-1128982" y="38671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49"/>
            <p:cNvSpPr/>
            <p:nvPr/>
          </p:nvSpPr>
          <p:spPr>
            <a:xfrm>
              <a:off x="-1128982" y="38671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9"/>
            <p:cNvSpPr/>
            <p:nvPr/>
          </p:nvSpPr>
          <p:spPr>
            <a:xfrm>
              <a:off x="-1107880" y="4143777"/>
              <a:ext cx="77269" cy="16917"/>
            </a:xfrm>
            <a:custGeom>
              <a:avLst/>
              <a:gdLst/>
              <a:ahLst/>
              <a:cxnLst/>
              <a:rect l="l" t="t" r="r" b="b"/>
              <a:pathLst>
                <a:path w="1256" h="275" extrusionOk="0">
                  <a:moveTo>
                    <a:pt x="23" y="1"/>
                  </a:moveTo>
                  <a:lnTo>
                    <a:pt x="0" y="275"/>
                  </a:lnTo>
                  <a:lnTo>
                    <a:pt x="1256" y="275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9"/>
            <p:cNvSpPr/>
            <p:nvPr/>
          </p:nvSpPr>
          <p:spPr>
            <a:xfrm>
              <a:off x="-1128982" y="4139594"/>
              <a:ext cx="22578" cy="21101"/>
            </a:xfrm>
            <a:custGeom>
              <a:avLst/>
              <a:gdLst/>
              <a:ahLst/>
              <a:cxnLst/>
              <a:rect l="l" t="t" r="r" b="b"/>
              <a:pathLst>
                <a:path w="367" h="343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43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49"/>
            <p:cNvSpPr/>
            <p:nvPr/>
          </p:nvSpPr>
          <p:spPr>
            <a:xfrm>
              <a:off x="-1128982" y="4139594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49"/>
            <p:cNvSpPr/>
            <p:nvPr/>
          </p:nvSpPr>
          <p:spPr>
            <a:xfrm>
              <a:off x="-1107880" y="4007577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9"/>
            <p:cNvSpPr/>
            <p:nvPr/>
          </p:nvSpPr>
          <p:spPr>
            <a:xfrm>
              <a:off x="-1128982" y="4003394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9"/>
            <p:cNvSpPr/>
            <p:nvPr/>
          </p:nvSpPr>
          <p:spPr>
            <a:xfrm>
              <a:off x="-1128982" y="4003394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9"/>
            <p:cNvSpPr/>
            <p:nvPr/>
          </p:nvSpPr>
          <p:spPr>
            <a:xfrm>
              <a:off x="-904249" y="4046887"/>
              <a:ext cx="852360" cy="334286"/>
            </a:xfrm>
            <a:custGeom>
              <a:avLst/>
              <a:gdLst/>
              <a:ahLst/>
              <a:cxnLst/>
              <a:rect l="l" t="t" r="r" b="b"/>
              <a:pathLst>
                <a:path w="13855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49"/>
            <p:cNvSpPr/>
            <p:nvPr/>
          </p:nvSpPr>
          <p:spPr>
            <a:xfrm>
              <a:off x="-8747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9"/>
            <p:cNvSpPr/>
            <p:nvPr/>
          </p:nvSpPr>
          <p:spPr>
            <a:xfrm>
              <a:off x="-82562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9"/>
            <p:cNvSpPr/>
            <p:nvPr/>
          </p:nvSpPr>
          <p:spPr>
            <a:xfrm>
              <a:off x="-77788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9"/>
            <p:cNvSpPr/>
            <p:nvPr/>
          </p:nvSpPr>
          <p:spPr>
            <a:xfrm>
              <a:off x="-7301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49"/>
            <p:cNvSpPr/>
            <p:nvPr/>
          </p:nvSpPr>
          <p:spPr>
            <a:xfrm>
              <a:off x="-68099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49"/>
            <p:cNvSpPr/>
            <p:nvPr/>
          </p:nvSpPr>
          <p:spPr>
            <a:xfrm>
              <a:off x="-63325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9"/>
            <p:cNvSpPr/>
            <p:nvPr/>
          </p:nvSpPr>
          <p:spPr>
            <a:xfrm>
              <a:off x="-584099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9"/>
            <p:cNvSpPr/>
            <p:nvPr/>
          </p:nvSpPr>
          <p:spPr>
            <a:xfrm>
              <a:off x="-53636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9"/>
            <p:cNvSpPr/>
            <p:nvPr/>
          </p:nvSpPr>
          <p:spPr>
            <a:xfrm>
              <a:off x="-487205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49"/>
            <p:cNvSpPr/>
            <p:nvPr/>
          </p:nvSpPr>
          <p:spPr>
            <a:xfrm>
              <a:off x="-43946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49"/>
            <p:cNvSpPr/>
            <p:nvPr/>
          </p:nvSpPr>
          <p:spPr>
            <a:xfrm>
              <a:off x="-391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49"/>
            <p:cNvSpPr/>
            <p:nvPr/>
          </p:nvSpPr>
          <p:spPr>
            <a:xfrm>
              <a:off x="-34257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49"/>
            <p:cNvSpPr/>
            <p:nvPr/>
          </p:nvSpPr>
          <p:spPr>
            <a:xfrm>
              <a:off x="-29483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49"/>
            <p:cNvSpPr/>
            <p:nvPr/>
          </p:nvSpPr>
          <p:spPr>
            <a:xfrm>
              <a:off x="-24567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9"/>
            <p:cNvSpPr/>
            <p:nvPr/>
          </p:nvSpPr>
          <p:spPr>
            <a:xfrm>
              <a:off x="-19793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9"/>
            <p:cNvSpPr/>
            <p:nvPr/>
          </p:nvSpPr>
          <p:spPr>
            <a:xfrm>
              <a:off x="-15019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49"/>
            <p:cNvSpPr/>
            <p:nvPr/>
          </p:nvSpPr>
          <p:spPr>
            <a:xfrm>
              <a:off x="-10104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49"/>
            <p:cNvSpPr/>
            <p:nvPr/>
          </p:nvSpPr>
          <p:spPr>
            <a:xfrm>
              <a:off x="-904249" y="4352998"/>
              <a:ext cx="852360" cy="28175"/>
            </a:xfrm>
            <a:custGeom>
              <a:avLst/>
              <a:gdLst/>
              <a:ahLst/>
              <a:cxnLst/>
              <a:rect l="l" t="t" r="r" b="b"/>
              <a:pathLst>
                <a:path w="13855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rgbClr val="156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49"/>
            <p:cNvSpPr/>
            <p:nvPr/>
          </p:nvSpPr>
          <p:spPr>
            <a:xfrm>
              <a:off x="-8747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49"/>
            <p:cNvSpPr/>
            <p:nvPr/>
          </p:nvSpPr>
          <p:spPr>
            <a:xfrm>
              <a:off x="-82562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49"/>
            <p:cNvSpPr/>
            <p:nvPr/>
          </p:nvSpPr>
          <p:spPr>
            <a:xfrm>
              <a:off x="-77788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9"/>
            <p:cNvSpPr/>
            <p:nvPr/>
          </p:nvSpPr>
          <p:spPr>
            <a:xfrm>
              <a:off x="-7301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9"/>
            <p:cNvSpPr/>
            <p:nvPr/>
          </p:nvSpPr>
          <p:spPr>
            <a:xfrm>
              <a:off x="-68099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49"/>
            <p:cNvSpPr/>
            <p:nvPr/>
          </p:nvSpPr>
          <p:spPr>
            <a:xfrm>
              <a:off x="-63325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49"/>
            <p:cNvSpPr/>
            <p:nvPr/>
          </p:nvSpPr>
          <p:spPr>
            <a:xfrm>
              <a:off x="-584099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49"/>
            <p:cNvSpPr/>
            <p:nvPr/>
          </p:nvSpPr>
          <p:spPr>
            <a:xfrm>
              <a:off x="-53636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49"/>
            <p:cNvSpPr/>
            <p:nvPr/>
          </p:nvSpPr>
          <p:spPr>
            <a:xfrm>
              <a:off x="-487205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49"/>
            <p:cNvSpPr/>
            <p:nvPr/>
          </p:nvSpPr>
          <p:spPr>
            <a:xfrm>
              <a:off x="-43946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49"/>
            <p:cNvSpPr/>
            <p:nvPr/>
          </p:nvSpPr>
          <p:spPr>
            <a:xfrm>
              <a:off x="-391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49"/>
            <p:cNvSpPr/>
            <p:nvPr/>
          </p:nvSpPr>
          <p:spPr>
            <a:xfrm>
              <a:off x="-34257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49"/>
            <p:cNvSpPr/>
            <p:nvPr/>
          </p:nvSpPr>
          <p:spPr>
            <a:xfrm>
              <a:off x="-29483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49"/>
            <p:cNvSpPr/>
            <p:nvPr/>
          </p:nvSpPr>
          <p:spPr>
            <a:xfrm>
              <a:off x="-24567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49"/>
            <p:cNvSpPr/>
            <p:nvPr/>
          </p:nvSpPr>
          <p:spPr>
            <a:xfrm>
              <a:off x="-19793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49"/>
            <p:cNvSpPr/>
            <p:nvPr/>
          </p:nvSpPr>
          <p:spPr>
            <a:xfrm>
              <a:off x="-15019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49"/>
            <p:cNvSpPr/>
            <p:nvPr/>
          </p:nvSpPr>
          <p:spPr>
            <a:xfrm>
              <a:off x="-10104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49"/>
            <p:cNvSpPr/>
            <p:nvPr/>
          </p:nvSpPr>
          <p:spPr>
            <a:xfrm>
              <a:off x="-904249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49"/>
            <p:cNvSpPr/>
            <p:nvPr/>
          </p:nvSpPr>
          <p:spPr>
            <a:xfrm>
              <a:off x="-904249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49"/>
            <p:cNvSpPr/>
            <p:nvPr/>
          </p:nvSpPr>
          <p:spPr>
            <a:xfrm>
              <a:off x="-71576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9"/>
            <p:cNvSpPr/>
            <p:nvPr/>
          </p:nvSpPr>
          <p:spPr>
            <a:xfrm>
              <a:off x="-71576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9"/>
            <p:cNvSpPr/>
            <p:nvPr/>
          </p:nvSpPr>
          <p:spPr>
            <a:xfrm>
              <a:off x="-900066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9"/>
            <p:cNvSpPr/>
            <p:nvPr/>
          </p:nvSpPr>
          <p:spPr>
            <a:xfrm>
              <a:off x="-67393" y="4052547"/>
              <a:ext cx="11320" cy="9904"/>
            </a:xfrm>
            <a:custGeom>
              <a:avLst/>
              <a:gdLst/>
              <a:ahLst/>
              <a:cxnLst/>
              <a:rect l="l" t="t" r="r" b="b"/>
              <a:pathLst>
                <a:path w="184" h="161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84" y="114"/>
                    <a:pt x="184" y="69"/>
                  </a:cubicBezTo>
                  <a:cubicBezTo>
                    <a:pt x="184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9"/>
            <p:cNvSpPr/>
            <p:nvPr/>
          </p:nvSpPr>
          <p:spPr>
            <a:xfrm>
              <a:off x="-900066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9"/>
            <p:cNvSpPr/>
            <p:nvPr/>
          </p:nvSpPr>
          <p:spPr>
            <a:xfrm>
              <a:off x="-67393" y="4362841"/>
              <a:ext cx="11320" cy="9904"/>
            </a:xfrm>
            <a:custGeom>
              <a:avLst/>
              <a:gdLst/>
              <a:ahLst/>
              <a:cxnLst/>
              <a:rect l="l" t="t" r="r" b="b"/>
              <a:pathLst>
                <a:path w="184" h="161" extrusionOk="0">
                  <a:moveTo>
                    <a:pt x="92" y="1"/>
                  </a:moveTo>
                  <a:cubicBezTo>
                    <a:pt x="47" y="1"/>
                    <a:pt x="1" y="23"/>
                    <a:pt x="1" y="69"/>
                  </a:cubicBezTo>
                  <a:cubicBezTo>
                    <a:pt x="1" y="115"/>
                    <a:pt x="47" y="160"/>
                    <a:pt x="92" y="160"/>
                  </a:cubicBezTo>
                  <a:cubicBezTo>
                    <a:pt x="138" y="160"/>
                    <a:pt x="184" y="115"/>
                    <a:pt x="184" y="69"/>
                  </a:cubicBezTo>
                  <a:cubicBezTo>
                    <a:pt x="184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49"/>
            <p:cNvSpPr/>
            <p:nvPr/>
          </p:nvSpPr>
          <p:spPr>
            <a:xfrm>
              <a:off x="-904249" y="3709894"/>
              <a:ext cx="852360" cy="334286"/>
            </a:xfrm>
            <a:custGeom>
              <a:avLst/>
              <a:gdLst/>
              <a:ahLst/>
              <a:cxnLst/>
              <a:rect l="l" t="t" r="r" b="b"/>
              <a:pathLst>
                <a:path w="13855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49"/>
            <p:cNvSpPr/>
            <p:nvPr/>
          </p:nvSpPr>
          <p:spPr>
            <a:xfrm>
              <a:off x="-8747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49"/>
            <p:cNvSpPr/>
            <p:nvPr/>
          </p:nvSpPr>
          <p:spPr>
            <a:xfrm>
              <a:off x="-82562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49"/>
            <p:cNvSpPr/>
            <p:nvPr/>
          </p:nvSpPr>
          <p:spPr>
            <a:xfrm>
              <a:off x="-77788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49"/>
            <p:cNvSpPr/>
            <p:nvPr/>
          </p:nvSpPr>
          <p:spPr>
            <a:xfrm>
              <a:off x="-7301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9"/>
            <p:cNvSpPr/>
            <p:nvPr/>
          </p:nvSpPr>
          <p:spPr>
            <a:xfrm>
              <a:off x="-68099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9"/>
            <p:cNvSpPr/>
            <p:nvPr/>
          </p:nvSpPr>
          <p:spPr>
            <a:xfrm>
              <a:off x="-63325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9"/>
            <p:cNvSpPr/>
            <p:nvPr/>
          </p:nvSpPr>
          <p:spPr>
            <a:xfrm>
              <a:off x="-584099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9"/>
            <p:cNvSpPr/>
            <p:nvPr/>
          </p:nvSpPr>
          <p:spPr>
            <a:xfrm>
              <a:off x="-53636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9"/>
            <p:cNvSpPr/>
            <p:nvPr/>
          </p:nvSpPr>
          <p:spPr>
            <a:xfrm>
              <a:off x="-487205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9"/>
            <p:cNvSpPr/>
            <p:nvPr/>
          </p:nvSpPr>
          <p:spPr>
            <a:xfrm>
              <a:off x="-43946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9"/>
            <p:cNvSpPr/>
            <p:nvPr/>
          </p:nvSpPr>
          <p:spPr>
            <a:xfrm>
              <a:off x="-391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9"/>
            <p:cNvSpPr/>
            <p:nvPr/>
          </p:nvSpPr>
          <p:spPr>
            <a:xfrm>
              <a:off x="-34257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9"/>
            <p:cNvSpPr/>
            <p:nvPr/>
          </p:nvSpPr>
          <p:spPr>
            <a:xfrm>
              <a:off x="-29483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9"/>
            <p:cNvSpPr/>
            <p:nvPr/>
          </p:nvSpPr>
          <p:spPr>
            <a:xfrm>
              <a:off x="-24567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9"/>
            <p:cNvSpPr/>
            <p:nvPr/>
          </p:nvSpPr>
          <p:spPr>
            <a:xfrm>
              <a:off x="-19793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9"/>
            <p:cNvSpPr/>
            <p:nvPr/>
          </p:nvSpPr>
          <p:spPr>
            <a:xfrm>
              <a:off x="-15019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9"/>
            <p:cNvSpPr/>
            <p:nvPr/>
          </p:nvSpPr>
          <p:spPr>
            <a:xfrm>
              <a:off x="-10104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9"/>
            <p:cNvSpPr/>
            <p:nvPr/>
          </p:nvSpPr>
          <p:spPr>
            <a:xfrm>
              <a:off x="-904249" y="4016005"/>
              <a:ext cx="852360" cy="28175"/>
            </a:xfrm>
            <a:custGeom>
              <a:avLst/>
              <a:gdLst/>
              <a:ahLst/>
              <a:cxnLst/>
              <a:rect l="l" t="t" r="r" b="b"/>
              <a:pathLst>
                <a:path w="13855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9"/>
            <p:cNvSpPr/>
            <p:nvPr/>
          </p:nvSpPr>
          <p:spPr>
            <a:xfrm>
              <a:off x="-8747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9"/>
            <p:cNvSpPr/>
            <p:nvPr/>
          </p:nvSpPr>
          <p:spPr>
            <a:xfrm>
              <a:off x="-82562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9"/>
            <p:cNvSpPr/>
            <p:nvPr/>
          </p:nvSpPr>
          <p:spPr>
            <a:xfrm>
              <a:off x="-77788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9"/>
            <p:cNvSpPr/>
            <p:nvPr/>
          </p:nvSpPr>
          <p:spPr>
            <a:xfrm>
              <a:off x="-7301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9"/>
            <p:cNvSpPr/>
            <p:nvPr/>
          </p:nvSpPr>
          <p:spPr>
            <a:xfrm>
              <a:off x="-68099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9"/>
            <p:cNvSpPr/>
            <p:nvPr/>
          </p:nvSpPr>
          <p:spPr>
            <a:xfrm>
              <a:off x="-63325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9"/>
            <p:cNvSpPr/>
            <p:nvPr/>
          </p:nvSpPr>
          <p:spPr>
            <a:xfrm>
              <a:off x="-584099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9"/>
            <p:cNvSpPr/>
            <p:nvPr/>
          </p:nvSpPr>
          <p:spPr>
            <a:xfrm>
              <a:off x="-53636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9"/>
            <p:cNvSpPr/>
            <p:nvPr/>
          </p:nvSpPr>
          <p:spPr>
            <a:xfrm>
              <a:off x="-487205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9"/>
            <p:cNvSpPr/>
            <p:nvPr/>
          </p:nvSpPr>
          <p:spPr>
            <a:xfrm>
              <a:off x="-43946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9"/>
            <p:cNvSpPr/>
            <p:nvPr/>
          </p:nvSpPr>
          <p:spPr>
            <a:xfrm>
              <a:off x="-391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9"/>
            <p:cNvSpPr/>
            <p:nvPr/>
          </p:nvSpPr>
          <p:spPr>
            <a:xfrm>
              <a:off x="-34257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9"/>
            <p:cNvSpPr/>
            <p:nvPr/>
          </p:nvSpPr>
          <p:spPr>
            <a:xfrm>
              <a:off x="-29483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9"/>
            <p:cNvSpPr/>
            <p:nvPr/>
          </p:nvSpPr>
          <p:spPr>
            <a:xfrm>
              <a:off x="-24567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9"/>
            <p:cNvSpPr/>
            <p:nvPr/>
          </p:nvSpPr>
          <p:spPr>
            <a:xfrm>
              <a:off x="-19793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9"/>
            <p:cNvSpPr/>
            <p:nvPr/>
          </p:nvSpPr>
          <p:spPr>
            <a:xfrm>
              <a:off x="-15019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9"/>
            <p:cNvSpPr/>
            <p:nvPr/>
          </p:nvSpPr>
          <p:spPr>
            <a:xfrm>
              <a:off x="-10104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9"/>
            <p:cNvSpPr/>
            <p:nvPr/>
          </p:nvSpPr>
          <p:spPr>
            <a:xfrm>
              <a:off x="-904249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9"/>
            <p:cNvSpPr/>
            <p:nvPr/>
          </p:nvSpPr>
          <p:spPr>
            <a:xfrm>
              <a:off x="-904249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9"/>
            <p:cNvSpPr/>
            <p:nvPr/>
          </p:nvSpPr>
          <p:spPr>
            <a:xfrm>
              <a:off x="-71576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9"/>
            <p:cNvSpPr/>
            <p:nvPr/>
          </p:nvSpPr>
          <p:spPr>
            <a:xfrm>
              <a:off x="-71576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9"/>
            <p:cNvSpPr/>
            <p:nvPr/>
          </p:nvSpPr>
          <p:spPr>
            <a:xfrm>
              <a:off x="-900066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9"/>
            <p:cNvSpPr/>
            <p:nvPr/>
          </p:nvSpPr>
          <p:spPr>
            <a:xfrm>
              <a:off x="-67393" y="3715554"/>
              <a:ext cx="11320" cy="9843"/>
            </a:xfrm>
            <a:custGeom>
              <a:avLst/>
              <a:gdLst/>
              <a:ahLst/>
              <a:cxnLst/>
              <a:rect l="l" t="t" r="r" b="b"/>
              <a:pathLst>
                <a:path w="184" h="160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84" y="114"/>
                    <a:pt x="184" y="69"/>
                  </a:cubicBezTo>
                  <a:cubicBezTo>
                    <a:pt x="184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9"/>
            <p:cNvSpPr/>
            <p:nvPr/>
          </p:nvSpPr>
          <p:spPr>
            <a:xfrm>
              <a:off x="-900066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9"/>
            <p:cNvSpPr/>
            <p:nvPr/>
          </p:nvSpPr>
          <p:spPr>
            <a:xfrm>
              <a:off x="-67393" y="4025848"/>
              <a:ext cx="11320" cy="9904"/>
            </a:xfrm>
            <a:custGeom>
              <a:avLst/>
              <a:gdLst/>
              <a:ahLst/>
              <a:cxnLst/>
              <a:rect l="l" t="t" r="r" b="b"/>
              <a:pathLst>
                <a:path w="184" h="161" extrusionOk="0">
                  <a:moveTo>
                    <a:pt x="92" y="1"/>
                  </a:moveTo>
                  <a:cubicBezTo>
                    <a:pt x="47" y="1"/>
                    <a:pt x="1" y="46"/>
                    <a:pt x="1" y="92"/>
                  </a:cubicBezTo>
                  <a:cubicBezTo>
                    <a:pt x="1" y="138"/>
                    <a:pt x="47" y="160"/>
                    <a:pt x="92" y="160"/>
                  </a:cubicBezTo>
                  <a:cubicBezTo>
                    <a:pt x="138" y="160"/>
                    <a:pt x="184" y="138"/>
                    <a:pt x="184" y="92"/>
                  </a:cubicBezTo>
                  <a:cubicBezTo>
                    <a:pt x="184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9"/>
            <p:cNvSpPr/>
            <p:nvPr/>
          </p:nvSpPr>
          <p:spPr>
            <a:xfrm>
              <a:off x="22488" y="4046887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56" y="5433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9"/>
            <p:cNvSpPr/>
            <p:nvPr/>
          </p:nvSpPr>
          <p:spPr>
            <a:xfrm>
              <a:off x="5201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9"/>
            <p:cNvSpPr/>
            <p:nvPr/>
          </p:nvSpPr>
          <p:spPr>
            <a:xfrm>
              <a:off x="9975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9"/>
            <p:cNvSpPr/>
            <p:nvPr/>
          </p:nvSpPr>
          <p:spPr>
            <a:xfrm>
              <a:off x="14891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9"/>
            <p:cNvSpPr/>
            <p:nvPr/>
          </p:nvSpPr>
          <p:spPr>
            <a:xfrm>
              <a:off x="19665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9"/>
            <p:cNvSpPr/>
            <p:nvPr/>
          </p:nvSpPr>
          <p:spPr>
            <a:xfrm>
              <a:off x="2457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9"/>
            <p:cNvSpPr/>
            <p:nvPr/>
          </p:nvSpPr>
          <p:spPr>
            <a:xfrm>
              <a:off x="29354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9"/>
            <p:cNvSpPr/>
            <p:nvPr/>
          </p:nvSpPr>
          <p:spPr>
            <a:xfrm>
              <a:off x="34263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9"/>
            <p:cNvSpPr/>
            <p:nvPr/>
          </p:nvSpPr>
          <p:spPr>
            <a:xfrm>
              <a:off x="39037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49"/>
            <p:cNvSpPr/>
            <p:nvPr/>
          </p:nvSpPr>
          <p:spPr>
            <a:xfrm>
              <a:off x="43817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49"/>
            <p:cNvSpPr/>
            <p:nvPr/>
          </p:nvSpPr>
          <p:spPr>
            <a:xfrm>
              <a:off x="48727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49"/>
            <p:cNvSpPr/>
            <p:nvPr/>
          </p:nvSpPr>
          <p:spPr>
            <a:xfrm>
              <a:off x="53501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49"/>
            <p:cNvSpPr/>
            <p:nvPr/>
          </p:nvSpPr>
          <p:spPr>
            <a:xfrm>
              <a:off x="584166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49"/>
            <p:cNvSpPr/>
            <p:nvPr/>
          </p:nvSpPr>
          <p:spPr>
            <a:xfrm>
              <a:off x="63190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49"/>
            <p:cNvSpPr/>
            <p:nvPr/>
          </p:nvSpPr>
          <p:spPr>
            <a:xfrm>
              <a:off x="681060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9"/>
            <p:cNvSpPr/>
            <p:nvPr/>
          </p:nvSpPr>
          <p:spPr>
            <a:xfrm>
              <a:off x="72879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9"/>
            <p:cNvSpPr/>
            <p:nvPr/>
          </p:nvSpPr>
          <p:spPr>
            <a:xfrm>
              <a:off x="77653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49"/>
            <p:cNvSpPr/>
            <p:nvPr/>
          </p:nvSpPr>
          <p:spPr>
            <a:xfrm>
              <a:off x="8256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9"/>
            <p:cNvSpPr/>
            <p:nvPr/>
          </p:nvSpPr>
          <p:spPr>
            <a:xfrm>
              <a:off x="22488" y="4352998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56" y="457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rgbClr val="F1A6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49"/>
            <p:cNvSpPr/>
            <p:nvPr/>
          </p:nvSpPr>
          <p:spPr>
            <a:xfrm>
              <a:off x="5201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49"/>
            <p:cNvSpPr/>
            <p:nvPr/>
          </p:nvSpPr>
          <p:spPr>
            <a:xfrm>
              <a:off x="9975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49"/>
            <p:cNvSpPr/>
            <p:nvPr/>
          </p:nvSpPr>
          <p:spPr>
            <a:xfrm>
              <a:off x="14891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49"/>
            <p:cNvSpPr/>
            <p:nvPr/>
          </p:nvSpPr>
          <p:spPr>
            <a:xfrm>
              <a:off x="19665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49"/>
            <p:cNvSpPr/>
            <p:nvPr/>
          </p:nvSpPr>
          <p:spPr>
            <a:xfrm>
              <a:off x="2457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49"/>
            <p:cNvSpPr/>
            <p:nvPr/>
          </p:nvSpPr>
          <p:spPr>
            <a:xfrm>
              <a:off x="29354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49"/>
            <p:cNvSpPr/>
            <p:nvPr/>
          </p:nvSpPr>
          <p:spPr>
            <a:xfrm>
              <a:off x="34263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9"/>
            <p:cNvSpPr/>
            <p:nvPr/>
          </p:nvSpPr>
          <p:spPr>
            <a:xfrm>
              <a:off x="39037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49"/>
            <p:cNvSpPr/>
            <p:nvPr/>
          </p:nvSpPr>
          <p:spPr>
            <a:xfrm>
              <a:off x="43817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49"/>
            <p:cNvSpPr/>
            <p:nvPr/>
          </p:nvSpPr>
          <p:spPr>
            <a:xfrm>
              <a:off x="48727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49"/>
            <p:cNvSpPr/>
            <p:nvPr/>
          </p:nvSpPr>
          <p:spPr>
            <a:xfrm>
              <a:off x="53501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49"/>
            <p:cNvSpPr/>
            <p:nvPr/>
          </p:nvSpPr>
          <p:spPr>
            <a:xfrm>
              <a:off x="584166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49"/>
            <p:cNvSpPr/>
            <p:nvPr/>
          </p:nvSpPr>
          <p:spPr>
            <a:xfrm>
              <a:off x="63190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49"/>
            <p:cNvSpPr/>
            <p:nvPr/>
          </p:nvSpPr>
          <p:spPr>
            <a:xfrm>
              <a:off x="681060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49"/>
            <p:cNvSpPr/>
            <p:nvPr/>
          </p:nvSpPr>
          <p:spPr>
            <a:xfrm>
              <a:off x="72879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49"/>
            <p:cNvSpPr/>
            <p:nvPr/>
          </p:nvSpPr>
          <p:spPr>
            <a:xfrm>
              <a:off x="77653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49"/>
            <p:cNvSpPr/>
            <p:nvPr/>
          </p:nvSpPr>
          <p:spPr>
            <a:xfrm>
              <a:off x="8256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49"/>
            <p:cNvSpPr/>
            <p:nvPr/>
          </p:nvSpPr>
          <p:spPr>
            <a:xfrm>
              <a:off x="22488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49"/>
            <p:cNvSpPr/>
            <p:nvPr/>
          </p:nvSpPr>
          <p:spPr>
            <a:xfrm>
              <a:off x="22488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49"/>
            <p:cNvSpPr/>
            <p:nvPr/>
          </p:nvSpPr>
          <p:spPr>
            <a:xfrm>
              <a:off x="855223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49"/>
            <p:cNvSpPr/>
            <p:nvPr/>
          </p:nvSpPr>
          <p:spPr>
            <a:xfrm>
              <a:off x="855223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49"/>
            <p:cNvSpPr/>
            <p:nvPr/>
          </p:nvSpPr>
          <p:spPr>
            <a:xfrm>
              <a:off x="26733" y="4052547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49"/>
            <p:cNvSpPr/>
            <p:nvPr/>
          </p:nvSpPr>
          <p:spPr>
            <a:xfrm>
              <a:off x="859406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0" y="114"/>
                    <a:pt x="160" y="69"/>
                  </a:cubicBezTo>
                  <a:cubicBezTo>
                    <a:pt x="160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49"/>
            <p:cNvSpPr/>
            <p:nvPr/>
          </p:nvSpPr>
          <p:spPr>
            <a:xfrm>
              <a:off x="26733" y="4362841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49"/>
            <p:cNvSpPr/>
            <p:nvPr/>
          </p:nvSpPr>
          <p:spPr>
            <a:xfrm>
              <a:off x="859406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8" y="160"/>
                    <a:pt x="160" y="115"/>
                    <a:pt x="160" y="69"/>
                  </a:cubicBezTo>
                  <a:cubicBezTo>
                    <a:pt x="160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49"/>
            <p:cNvSpPr/>
            <p:nvPr/>
          </p:nvSpPr>
          <p:spPr>
            <a:xfrm>
              <a:off x="22488" y="3709894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56" y="5433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49"/>
            <p:cNvSpPr/>
            <p:nvPr/>
          </p:nvSpPr>
          <p:spPr>
            <a:xfrm>
              <a:off x="5201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49"/>
            <p:cNvSpPr/>
            <p:nvPr/>
          </p:nvSpPr>
          <p:spPr>
            <a:xfrm>
              <a:off x="9975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49"/>
            <p:cNvSpPr/>
            <p:nvPr/>
          </p:nvSpPr>
          <p:spPr>
            <a:xfrm>
              <a:off x="14891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49"/>
            <p:cNvSpPr/>
            <p:nvPr/>
          </p:nvSpPr>
          <p:spPr>
            <a:xfrm>
              <a:off x="19665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49"/>
            <p:cNvSpPr/>
            <p:nvPr/>
          </p:nvSpPr>
          <p:spPr>
            <a:xfrm>
              <a:off x="2457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49"/>
            <p:cNvSpPr/>
            <p:nvPr/>
          </p:nvSpPr>
          <p:spPr>
            <a:xfrm>
              <a:off x="29354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49"/>
            <p:cNvSpPr/>
            <p:nvPr/>
          </p:nvSpPr>
          <p:spPr>
            <a:xfrm>
              <a:off x="34263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49"/>
            <p:cNvSpPr/>
            <p:nvPr/>
          </p:nvSpPr>
          <p:spPr>
            <a:xfrm>
              <a:off x="39037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49"/>
            <p:cNvSpPr/>
            <p:nvPr/>
          </p:nvSpPr>
          <p:spPr>
            <a:xfrm>
              <a:off x="43817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49"/>
            <p:cNvSpPr/>
            <p:nvPr/>
          </p:nvSpPr>
          <p:spPr>
            <a:xfrm>
              <a:off x="48727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49"/>
            <p:cNvSpPr/>
            <p:nvPr/>
          </p:nvSpPr>
          <p:spPr>
            <a:xfrm>
              <a:off x="53501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49"/>
            <p:cNvSpPr/>
            <p:nvPr/>
          </p:nvSpPr>
          <p:spPr>
            <a:xfrm>
              <a:off x="584166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49"/>
            <p:cNvSpPr/>
            <p:nvPr/>
          </p:nvSpPr>
          <p:spPr>
            <a:xfrm>
              <a:off x="63190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49"/>
            <p:cNvSpPr/>
            <p:nvPr/>
          </p:nvSpPr>
          <p:spPr>
            <a:xfrm>
              <a:off x="681060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49"/>
            <p:cNvSpPr/>
            <p:nvPr/>
          </p:nvSpPr>
          <p:spPr>
            <a:xfrm>
              <a:off x="72879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49"/>
            <p:cNvSpPr/>
            <p:nvPr/>
          </p:nvSpPr>
          <p:spPr>
            <a:xfrm>
              <a:off x="77653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49"/>
            <p:cNvSpPr/>
            <p:nvPr/>
          </p:nvSpPr>
          <p:spPr>
            <a:xfrm>
              <a:off x="8256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49"/>
            <p:cNvSpPr/>
            <p:nvPr/>
          </p:nvSpPr>
          <p:spPr>
            <a:xfrm>
              <a:off x="22488" y="4016005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56" y="457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49"/>
            <p:cNvSpPr/>
            <p:nvPr/>
          </p:nvSpPr>
          <p:spPr>
            <a:xfrm>
              <a:off x="5201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49"/>
            <p:cNvSpPr/>
            <p:nvPr/>
          </p:nvSpPr>
          <p:spPr>
            <a:xfrm>
              <a:off x="9975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49"/>
            <p:cNvSpPr/>
            <p:nvPr/>
          </p:nvSpPr>
          <p:spPr>
            <a:xfrm>
              <a:off x="14891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49"/>
            <p:cNvSpPr/>
            <p:nvPr/>
          </p:nvSpPr>
          <p:spPr>
            <a:xfrm>
              <a:off x="19665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49"/>
            <p:cNvSpPr/>
            <p:nvPr/>
          </p:nvSpPr>
          <p:spPr>
            <a:xfrm>
              <a:off x="2457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49"/>
            <p:cNvSpPr/>
            <p:nvPr/>
          </p:nvSpPr>
          <p:spPr>
            <a:xfrm>
              <a:off x="29354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49"/>
            <p:cNvSpPr/>
            <p:nvPr/>
          </p:nvSpPr>
          <p:spPr>
            <a:xfrm>
              <a:off x="34263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49"/>
            <p:cNvSpPr/>
            <p:nvPr/>
          </p:nvSpPr>
          <p:spPr>
            <a:xfrm>
              <a:off x="39037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49"/>
            <p:cNvSpPr/>
            <p:nvPr/>
          </p:nvSpPr>
          <p:spPr>
            <a:xfrm>
              <a:off x="43817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49"/>
            <p:cNvSpPr/>
            <p:nvPr/>
          </p:nvSpPr>
          <p:spPr>
            <a:xfrm>
              <a:off x="48727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49"/>
            <p:cNvSpPr/>
            <p:nvPr/>
          </p:nvSpPr>
          <p:spPr>
            <a:xfrm>
              <a:off x="53501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49"/>
            <p:cNvSpPr/>
            <p:nvPr/>
          </p:nvSpPr>
          <p:spPr>
            <a:xfrm>
              <a:off x="584166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49"/>
            <p:cNvSpPr/>
            <p:nvPr/>
          </p:nvSpPr>
          <p:spPr>
            <a:xfrm>
              <a:off x="63190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49"/>
            <p:cNvSpPr/>
            <p:nvPr/>
          </p:nvSpPr>
          <p:spPr>
            <a:xfrm>
              <a:off x="681060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49"/>
            <p:cNvSpPr/>
            <p:nvPr/>
          </p:nvSpPr>
          <p:spPr>
            <a:xfrm>
              <a:off x="72879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49"/>
            <p:cNvSpPr/>
            <p:nvPr/>
          </p:nvSpPr>
          <p:spPr>
            <a:xfrm>
              <a:off x="77653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49"/>
            <p:cNvSpPr/>
            <p:nvPr/>
          </p:nvSpPr>
          <p:spPr>
            <a:xfrm>
              <a:off x="8256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9"/>
            <p:cNvSpPr/>
            <p:nvPr/>
          </p:nvSpPr>
          <p:spPr>
            <a:xfrm>
              <a:off x="22488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9"/>
            <p:cNvSpPr/>
            <p:nvPr/>
          </p:nvSpPr>
          <p:spPr>
            <a:xfrm>
              <a:off x="22488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9"/>
            <p:cNvSpPr/>
            <p:nvPr/>
          </p:nvSpPr>
          <p:spPr>
            <a:xfrm>
              <a:off x="855223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9"/>
            <p:cNvSpPr/>
            <p:nvPr/>
          </p:nvSpPr>
          <p:spPr>
            <a:xfrm>
              <a:off x="855223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9"/>
            <p:cNvSpPr/>
            <p:nvPr/>
          </p:nvSpPr>
          <p:spPr>
            <a:xfrm>
              <a:off x="26733" y="3715554"/>
              <a:ext cx="9843" cy="9843"/>
            </a:xfrm>
            <a:custGeom>
              <a:avLst/>
              <a:gdLst/>
              <a:ahLst/>
              <a:cxnLst/>
              <a:rect l="l" t="t" r="r" b="b"/>
              <a:pathLst>
                <a:path w="160" h="160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9"/>
            <p:cNvSpPr/>
            <p:nvPr/>
          </p:nvSpPr>
          <p:spPr>
            <a:xfrm>
              <a:off x="859406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0" y="114"/>
                    <a:pt x="160" y="69"/>
                  </a:cubicBezTo>
                  <a:cubicBezTo>
                    <a:pt x="160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9"/>
            <p:cNvSpPr/>
            <p:nvPr/>
          </p:nvSpPr>
          <p:spPr>
            <a:xfrm>
              <a:off x="26733" y="4025848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cubicBezTo>
                    <a:pt x="0" y="138"/>
                    <a:pt x="46" y="160"/>
                    <a:pt x="92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9"/>
            <p:cNvSpPr/>
            <p:nvPr/>
          </p:nvSpPr>
          <p:spPr>
            <a:xfrm>
              <a:off x="859406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38" y="160"/>
                    <a:pt x="160" y="138"/>
                    <a:pt x="160" y="92"/>
                  </a:cubicBezTo>
                  <a:cubicBezTo>
                    <a:pt x="160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9"/>
            <p:cNvSpPr/>
            <p:nvPr/>
          </p:nvSpPr>
          <p:spPr>
            <a:xfrm>
              <a:off x="22488" y="3372901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56" y="5433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9"/>
            <p:cNvSpPr/>
            <p:nvPr/>
          </p:nvSpPr>
          <p:spPr>
            <a:xfrm>
              <a:off x="5201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9"/>
            <p:cNvSpPr/>
            <p:nvPr/>
          </p:nvSpPr>
          <p:spPr>
            <a:xfrm>
              <a:off x="9975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9"/>
            <p:cNvSpPr/>
            <p:nvPr/>
          </p:nvSpPr>
          <p:spPr>
            <a:xfrm>
              <a:off x="14891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9"/>
            <p:cNvSpPr/>
            <p:nvPr/>
          </p:nvSpPr>
          <p:spPr>
            <a:xfrm>
              <a:off x="19665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9"/>
            <p:cNvSpPr/>
            <p:nvPr/>
          </p:nvSpPr>
          <p:spPr>
            <a:xfrm>
              <a:off x="24574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49"/>
            <p:cNvSpPr/>
            <p:nvPr/>
          </p:nvSpPr>
          <p:spPr>
            <a:xfrm>
              <a:off x="29354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49"/>
            <p:cNvSpPr/>
            <p:nvPr/>
          </p:nvSpPr>
          <p:spPr>
            <a:xfrm>
              <a:off x="34263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49"/>
            <p:cNvSpPr/>
            <p:nvPr/>
          </p:nvSpPr>
          <p:spPr>
            <a:xfrm>
              <a:off x="390378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49"/>
            <p:cNvSpPr/>
            <p:nvPr/>
          </p:nvSpPr>
          <p:spPr>
            <a:xfrm>
              <a:off x="43817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49"/>
            <p:cNvSpPr/>
            <p:nvPr/>
          </p:nvSpPr>
          <p:spPr>
            <a:xfrm>
              <a:off x="487272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49"/>
            <p:cNvSpPr/>
            <p:nvPr/>
          </p:nvSpPr>
          <p:spPr>
            <a:xfrm>
              <a:off x="53501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49"/>
            <p:cNvSpPr/>
            <p:nvPr/>
          </p:nvSpPr>
          <p:spPr>
            <a:xfrm>
              <a:off x="584166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49"/>
            <p:cNvSpPr/>
            <p:nvPr/>
          </p:nvSpPr>
          <p:spPr>
            <a:xfrm>
              <a:off x="631905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49"/>
            <p:cNvSpPr/>
            <p:nvPr/>
          </p:nvSpPr>
          <p:spPr>
            <a:xfrm>
              <a:off x="681060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49"/>
            <p:cNvSpPr/>
            <p:nvPr/>
          </p:nvSpPr>
          <p:spPr>
            <a:xfrm>
              <a:off x="72879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49"/>
            <p:cNvSpPr/>
            <p:nvPr/>
          </p:nvSpPr>
          <p:spPr>
            <a:xfrm>
              <a:off x="77653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49"/>
            <p:cNvSpPr/>
            <p:nvPr/>
          </p:nvSpPr>
          <p:spPr>
            <a:xfrm>
              <a:off x="8256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49"/>
            <p:cNvSpPr/>
            <p:nvPr/>
          </p:nvSpPr>
          <p:spPr>
            <a:xfrm>
              <a:off x="22488" y="3677598"/>
              <a:ext cx="852421" cy="29590"/>
            </a:xfrm>
            <a:custGeom>
              <a:avLst/>
              <a:gdLst/>
              <a:ahLst/>
              <a:cxnLst/>
              <a:rect l="l" t="t" r="r" b="b"/>
              <a:pathLst>
                <a:path w="13856" h="481" extrusionOk="0">
                  <a:moveTo>
                    <a:pt x="1" y="1"/>
                  </a:moveTo>
                  <a:lnTo>
                    <a:pt x="1" y="480"/>
                  </a:lnTo>
                  <a:lnTo>
                    <a:pt x="13856" y="480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49"/>
            <p:cNvSpPr/>
            <p:nvPr/>
          </p:nvSpPr>
          <p:spPr>
            <a:xfrm>
              <a:off x="5201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49"/>
            <p:cNvSpPr/>
            <p:nvPr/>
          </p:nvSpPr>
          <p:spPr>
            <a:xfrm>
              <a:off x="9975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51" y="1"/>
                  </a:moveTo>
                  <a:lnTo>
                    <a:pt x="251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49"/>
            <p:cNvSpPr/>
            <p:nvPr/>
          </p:nvSpPr>
          <p:spPr>
            <a:xfrm>
              <a:off x="14891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49"/>
            <p:cNvSpPr/>
            <p:nvPr/>
          </p:nvSpPr>
          <p:spPr>
            <a:xfrm>
              <a:off x="19665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49"/>
            <p:cNvSpPr/>
            <p:nvPr/>
          </p:nvSpPr>
          <p:spPr>
            <a:xfrm>
              <a:off x="24574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49"/>
            <p:cNvSpPr/>
            <p:nvPr/>
          </p:nvSpPr>
          <p:spPr>
            <a:xfrm>
              <a:off x="29354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49"/>
            <p:cNvSpPr/>
            <p:nvPr/>
          </p:nvSpPr>
          <p:spPr>
            <a:xfrm>
              <a:off x="34263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49"/>
            <p:cNvSpPr/>
            <p:nvPr/>
          </p:nvSpPr>
          <p:spPr>
            <a:xfrm>
              <a:off x="390378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49"/>
            <p:cNvSpPr/>
            <p:nvPr/>
          </p:nvSpPr>
          <p:spPr>
            <a:xfrm>
              <a:off x="43817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51" y="1"/>
                  </a:moveTo>
                  <a:lnTo>
                    <a:pt x="251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49"/>
            <p:cNvSpPr/>
            <p:nvPr/>
          </p:nvSpPr>
          <p:spPr>
            <a:xfrm>
              <a:off x="487272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49"/>
            <p:cNvSpPr/>
            <p:nvPr/>
          </p:nvSpPr>
          <p:spPr>
            <a:xfrm>
              <a:off x="53501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49"/>
            <p:cNvSpPr/>
            <p:nvPr/>
          </p:nvSpPr>
          <p:spPr>
            <a:xfrm>
              <a:off x="584166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49"/>
            <p:cNvSpPr/>
            <p:nvPr/>
          </p:nvSpPr>
          <p:spPr>
            <a:xfrm>
              <a:off x="631905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49"/>
            <p:cNvSpPr/>
            <p:nvPr/>
          </p:nvSpPr>
          <p:spPr>
            <a:xfrm>
              <a:off x="681060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49"/>
            <p:cNvSpPr/>
            <p:nvPr/>
          </p:nvSpPr>
          <p:spPr>
            <a:xfrm>
              <a:off x="72879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49"/>
            <p:cNvSpPr/>
            <p:nvPr/>
          </p:nvSpPr>
          <p:spPr>
            <a:xfrm>
              <a:off x="77653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49"/>
            <p:cNvSpPr/>
            <p:nvPr/>
          </p:nvSpPr>
          <p:spPr>
            <a:xfrm>
              <a:off x="8256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49"/>
            <p:cNvSpPr/>
            <p:nvPr/>
          </p:nvSpPr>
          <p:spPr>
            <a:xfrm>
              <a:off x="22488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49"/>
            <p:cNvSpPr/>
            <p:nvPr/>
          </p:nvSpPr>
          <p:spPr>
            <a:xfrm>
              <a:off x="22488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49"/>
            <p:cNvSpPr/>
            <p:nvPr/>
          </p:nvSpPr>
          <p:spPr>
            <a:xfrm>
              <a:off x="855223" y="3372901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9"/>
            <p:cNvSpPr/>
            <p:nvPr/>
          </p:nvSpPr>
          <p:spPr>
            <a:xfrm>
              <a:off x="855223" y="3372901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9"/>
            <p:cNvSpPr/>
            <p:nvPr/>
          </p:nvSpPr>
          <p:spPr>
            <a:xfrm>
              <a:off x="26733" y="3377146"/>
              <a:ext cx="9843" cy="11258"/>
            </a:xfrm>
            <a:custGeom>
              <a:avLst/>
              <a:gdLst/>
              <a:ahLst/>
              <a:cxnLst/>
              <a:rect l="l" t="t" r="r" b="b"/>
              <a:pathLst>
                <a:path w="160" h="183" extrusionOk="0">
                  <a:moveTo>
                    <a:pt x="92" y="0"/>
                  </a:moveTo>
                  <a:cubicBezTo>
                    <a:pt x="46" y="0"/>
                    <a:pt x="0" y="46"/>
                    <a:pt x="0" y="92"/>
                  </a:cubicBezTo>
                  <a:cubicBezTo>
                    <a:pt x="0" y="137"/>
                    <a:pt x="46" y="183"/>
                    <a:pt x="92" y="183"/>
                  </a:cubicBezTo>
                  <a:cubicBezTo>
                    <a:pt x="137" y="183"/>
                    <a:pt x="160" y="137"/>
                    <a:pt x="160" y="92"/>
                  </a:cubicBezTo>
                  <a:cubicBezTo>
                    <a:pt x="160" y="46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9"/>
            <p:cNvSpPr/>
            <p:nvPr/>
          </p:nvSpPr>
          <p:spPr>
            <a:xfrm>
              <a:off x="859406" y="3377146"/>
              <a:ext cx="9905" cy="11258"/>
            </a:xfrm>
            <a:custGeom>
              <a:avLst/>
              <a:gdLst/>
              <a:ahLst/>
              <a:cxnLst/>
              <a:rect l="l" t="t" r="r" b="b"/>
              <a:pathLst>
                <a:path w="161" h="183" extrusionOk="0">
                  <a:moveTo>
                    <a:pt x="92" y="0"/>
                  </a:moveTo>
                  <a:cubicBezTo>
                    <a:pt x="46" y="0"/>
                    <a:pt x="1" y="46"/>
                    <a:pt x="1" y="92"/>
                  </a:cubicBezTo>
                  <a:cubicBezTo>
                    <a:pt x="1" y="137"/>
                    <a:pt x="46" y="183"/>
                    <a:pt x="92" y="183"/>
                  </a:cubicBezTo>
                  <a:cubicBezTo>
                    <a:pt x="138" y="183"/>
                    <a:pt x="160" y="137"/>
                    <a:pt x="160" y="92"/>
                  </a:cubicBezTo>
                  <a:cubicBezTo>
                    <a:pt x="160" y="46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9"/>
            <p:cNvSpPr/>
            <p:nvPr/>
          </p:nvSpPr>
          <p:spPr>
            <a:xfrm>
              <a:off x="26733" y="3688855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9"/>
            <p:cNvSpPr/>
            <p:nvPr/>
          </p:nvSpPr>
          <p:spPr>
            <a:xfrm>
              <a:off x="859406" y="3688855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8" y="160"/>
                    <a:pt x="160" y="115"/>
                    <a:pt x="160" y="69"/>
                  </a:cubicBezTo>
                  <a:cubicBezTo>
                    <a:pt x="160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9"/>
            <p:cNvSpPr/>
            <p:nvPr/>
          </p:nvSpPr>
          <p:spPr>
            <a:xfrm>
              <a:off x="2802823" y="4046887"/>
              <a:ext cx="851006" cy="334286"/>
            </a:xfrm>
            <a:custGeom>
              <a:avLst/>
              <a:gdLst/>
              <a:ahLst/>
              <a:cxnLst/>
              <a:rect l="l" t="t" r="r" b="b"/>
              <a:pathLst>
                <a:path w="13833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33" y="5433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9"/>
            <p:cNvSpPr/>
            <p:nvPr/>
          </p:nvSpPr>
          <p:spPr>
            <a:xfrm>
              <a:off x="2832353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9"/>
            <p:cNvSpPr/>
            <p:nvPr/>
          </p:nvSpPr>
          <p:spPr>
            <a:xfrm>
              <a:off x="288009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9"/>
            <p:cNvSpPr/>
            <p:nvPr/>
          </p:nvSpPr>
          <p:spPr>
            <a:xfrm>
              <a:off x="292924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9"/>
            <p:cNvSpPr/>
            <p:nvPr/>
          </p:nvSpPr>
          <p:spPr>
            <a:xfrm>
              <a:off x="297698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9"/>
            <p:cNvSpPr/>
            <p:nvPr/>
          </p:nvSpPr>
          <p:spPr>
            <a:xfrm>
              <a:off x="3024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9"/>
            <p:cNvSpPr/>
            <p:nvPr/>
          </p:nvSpPr>
          <p:spPr>
            <a:xfrm>
              <a:off x="307388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9"/>
            <p:cNvSpPr/>
            <p:nvPr/>
          </p:nvSpPr>
          <p:spPr>
            <a:xfrm>
              <a:off x="312162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9"/>
            <p:cNvSpPr/>
            <p:nvPr/>
          </p:nvSpPr>
          <p:spPr>
            <a:xfrm>
              <a:off x="3170774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9"/>
            <p:cNvSpPr/>
            <p:nvPr/>
          </p:nvSpPr>
          <p:spPr>
            <a:xfrm>
              <a:off x="321851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9"/>
            <p:cNvSpPr/>
            <p:nvPr/>
          </p:nvSpPr>
          <p:spPr>
            <a:xfrm>
              <a:off x="326766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9"/>
            <p:cNvSpPr/>
            <p:nvPr/>
          </p:nvSpPr>
          <p:spPr>
            <a:xfrm>
              <a:off x="331540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9"/>
            <p:cNvSpPr/>
            <p:nvPr/>
          </p:nvSpPr>
          <p:spPr>
            <a:xfrm>
              <a:off x="336314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49"/>
            <p:cNvSpPr/>
            <p:nvPr/>
          </p:nvSpPr>
          <p:spPr>
            <a:xfrm>
              <a:off x="341230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9"/>
            <p:cNvSpPr/>
            <p:nvPr/>
          </p:nvSpPr>
          <p:spPr>
            <a:xfrm>
              <a:off x="346004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9"/>
            <p:cNvSpPr/>
            <p:nvPr/>
          </p:nvSpPr>
          <p:spPr>
            <a:xfrm>
              <a:off x="3509134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49"/>
            <p:cNvSpPr/>
            <p:nvPr/>
          </p:nvSpPr>
          <p:spPr>
            <a:xfrm>
              <a:off x="355693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49"/>
            <p:cNvSpPr/>
            <p:nvPr/>
          </p:nvSpPr>
          <p:spPr>
            <a:xfrm>
              <a:off x="36046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49"/>
            <p:cNvSpPr/>
            <p:nvPr/>
          </p:nvSpPr>
          <p:spPr>
            <a:xfrm>
              <a:off x="2802823" y="4352998"/>
              <a:ext cx="851006" cy="28175"/>
            </a:xfrm>
            <a:custGeom>
              <a:avLst/>
              <a:gdLst/>
              <a:ahLst/>
              <a:cxnLst/>
              <a:rect l="l" t="t" r="r" b="b"/>
              <a:pathLst>
                <a:path w="13833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33" y="457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rgbClr val="F1A6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49"/>
            <p:cNvSpPr/>
            <p:nvPr/>
          </p:nvSpPr>
          <p:spPr>
            <a:xfrm>
              <a:off x="2832353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49"/>
            <p:cNvSpPr/>
            <p:nvPr/>
          </p:nvSpPr>
          <p:spPr>
            <a:xfrm>
              <a:off x="288009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49"/>
            <p:cNvSpPr/>
            <p:nvPr/>
          </p:nvSpPr>
          <p:spPr>
            <a:xfrm>
              <a:off x="292924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49"/>
            <p:cNvSpPr/>
            <p:nvPr/>
          </p:nvSpPr>
          <p:spPr>
            <a:xfrm>
              <a:off x="297698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49"/>
            <p:cNvSpPr/>
            <p:nvPr/>
          </p:nvSpPr>
          <p:spPr>
            <a:xfrm>
              <a:off x="3024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49"/>
            <p:cNvSpPr/>
            <p:nvPr/>
          </p:nvSpPr>
          <p:spPr>
            <a:xfrm>
              <a:off x="307388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9"/>
            <p:cNvSpPr/>
            <p:nvPr/>
          </p:nvSpPr>
          <p:spPr>
            <a:xfrm>
              <a:off x="312162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9"/>
            <p:cNvSpPr/>
            <p:nvPr/>
          </p:nvSpPr>
          <p:spPr>
            <a:xfrm>
              <a:off x="3170774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49"/>
            <p:cNvSpPr/>
            <p:nvPr/>
          </p:nvSpPr>
          <p:spPr>
            <a:xfrm>
              <a:off x="321851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49"/>
            <p:cNvSpPr/>
            <p:nvPr/>
          </p:nvSpPr>
          <p:spPr>
            <a:xfrm>
              <a:off x="326766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9"/>
            <p:cNvSpPr/>
            <p:nvPr/>
          </p:nvSpPr>
          <p:spPr>
            <a:xfrm>
              <a:off x="331540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49"/>
            <p:cNvSpPr/>
            <p:nvPr/>
          </p:nvSpPr>
          <p:spPr>
            <a:xfrm>
              <a:off x="336314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49"/>
            <p:cNvSpPr/>
            <p:nvPr/>
          </p:nvSpPr>
          <p:spPr>
            <a:xfrm>
              <a:off x="341230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49"/>
            <p:cNvSpPr/>
            <p:nvPr/>
          </p:nvSpPr>
          <p:spPr>
            <a:xfrm>
              <a:off x="346004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49"/>
            <p:cNvSpPr/>
            <p:nvPr/>
          </p:nvSpPr>
          <p:spPr>
            <a:xfrm>
              <a:off x="3509134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49"/>
            <p:cNvSpPr/>
            <p:nvPr/>
          </p:nvSpPr>
          <p:spPr>
            <a:xfrm>
              <a:off x="355693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49"/>
            <p:cNvSpPr/>
            <p:nvPr/>
          </p:nvSpPr>
          <p:spPr>
            <a:xfrm>
              <a:off x="36046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49"/>
            <p:cNvSpPr/>
            <p:nvPr/>
          </p:nvSpPr>
          <p:spPr>
            <a:xfrm>
              <a:off x="2802823" y="4046887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1"/>
                  </a:lnTo>
                  <a:lnTo>
                    <a:pt x="298" y="32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49"/>
            <p:cNvSpPr/>
            <p:nvPr/>
          </p:nvSpPr>
          <p:spPr>
            <a:xfrm>
              <a:off x="2802823" y="4046887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1"/>
                  </a:lnTo>
                  <a:lnTo>
                    <a:pt x="298" y="32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49"/>
            <p:cNvSpPr/>
            <p:nvPr/>
          </p:nvSpPr>
          <p:spPr>
            <a:xfrm>
              <a:off x="3635558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49"/>
            <p:cNvSpPr/>
            <p:nvPr/>
          </p:nvSpPr>
          <p:spPr>
            <a:xfrm>
              <a:off x="3635558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9"/>
            <p:cNvSpPr/>
            <p:nvPr/>
          </p:nvSpPr>
          <p:spPr>
            <a:xfrm>
              <a:off x="2807068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69" y="0"/>
                  </a:moveTo>
                  <a:cubicBezTo>
                    <a:pt x="23" y="0"/>
                    <a:pt x="0" y="23"/>
                    <a:pt x="0" y="69"/>
                  </a:cubicBezTo>
                  <a:cubicBezTo>
                    <a:pt x="0" y="114"/>
                    <a:pt x="23" y="160"/>
                    <a:pt x="69" y="160"/>
                  </a:cubicBezTo>
                  <a:cubicBezTo>
                    <a:pt x="114" y="160"/>
                    <a:pt x="160" y="114"/>
                    <a:pt x="160" y="69"/>
                  </a:cubicBezTo>
                  <a:cubicBezTo>
                    <a:pt x="160" y="23"/>
                    <a:pt x="114" y="0"/>
                    <a:pt x="69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9"/>
            <p:cNvSpPr/>
            <p:nvPr/>
          </p:nvSpPr>
          <p:spPr>
            <a:xfrm>
              <a:off x="3639741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9"/>
            <p:cNvSpPr/>
            <p:nvPr/>
          </p:nvSpPr>
          <p:spPr>
            <a:xfrm>
              <a:off x="2807068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69" y="1"/>
                  </a:moveTo>
                  <a:cubicBezTo>
                    <a:pt x="23" y="1"/>
                    <a:pt x="0" y="23"/>
                    <a:pt x="0" y="69"/>
                  </a:cubicBezTo>
                  <a:cubicBezTo>
                    <a:pt x="0" y="115"/>
                    <a:pt x="23" y="160"/>
                    <a:pt x="69" y="160"/>
                  </a:cubicBezTo>
                  <a:cubicBezTo>
                    <a:pt x="114" y="160"/>
                    <a:pt x="160" y="115"/>
                    <a:pt x="160" y="69"/>
                  </a:cubicBezTo>
                  <a:cubicBezTo>
                    <a:pt x="160" y="23"/>
                    <a:pt x="114" y="1"/>
                    <a:pt x="69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9"/>
            <p:cNvSpPr/>
            <p:nvPr/>
          </p:nvSpPr>
          <p:spPr>
            <a:xfrm>
              <a:off x="3639741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8" y="160"/>
                    <a:pt x="161" y="115"/>
                    <a:pt x="161" y="69"/>
                  </a:cubicBezTo>
                  <a:cubicBezTo>
                    <a:pt x="161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9"/>
            <p:cNvSpPr/>
            <p:nvPr/>
          </p:nvSpPr>
          <p:spPr>
            <a:xfrm>
              <a:off x="2802823" y="3709894"/>
              <a:ext cx="851006" cy="334286"/>
            </a:xfrm>
            <a:custGeom>
              <a:avLst/>
              <a:gdLst/>
              <a:ahLst/>
              <a:cxnLst/>
              <a:rect l="l" t="t" r="r" b="b"/>
              <a:pathLst>
                <a:path w="13833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33" y="5433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9"/>
            <p:cNvSpPr/>
            <p:nvPr/>
          </p:nvSpPr>
          <p:spPr>
            <a:xfrm>
              <a:off x="2832353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9"/>
            <p:cNvSpPr/>
            <p:nvPr/>
          </p:nvSpPr>
          <p:spPr>
            <a:xfrm>
              <a:off x="288009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9"/>
            <p:cNvSpPr/>
            <p:nvPr/>
          </p:nvSpPr>
          <p:spPr>
            <a:xfrm>
              <a:off x="292924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9"/>
            <p:cNvSpPr/>
            <p:nvPr/>
          </p:nvSpPr>
          <p:spPr>
            <a:xfrm>
              <a:off x="297698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49"/>
            <p:cNvSpPr/>
            <p:nvPr/>
          </p:nvSpPr>
          <p:spPr>
            <a:xfrm>
              <a:off x="3024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49"/>
            <p:cNvSpPr/>
            <p:nvPr/>
          </p:nvSpPr>
          <p:spPr>
            <a:xfrm>
              <a:off x="307388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49"/>
            <p:cNvSpPr/>
            <p:nvPr/>
          </p:nvSpPr>
          <p:spPr>
            <a:xfrm>
              <a:off x="312162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49"/>
            <p:cNvSpPr/>
            <p:nvPr/>
          </p:nvSpPr>
          <p:spPr>
            <a:xfrm>
              <a:off x="3170774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49"/>
            <p:cNvSpPr/>
            <p:nvPr/>
          </p:nvSpPr>
          <p:spPr>
            <a:xfrm>
              <a:off x="321851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49"/>
            <p:cNvSpPr/>
            <p:nvPr/>
          </p:nvSpPr>
          <p:spPr>
            <a:xfrm>
              <a:off x="326766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9"/>
            <p:cNvSpPr/>
            <p:nvPr/>
          </p:nvSpPr>
          <p:spPr>
            <a:xfrm>
              <a:off x="331540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9"/>
            <p:cNvSpPr/>
            <p:nvPr/>
          </p:nvSpPr>
          <p:spPr>
            <a:xfrm>
              <a:off x="336314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49"/>
            <p:cNvSpPr/>
            <p:nvPr/>
          </p:nvSpPr>
          <p:spPr>
            <a:xfrm>
              <a:off x="341230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49"/>
            <p:cNvSpPr/>
            <p:nvPr/>
          </p:nvSpPr>
          <p:spPr>
            <a:xfrm>
              <a:off x="346004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9"/>
            <p:cNvSpPr/>
            <p:nvPr/>
          </p:nvSpPr>
          <p:spPr>
            <a:xfrm>
              <a:off x="3509134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9"/>
            <p:cNvSpPr/>
            <p:nvPr/>
          </p:nvSpPr>
          <p:spPr>
            <a:xfrm>
              <a:off x="355693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9"/>
            <p:cNvSpPr/>
            <p:nvPr/>
          </p:nvSpPr>
          <p:spPr>
            <a:xfrm>
              <a:off x="36046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9"/>
            <p:cNvSpPr/>
            <p:nvPr/>
          </p:nvSpPr>
          <p:spPr>
            <a:xfrm>
              <a:off x="2802823" y="4016005"/>
              <a:ext cx="851006" cy="28175"/>
            </a:xfrm>
            <a:custGeom>
              <a:avLst/>
              <a:gdLst/>
              <a:ahLst/>
              <a:cxnLst/>
              <a:rect l="l" t="t" r="r" b="b"/>
              <a:pathLst>
                <a:path w="13833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33" y="457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9"/>
            <p:cNvSpPr/>
            <p:nvPr/>
          </p:nvSpPr>
          <p:spPr>
            <a:xfrm>
              <a:off x="2832353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9"/>
            <p:cNvSpPr/>
            <p:nvPr/>
          </p:nvSpPr>
          <p:spPr>
            <a:xfrm>
              <a:off x="288009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9"/>
            <p:cNvSpPr/>
            <p:nvPr/>
          </p:nvSpPr>
          <p:spPr>
            <a:xfrm>
              <a:off x="292924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9"/>
            <p:cNvSpPr/>
            <p:nvPr/>
          </p:nvSpPr>
          <p:spPr>
            <a:xfrm>
              <a:off x="297698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9"/>
            <p:cNvSpPr/>
            <p:nvPr/>
          </p:nvSpPr>
          <p:spPr>
            <a:xfrm>
              <a:off x="3024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9"/>
            <p:cNvSpPr/>
            <p:nvPr/>
          </p:nvSpPr>
          <p:spPr>
            <a:xfrm>
              <a:off x="307388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9"/>
            <p:cNvSpPr/>
            <p:nvPr/>
          </p:nvSpPr>
          <p:spPr>
            <a:xfrm>
              <a:off x="312162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9"/>
            <p:cNvSpPr/>
            <p:nvPr/>
          </p:nvSpPr>
          <p:spPr>
            <a:xfrm>
              <a:off x="3170774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9"/>
            <p:cNvSpPr/>
            <p:nvPr/>
          </p:nvSpPr>
          <p:spPr>
            <a:xfrm>
              <a:off x="321851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9"/>
            <p:cNvSpPr/>
            <p:nvPr/>
          </p:nvSpPr>
          <p:spPr>
            <a:xfrm>
              <a:off x="326766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49"/>
            <p:cNvSpPr/>
            <p:nvPr/>
          </p:nvSpPr>
          <p:spPr>
            <a:xfrm>
              <a:off x="331540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49"/>
            <p:cNvSpPr/>
            <p:nvPr/>
          </p:nvSpPr>
          <p:spPr>
            <a:xfrm>
              <a:off x="336314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49"/>
            <p:cNvSpPr/>
            <p:nvPr/>
          </p:nvSpPr>
          <p:spPr>
            <a:xfrm>
              <a:off x="341230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49"/>
            <p:cNvSpPr/>
            <p:nvPr/>
          </p:nvSpPr>
          <p:spPr>
            <a:xfrm>
              <a:off x="346004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49"/>
            <p:cNvSpPr/>
            <p:nvPr/>
          </p:nvSpPr>
          <p:spPr>
            <a:xfrm>
              <a:off x="3509134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49"/>
            <p:cNvSpPr/>
            <p:nvPr/>
          </p:nvSpPr>
          <p:spPr>
            <a:xfrm>
              <a:off x="355693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49"/>
            <p:cNvSpPr/>
            <p:nvPr/>
          </p:nvSpPr>
          <p:spPr>
            <a:xfrm>
              <a:off x="36046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49"/>
            <p:cNvSpPr/>
            <p:nvPr/>
          </p:nvSpPr>
          <p:spPr>
            <a:xfrm>
              <a:off x="2802823" y="3709894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0"/>
                  </a:lnTo>
                  <a:lnTo>
                    <a:pt x="298" y="32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49"/>
            <p:cNvSpPr/>
            <p:nvPr/>
          </p:nvSpPr>
          <p:spPr>
            <a:xfrm>
              <a:off x="2802823" y="3709894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0"/>
                  </a:lnTo>
                  <a:lnTo>
                    <a:pt x="298" y="32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49"/>
            <p:cNvSpPr/>
            <p:nvPr/>
          </p:nvSpPr>
          <p:spPr>
            <a:xfrm>
              <a:off x="3635558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9"/>
            <p:cNvSpPr/>
            <p:nvPr/>
          </p:nvSpPr>
          <p:spPr>
            <a:xfrm>
              <a:off x="3635558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9"/>
            <p:cNvSpPr/>
            <p:nvPr/>
          </p:nvSpPr>
          <p:spPr>
            <a:xfrm>
              <a:off x="2807068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69" y="0"/>
                  </a:moveTo>
                  <a:cubicBezTo>
                    <a:pt x="23" y="0"/>
                    <a:pt x="0" y="23"/>
                    <a:pt x="0" y="69"/>
                  </a:cubicBezTo>
                  <a:cubicBezTo>
                    <a:pt x="0" y="114"/>
                    <a:pt x="23" y="160"/>
                    <a:pt x="69" y="160"/>
                  </a:cubicBezTo>
                  <a:cubicBezTo>
                    <a:pt x="114" y="160"/>
                    <a:pt x="160" y="114"/>
                    <a:pt x="160" y="69"/>
                  </a:cubicBezTo>
                  <a:cubicBezTo>
                    <a:pt x="160" y="23"/>
                    <a:pt x="114" y="0"/>
                    <a:pt x="69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49"/>
            <p:cNvSpPr/>
            <p:nvPr/>
          </p:nvSpPr>
          <p:spPr>
            <a:xfrm>
              <a:off x="3639741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49"/>
            <p:cNvSpPr/>
            <p:nvPr/>
          </p:nvSpPr>
          <p:spPr>
            <a:xfrm>
              <a:off x="2807068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69" y="1"/>
                  </a:moveTo>
                  <a:cubicBezTo>
                    <a:pt x="23" y="1"/>
                    <a:pt x="0" y="46"/>
                    <a:pt x="0" y="92"/>
                  </a:cubicBezTo>
                  <a:cubicBezTo>
                    <a:pt x="0" y="138"/>
                    <a:pt x="23" y="160"/>
                    <a:pt x="69" y="160"/>
                  </a:cubicBezTo>
                  <a:cubicBezTo>
                    <a:pt x="114" y="160"/>
                    <a:pt x="160" y="138"/>
                    <a:pt x="160" y="92"/>
                  </a:cubicBezTo>
                  <a:cubicBezTo>
                    <a:pt x="160" y="46"/>
                    <a:pt x="114" y="1"/>
                    <a:pt x="69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49"/>
            <p:cNvSpPr/>
            <p:nvPr/>
          </p:nvSpPr>
          <p:spPr>
            <a:xfrm>
              <a:off x="3639741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38" y="160"/>
                    <a:pt x="161" y="138"/>
                    <a:pt x="161" y="92"/>
                  </a:cubicBezTo>
                  <a:cubicBezTo>
                    <a:pt x="161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49"/>
            <p:cNvSpPr/>
            <p:nvPr/>
          </p:nvSpPr>
          <p:spPr>
            <a:xfrm>
              <a:off x="949287" y="4046887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49"/>
            <p:cNvSpPr/>
            <p:nvPr/>
          </p:nvSpPr>
          <p:spPr>
            <a:xfrm>
              <a:off x="97875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49"/>
            <p:cNvSpPr/>
            <p:nvPr/>
          </p:nvSpPr>
          <p:spPr>
            <a:xfrm>
              <a:off x="102649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49"/>
            <p:cNvSpPr/>
            <p:nvPr/>
          </p:nvSpPr>
          <p:spPr>
            <a:xfrm>
              <a:off x="107564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49"/>
            <p:cNvSpPr/>
            <p:nvPr/>
          </p:nvSpPr>
          <p:spPr>
            <a:xfrm>
              <a:off x="112338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9"/>
            <p:cNvSpPr/>
            <p:nvPr/>
          </p:nvSpPr>
          <p:spPr>
            <a:xfrm>
              <a:off x="1172543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9"/>
            <p:cNvSpPr/>
            <p:nvPr/>
          </p:nvSpPr>
          <p:spPr>
            <a:xfrm>
              <a:off x="122028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9"/>
            <p:cNvSpPr/>
            <p:nvPr/>
          </p:nvSpPr>
          <p:spPr>
            <a:xfrm>
              <a:off x="126802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9"/>
            <p:cNvSpPr/>
            <p:nvPr/>
          </p:nvSpPr>
          <p:spPr>
            <a:xfrm>
              <a:off x="131717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9"/>
            <p:cNvSpPr/>
            <p:nvPr/>
          </p:nvSpPr>
          <p:spPr>
            <a:xfrm>
              <a:off x="1364916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9"/>
            <p:cNvSpPr/>
            <p:nvPr/>
          </p:nvSpPr>
          <p:spPr>
            <a:xfrm>
              <a:off x="141407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9"/>
            <p:cNvSpPr/>
            <p:nvPr/>
          </p:nvSpPr>
          <p:spPr>
            <a:xfrm>
              <a:off x="1461810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9"/>
            <p:cNvSpPr/>
            <p:nvPr/>
          </p:nvSpPr>
          <p:spPr>
            <a:xfrm>
              <a:off x="1510965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9"/>
            <p:cNvSpPr/>
            <p:nvPr/>
          </p:nvSpPr>
          <p:spPr>
            <a:xfrm>
              <a:off x="155870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9"/>
            <p:cNvSpPr/>
            <p:nvPr/>
          </p:nvSpPr>
          <p:spPr>
            <a:xfrm>
              <a:off x="16064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9"/>
            <p:cNvSpPr/>
            <p:nvPr/>
          </p:nvSpPr>
          <p:spPr>
            <a:xfrm>
              <a:off x="165559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9"/>
            <p:cNvSpPr/>
            <p:nvPr/>
          </p:nvSpPr>
          <p:spPr>
            <a:xfrm>
              <a:off x="170333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9"/>
            <p:cNvSpPr/>
            <p:nvPr/>
          </p:nvSpPr>
          <p:spPr>
            <a:xfrm>
              <a:off x="1752492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9"/>
            <p:cNvSpPr/>
            <p:nvPr/>
          </p:nvSpPr>
          <p:spPr>
            <a:xfrm>
              <a:off x="949287" y="4352998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rgbClr val="DD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9"/>
            <p:cNvSpPr/>
            <p:nvPr/>
          </p:nvSpPr>
          <p:spPr>
            <a:xfrm>
              <a:off x="97875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9"/>
            <p:cNvSpPr/>
            <p:nvPr/>
          </p:nvSpPr>
          <p:spPr>
            <a:xfrm>
              <a:off x="102649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49"/>
            <p:cNvSpPr/>
            <p:nvPr/>
          </p:nvSpPr>
          <p:spPr>
            <a:xfrm>
              <a:off x="107564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9"/>
            <p:cNvSpPr/>
            <p:nvPr/>
          </p:nvSpPr>
          <p:spPr>
            <a:xfrm>
              <a:off x="112338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9"/>
            <p:cNvSpPr/>
            <p:nvPr/>
          </p:nvSpPr>
          <p:spPr>
            <a:xfrm>
              <a:off x="1172543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9"/>
            <p:cNvSpPr/>
            <p:nvPr/>
          </p:nvSpPr>
          <p:spPr>
            <a:xfrm>
              <a:off x="122028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9"/>
            <p:cNvSpPr/>
            <p:nvPr/>
          </p:nvSpPr>
          <p:spPr>
            <a:xfrm>
              <a:off x="126802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9"/>
            <p:cNvSpPr/>
            <p:nvPr/>
          </p:nvSpPr>
          <p:spPr>
            <a:xfrm>
              <a:off x="131717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9"/>
            <p:cNvSpPr/>
            <p:nvPr/>
          </p:nvSpPr>
          <p:spPr>
            <a:xfrm>
              <a:off x="1364916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9"/>
            <p:cNvSpPr/>
            <p:nvPr/>
          </p:nvSpPr>
          <p:spPr>
            <a:xfrm>
              <a:off x="141407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9"/>
            <p:cNvSpPr/>
            <p:nvPr/>
          </p:nvSpPr>
          <p:spPr>
            <a:xfrm>
              <a:off x="1461810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9"/>
            <p:cNvSpPr/>
            <p:nvPr/>
          </p:nvSpPr>
          <p:spPr>
            <a:xfrm>
              <a:off x="1510965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9"/>
            <p:cNvSpPr/>
            <p:nvPr/>
          </p:nvSpPr>
          <p:spPr>
            <a:xfrm>
              <a:off x="155870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9"/>
            <p:cNvSpPr/>
            <p:nvPr/>
          </p:nvSpPr>
          <p:spPr>
            <a:xfrm>
              <a:off x="16064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9"/>
            <p:cNvSpPr/>
            <p:nvPr/>
          </p:nvSpPr>
          <p:spPr>
            <a:xfrm>
              <a:off x="165559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9"/>
            <p:cNvSpPr/>
            <p:nvPr/>
          </p:nvSpPr>
          <p:spPr>
            <a:xfrm>
              <a:off x="170333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9"/>
            <p:cNvSpPr/>
            <p:nvPr/>
          </p:nvSpPr>
          <p:spPr>
            <a:xfrm>
              <a:off x="1752492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9"/>
            <p:cNvSpPr/>
            <p:nvPr/>
          </p:nvSpPr>
          <p:spPr>
            <a:xfrm>
              <a:off x="949287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9"/>
            <p:cNvSpPr/>
            <p:nvPr/>
          </p:nvSpPr>
          <p:spPr>
            <a:xfrm>
              <a:off x="949287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9"/>
            <p:cNvSpPr/>
            <p:nvPr/>
          </p:nvSpPr>
          <p:spPr>
            <a:xfrm>
              <a:off x="1781960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9"/>
            <p:cNvSpPr/>
            <p:nvPr/>
          </p:nvSpPr>
          <p:spPr>
            <a:xfrm>
              <a:off x="1781960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9"/>
            <p:cNvSpPr/>
            <p:nvPr/>
          </p:nvSpPr>
          <p:spPr>
            <a:xfrm>
              <a:off x="953470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9"/>
            <p:cNvSpPr/>
            <p:nvPr/>
          </p:nvSpPr>
          <p:spPr>
            <a:xfrm>
              <a:off x="1786205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9"/>
            <p:cNvSpPr/>
            <p:nvPr/>
          </p:nvSpPr>
          <p:spPr>
            <a:xfrm>
              <a:off x="953470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7" y="1"/>
                    <a:pt x="1" y="23"/>
                    <a:pt x="1" y="69"/>
                  </a:cubicBezTo>
                  <a:cubicBezTo>
                    <a:pt x="1" y="115"/>
                    <a:pt x="47" y="160"/>
                    <a:pt x="92" y="160"/>
                  </a:cubicBezTo>
                  <a:cubicBezTo>
                    <a:pt x="138" y="160"/>
                    <a:pt x="161" y="115"/>
                    <a:pt x="161" y="69"/>
                  </a:cubicBezTo>
                  <a:cubicBezTo>
                    <a:pt x="161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9"/>
            <p:cNvSpPr/>
            <p:nvPr/>
          </p:nvSpPr>
          <p:spPr>
            <a:xfrm>
              <a:off x="1786205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9"/>
            <p:cNvSpPr/>
            <p:nvPr/>
          </p:nvSpPr>
          <p:spPr>
            <a:xfrm>
              <a:off x="949287" y="3709894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9"/>
            <p:cNvSpPr/>
            <p:nvPr/>
          </p:nvSpPr>
          <p:spPr>
            <a:xfrm>
              <a:off x="97875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9"/>
            <p:cNvSpPr/>
            <p:nvPr/>
          </p:nvSpPr>
          <p:spPr>
            <a:xfrm>
              <a:off x="102649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9"/>
            <p:cNvSpPr/>
            <p:nvPr/>
          </p:nvSpPr>
          <p:spPr>
            <a:xfrm>
              <a:off x="107564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9"/>
            <p:cNvSpPr/>
            <p:nvPr/>
          </p:nvSpPr>
          <p:spPr>
            <a:xfrm>
              <a:off x="112338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9"/>
            <p:cNvSpPr/>
            <p:nvPr/>
          </p:nvSpPr>
          <p:spPr>
            <a:xfrm>
              <a:off x="1172543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9"/>
            <p:cNvSpPr/>
            <p:nvPr/>
          </p:nvSpPr>
          <p:spPr>
            <a:xfrm>
              <a:off x="122028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9"/>
            <p:cNvSpPr/>
            <p:nvPr/>
          </p:nvSpPr>
          <p:spPr>
            <a:xfrm>
              <a:off x="126802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9"/>
            <p:cNvSpPr/>
            <p:nvPr/>
          </p:nvSpPr>
          <p:spPr>
            <a:xfrm>
              <a:off x="131717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9"/>
            <p:cNvSpPr/>
            <p:nvPr/>
          </p:nvSpPr>
          <p:spPr>
            <a:xfrm>
              <a:off x="1364916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9"/>
            <p:cNvSpPr/>
            <p:nvPr/>
          </p:nvSpPr>
          <p:spPr>
            <a:xfrm>
              <a:off x="141407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9"/>
            <p:cNvSpPr/>
            <p:nvPr/>
          </p:nvSpPr>
          <p:spPr>
            <a:xfrm>
              <a:off x="1461810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9"/>
            <p:cNvSpPr/>
            <p:nvPr/>
          </p:nvSpPr>
          <p:spPr>
            <a:xfrm>
              <a:off x="1510965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9"/>
            <p:cNvSpPr/>
            <p:nvPr/>
          </p:nvSpPr>
          <p:spPr>
            <a:xfrm>
              <a:off x="155870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9"/>
            <p:cNvSpPr/>
            <p:nvPr/>
          </p:nvSpPr>
          <p:spPr>
            <a:xfrm>
              <a:off x="16064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9"/>
            <p:cNvSpPr/>
            <p:nvPr/>
          </p:nvSpPr>
          <p:spPr>
            <a:xfrm>
              <a:off x="165559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9"/>
            <p:cNvSpPr/>
            <p:nvPr/>
          </p:nvSpPr>
          <p:spPr>
            <a:xfrm>
              <a:off x="170333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9"/>
            <p:cNvSpPr/>
            <p:nvPr/>
          </p:nvSpPr>
          <p:spPr>
            <a:xfrm>
              <a:off x="1752492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9"/>
            <p:cNvSpPr/>
            <p:nvPr/>
          </p:nvSpPr>
          <p:spPr>
            <a:xfrm>
              <a:off x="949287" y="4016005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9"/>
            <p:cNvSpPr/>
            <p:nvPr/>
          </p:nvSpPr>
          <p:spPr>
            <a:xfrm>
              <a:off x="97875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9"/>
            <p:cNvSpPr/>
            <p:nvPr/>
          </p:nvSpPr>
          <p:spPr>
            <a:xfrm>
              <a:off x="102649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9"/>
            <p:cNvSpPr/>
            <p:nvPr/>
          </p:nvSpPr>
          <p:spPr>
            <a:xfrm>
              <a:off x="107564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9"/>
            <p:cNvSpPr/>
            <p:nvPr/>
          </p:nvSpPr>
          <p:spPr>
            <a:xfrm>
              <a:off x="112338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9"/>
            <p:cNvSpPr/>
            <p:nvPr/>
          </p:nvSpPr>
          <p:spPr>
            <a:xfrm>
              <a:off x="1172543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9"/>
            <p:cNvSpPr/>
            <p:nvPr/>
          </p:nvSpPr>
          <p:spPr>
            <a:xfrm>
              <a:off x="122028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9"/>
            <p:cNvSpPr/>
            <p:nvPr/>
          </p:nvSpPr>
          <p:spPr>
            <a:xfrm>
              <a:off x="126802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9"/>
            <p:cNvSpPr/>
            <p:nvPr/>
          </p:nvSpPr>
          <p:spPr>
            <a:xfrm>
              <a:off x="131717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9"/>
            <p:cNvSpPr/>
            <p:nvPr/>
          </p:nvSpPr>
          <p:spPr>
            <a:xfrm>
              <a:off x="1364916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9"/>
            <p:cNvSpPr/>
            <p:nvPr/>
          </p:nvSpPr>
          <p:spPr>
            <a:xfrm>
              <a:off x="141407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9"/>
            <p:cNvSpPr/>
            <p:nvPr/>
          </p:nvSpPr>
          <p:spPr>
            <a:xfrm>
              <a:off x="1461810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9"/>
            <p:cNvSpPr/>
            <p:nvPr/>
          </p:nvSpPr>
          <p:spPr>
            <a:xfrm>
              <a:off x="1510965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9"/>
            <p:cNvSpPr/>
            <p:nvPr/>
          </p:nvSpPr>
          <p:spPr>
            <a:xfrm>
              <a:off x="155870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9"/>
            <p:cNvSpPr/>
            <p:nvPr/>
          </p:nvSpPr>
          <p:spPr>
            <a:xfrm>
              <a:off x="16064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9"/>
            <p:cNvSpPr/>
            <p:nvPr/>
          </p:nvSpPr>
          <p:spPr>
            <a:xfrm>
              <a:off x="165559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9"/>
            <p:cNvSpPr/>
            <p:nvPr/>
          </p:nvSpPr>
          <p:spPr>
            <a:xfrm>
              <a:off x="170333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9"/>
            <p:cNvSpPr/>
            <p:nvPr/>
          </p:nvSpPr>
          <p:spPr>
            <a:xfrm>
              <a:off x="1752492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9"/>
            <p:cNvSpPr/>
            <p:nvPr/>
          </p:nvSpPr>
          <p:spPr>
            <a:xfrm>
              <a:off x="949287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9"/>
            <p:cNvSpPr/>
            <p:nvPr/>
          </p:nvSpPr>
          <p:spPr>
            <a:xfrm>
              <a:off x="949287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9"/>
            <p:cNvSpPr/>
            <p:nvPr/>
          </p:nvSpPr>
          <p:spPr>
            <a:xfrm>
              <a:off x="1781960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9"/>
            <p:cNvSpPr/>
            <p:nvPr/>
          </p:nvSpPr>
          <p:spPr>
            <a:xfrm>
              <a:off x="1781960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9"/>
            <p:cNvSpPr/>
            <p:nvPr/>
          </p:nvSpPr>
          <p:spPr>
            <a:xfrm>
              <a:off x="953470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9"/>
            <p:cNvSpPr/>
            <p:nvPr/>
          </p:nvSpPr>
          <p:spPr>
            <a:xfrm>
              <a:off x="1786205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9"/>
            <p:cNvSpPr/>
            <p:nvPr/>
          </p:nvSpPr>
          <p:spPr>
            <a:xfrm>
              <a:off x="953470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7" y="1"/>
                    <a:pt x="1" y="46"/>
                    <a:pt x="1" y="92"/>
                  </a:cubicBezTo>
                  <a:cubicBezTo>
                    <a:pt x="1" y="138"/>
                    <a:pt x="47" y="160"/>
                    <a:pt x="92" y="160"/>
                  </a:cubicBezTo>
                  <a:cubicBezTo>
                    <a:pt x="138" y="160"/>
                    <a:pt x="161" y="138"/>
                    <a:pt x="161" y="92"/>
                  </a:cubicBezTo>
                  <a:cubicBezTo>
                    <a:pt x="161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9"/>
            <p:cNvSpPr/>
            <p:nvPr/>
          </p:nvSpPr>
          <p:spPr>
            <a:xfrm>
              <a:off x="1786205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cubicBezTo>
                    <a:pt x="0" y="138"/>
                    <a:pt x="46" y="160"/>
                    <a:pt x="92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9"/>
            <p:cNvSpPr/>
            <p:nvPr/>
          </p:nvSpPr>
          <p:spPr>
            <a:xfrm>
              <a:off x="1876086" y="4046887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9"/>
            <p:cNvSpPr/>
            <p:nvPr/>
          </p:nvSpPr>
          <p:spPr>
            <a:xfrm>
              <a:off x="190555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9"/>
            <p:cNvSpPr/>
            <p:nvPr/>
          </p:nvSpPr>
          <p:spPr>
            <a:xfrm>
              <a:off x="19532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9"/>
            <p:cNvSpPr/>
            <p:nvPr/>
          </p:nvSpPr>
          <p:spPr>
            <a:xfrm>
              <a:off x="200244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9"/>
            <p:cNvSpPr/>
            <p:nvPr/>
          </p:nvSpPr>
          <p:spPr>
            <a:xfrm>
              <a:off x="205018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9"/>
            <p:cNvSpPr/>
            <p:nvPr/>
          </p:nvSpPr>
          <p:spPr>
            <a:xfrm>
              <a:off x="209792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9"/>
            <p:cNvSpPr/>
            <p:nvPr/>
          </p:nvSpPr>
          <p:spPr>
            <a:xfrm>
              <a:off x="21470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9"/>
            <p:cNvSpPr/>
            <p:nvPr/>
          </p:nvSpPr>
          <p:spPr>
            <a:xfrm>
              <a:off x="219482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9"/>
            <p:cNvSpPr/>
            <p:nvPr/>
          </p:nvSpPr>
          <p:spPr>
            <a:xfrm>
              <a:off x="22439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9"/>
            <p:cNvSpPr/>
            <p:nvPr/>
          </p:nvSpPr>
          <p:spPr>
            <a:xfrm>
              <a:off x="229171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9"/>
            <p:cNvSpPr/>
            <p:nvPr/>
          </p:nvSpPr>
          <p:spPr>
            <a:xfrm>
              <a:off x="2340869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9"/>
            <p:cNvSpPr/>
            <p:nvPr/>
          </p:nvSpPr>
          <p:spPr>
            <a:xfrm>
              <a:off x="238860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9"/>
            <p:cNvSpPr/>
            <p:nvPr/>
          </p:nvSpPr>
          <p:spPr>
            <a:xfrm>
              <a:off x="24363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9"/>
            <p:cNvSpPr/>
            <p:nvPr/>
          </p:nvSpPr>
          <p:spPr>
            <a:xfrm>
              <a:off x="248550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9"/>
            <p:cNvSpPr/>
            <p:nvPr/>
          </p:nvSpPr>
          <p:spPr>
            <a:xfrm>
              <a:off x="253324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9"/>
            <p:cNvSpPr/>
            <p:nvPr/>
          </p:nvSpPr>
          <p:spPr>
            <a:xfrm>
              <a:off x="258239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9"/>
            <p:cNvSpPr/>
            <p:nvPr/>
          </p:nvSpPr>
          <p:spPr>
            <a:xfrm>
              <a:off x="263013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9"/>
            <p:cNvSpPr/>
            <p:nvPr/>
          </p:nvSpPr>
          <p:spPr>
            <a:xfrm>
              <a:off x="2679291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9"/>
            <p:cNvSpPr/>
            <p:nvPr/>
          </p:nvSpPr>
          <p:spPr>
            <a:xfrm>
              <a:off x="1876086" y="4352998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rgbClr val="156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9"/>
            <p:cNvSpPr/>
            <p:nvPr/>
          </p:nvSpPr>
          <p:spPr>
            <a:xfrm>
              <a:off x="190555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9"/>
            <p:cNvSpPr/>
            <p:nvPr/>
          </p:nvSpPr>
          <p:spPr>
            <a:xfrm>
              <a:off x="19532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9"/>
            <p:cNvSpPr/>
            <p:nvPr/>
          </p:nvSpPr>
          <p:spPr>
            <a:xfrm>
              <a:off x="200244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9"/>
            <p:cNvSpPr/>
            <p:nvPr/>
          </p:nvSpPr>
          <p:spPr>
            <a:xfrm>
              <a:off x="205018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9"/>
            <p:cNvSpPr/>
            <p:nvPr/>
          </p:nvSpPr>
          <p:spPr>
            <a:xfrm>
              <a:off x="209792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9"/>
            <p:cNvSpPr/>
            <p:nvPr/>
          </p:nvSpPr>
          <p:spPr>
            <a:xfrm>
              <a:off x="21470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9"/>
            <p:cNvSpPr/>
            <p:nvPr/>
          </p:nvSpPr>
          <p:spPr>
            <a:xfrm>
              <a:off x="219482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9"/>
            <p:cNvSpPr/>
            <p:nvPr/>
          </p:nvSpPr>
          <p:spPr>
            <a:xfrm>
              <a:off x="22439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9"/>
            <p:cNvSpPr/>
            <p:nvPr/>
          </p:nvSpPr>
          <p:spPr>
            <a:xfrm>
              <a:off x="229171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9"/>
            <p:cNvSpPr/>
            <p:nvPr/>
          </p:nvSpPr>
          <p:spPr>
            <a:xfrm>
              <a:off x="2340869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9"/>
            <p:cNvSpPr/>
            <p:nvPr/>
          </p:nvSpPr>
          <p:spPr>
            <a:xfrm>
              <a:off x="238860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9"/>
            <p:cNvSpPr/>
            <p:nvPr/>
          </p:nvSpPr>
          <p:spPr>
            <a:xfrm>
              <a:off x="24363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9"/>
            <p:cNvSpPr/>
            <p:nvPr/>
          </p:nvSpPr>
          <p:spPr>
            <a:xfrm>
              <a:off x="248550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9"/>
            <p:cNvSpPr/>
            <p:nvPr/>
          </p:nvSpPr>
          <p:spPr>
            <a:xfrm>
              <a:off x="253324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9"/>
            <p:cNvSpPr/>
            <p:nvPr/>
          </p:nvSpPr>
          <p:spPr>
            <a:xfrm>
              <a:off x="258239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9"/>
            <p:cNvSpPr/>
            <p:nvPr/>
          </p:nvSpPr>
          <p:spPr>
            <a:xfrm>
              <a:off x="263013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9"/>
            <p:cNvSpPr/>
            <p:nvPr/>
          </p:nvSpPr>
          <p:spPr>
            <a:xfrm>
              <a:off x="2679291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9"/>
            <p:cNvSpPr/>
            <p:nvPr/>
          </p:nvSpPr>
          <p:spPr>
            <a:xfrm>
              <a:off x="1876086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9"/>
            <p:cNvSpPr/>
            <p:nvPr/>
          </p:nvSpPr>
          <p:spPr>
            <a:xfrm>
              <a:off x="1876086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9"/>
            <p:cNvSpPr/>
            <p:nvPr/>
          </p:nvSpPr>
          <p:spPr>
            <a:xfrm>
              <a:off x="2708759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9"/>
            <p:cNvSpPr/>
            <p:nvPr/>
          </p:nvSpPr>
          <p:spPr>
            <a:xfrm>
              <a:off x="2708759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9"/>
            <p:cNvSpPr/>
            <p:nvPr/>
          </p:nvSpPr>
          <p:spPr>
            <a:xfrm>
              <a:off x="1880269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15" y="160"/>
                    <a:pt x="160" y="114"/>
                    <a:pt x="160" y="69"/>
                  </a:cubicBezTo>
                  <a:cubicBezTo>
                    <a:pt x="160" y="23"/>
                    <a:pt x="115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9"/>
            <p:cNvSpPr/>
            <p:nvPr/>
          </p:nvSpPr>
          <p:spPr>
            <a:xfrm>
              <a:off x="2713004" y="4052547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1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1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9"/>
            <p:cNvSpPr/>
            <p:nvPr/>
          </p:nvSpPr>
          <p:spPr>
            <a:xfrm>
              <a:off x="1880269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15" y="160"/>
                    <a:pt x="160" y="115"/>
                    <a:pt x="160" y="69"/>
                  </a:cubicBezTo>
                  <a:cubicBezTo>
                    <a:pt x="160" y="23"/>
                    <a:pt x="115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9"/>
            <p:cNvSpPr/>
            <p:nvPr/>
          </p:nvSpPr>
          <p:spPr>
            <a:xfrm>
              <a:off x="2713004" y="4362841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1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9"/>
            <p:cNvSpPr/>
            <p:nvPr/>
          </p:nvSpPr>
          <p:spPr>
            <a:xfrm>
              <a:off x="1876086" y="3709894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9"/>
            <p:cNvSpPr/>
            <p:nvPr/>
          </p:nvSpPr>
          <p:spPr>
            <a:xfrm>
              <a:off x="190555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9"/>
            <p:cNvSpPr/>
            <p:nvPr/>
          </p:nvSpPr>
          <p:spPr>
            <a:xfrm>
              <a:off x="19532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9"/>
            <p:cNvSpPr/>
            <p:nvPr/>
          </p:nvSpPr>
          <p:spPr>
            <a:xfrm>
              <a:off x="200244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9"/>
            <p:cNvSpPr/>
            <p:nvPr/>
          </p:nvSpPr>
          <p:spPr>
            <a:xfrm>
              <a:off x="205018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9"/>
            <p:cNvSpPr/>
            <p:nvPr/>
          </p:nvSpPr>
          <p:spPr>
            <a:xfrm>
              <a:off x="209792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9"/>
            <p:cNvSpPr/>
            <p:nvPr/>
          </p:nvSpPr>
          <p:spPr>
            <a:xfrm>
              <a:off x="21470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9"/>
            <p:cNvSpPr/>
            <p:nvPr/>
          </p:nvSpPr>
          <p:spPr>
            <a:xfrm>
              <a:off x="219482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9"/>
            <p:cNvSpPr/>
            <p:nvPr/>
          </p:nvSpPr>
          <p:spPr>
            <a:xfrm>
              <a:off x="22439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49"/>
            <p:cNvSpPr/>
            <p:nvPr/>
          </p:nvSpPr>
          <p:spPr>
            <a:xfrm>
              <a:off x="229171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49"/>
            <p:cNvSpPr/>
            <p:nvPr/>
          </p:nvSpPr>
          <p:spPr>
            <a:xfrm>
              <a:off x="2340869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49"/>
            <p:cNvSpPr/>
            <p:nvPr/>
          </p:nvSpPr>
          <p:spPr>
            <a:xfrm>
              <a:off x="238860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49"/>
            <p:cNvSpPr/>
            <p:nvPr/>
          </p:nvSpPr>
          <p:spPr>
            <a:xfrm>
              <a:off x="24363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9"/>
            <p:cNvSpPr/>
            <p:nvPr/>
          </p:nvSpPr>
          <p:spPr>
            <a:xfrm>
              <a:off x="248550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49"/>
            <p:cNvSpPr/>
            <p:nvPr/>
          </p:nvSpPr>
          <p:spPr>
            <a:xfrm>
              <a:off x="253324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49"/>
            <p:cNvSpPr/>
            <p:nvPr/>
          </p:nvSpPr>
          <p:spPr>
            <a:xfrm>
              <a:off x="258239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9"/>
            <p:cNvSpPr/>
            <p:nvPr/>
          </p:nvSpPr>
          <p:spPr>
            <a:xfrm>
              <a:off x="263013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9"/>
            <p:cNvSpPr/>
            <p:nvPr/>
          </p:nvSpPr>
          <p:spPr>
            <a:xfrm>
              <a:off x="2679291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9"/>
            <p:cNvSpPr/>
            <p:nvPr/>
          </p:nvSpPr>
          <p:spPr>
            <a:xfrm>
              <a:off x="1876086" y="4016005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9"/>
            <p:cNvSpPr/>
            <p:nvPr/>
          </p:nvSpPr>
          <p:spPr>
            <a:xfrm>
              <a:off x="190555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9"/>
            <p:cNvSpPr/>
            <p:nvPr/>
          </p:nvSpPr>
          <p:spPr>
            <a:xfrm>
              <a:off x="19532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9"/>
            <p:cNvSpPr/>
            <p:nvPr/>
          </p:nvSpPr>
          <p:spPr>
            <a:xfrm>
              <a:off x="200244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9"/>
            <p:cNvSpPr/>
            <p:nvPr/>
          </p:nvSpPr>
          <p:spPr>
            <a:xfrm>
              <a:off x="205018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9"/>
            <p:cNvSpPr/>
            <p:nvPr/>
          </p:nvSpPr>
          <p:spPr>
            <a:xfrm>
              <a:off x="209792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9"/>
            <p:cNvSpPr/>
            <p:nvPr/>
          </p:nvSpPr>
          <p:spPr>
            <a:xfrm>
              <a:off x="21470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9"/>
            <p:cNvSpPr/>
            <p:nvPr/>
          </p:nvSpPr>
          <p:spPr>
            <a:xfrm>
              <a:off x="219482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9"/>
            <p:cNvSpPr/>
            <p:nvPr/>
          </p:nvSpPr>
          <p:spPr>
            <a:xfrm>
              <a:off x="22439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9"/>
            <p:cNvSpPr/>
            <p:nvPr/>
          </p:nvSpPr>
          <p:spPr>
            <a:xfrm>
              <a:off x="229171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9"/>
            <p:cNvSpPr/>
            <p:nvPr/>
          </p:nvSpPr>
          <p:spPr>
            <a:xfrm>
              <a:off x="2340869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9"/>
            <p:cNvSpPr/>
            <p:nvPr/>
          </p:nvSpPr>
          <p:spPr>
            <a:xfrm>
              <a:off x="238860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9"/>
            <p:cNvSpPr/>
            <p:nvPr/>
          </p:nvSpPr>
          <p:spPr>
            <a:xfrm>
              <a:off x="24363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9"/>
            <p:cNvSpPr/>
            <p:nvPr/>
          </p:nvSpPr>
          <p:spPr>
            <a:xfrm>
              <a:off x="248550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9"/>
            <p:cNvSpPr/>
            <p:nvPr/>
          </p:nvSpPr>
          <p:spPr>
            <a:xfrm>
              <a:off x="253324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9"/>
            <p:cNvSpPr/>
            <p:nvPr/>
          </p:nvSpPr>
          <p:spPr>
            <a:xfrm>
              <a:off x="258239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9"/>
            <p:cNvSpPr/>
            <p:nvPr/>
          </p:nvSpPr>
          <p:spPr>
            <a:xfrm>
              <a:off x="263013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9"/>
            <p:cNvSpPr/>
            <p:nvPr/>
          </p:nvSpPr>
          <p:spPr>
            <a:xfrm>
              <a:off x="2679291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9"/>
            <p:cNvSpPr/>
            <p:nvPr/>
          </p:nvSpPr>
          <p:spPr>
            <a:xfrm>
              <a:off x="1876086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9"/>
            <p:cNvSpPr/>
            <p:nvPr/>
          </p:nvSpPr>
          <p:spPr>
            <a:xfrm>
              <a:off x="1876086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9"/>
            <p:cNvSpPr/>
            <p:nvPr/>
          </p:nvSpPr>
          <p:spPr>
            <a:xfrm>
              <a:off x="2708759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9"/>
            <p:cNvSpPr/>
            <p:nvPr/>
          </p:nvSpPr>
          <p:spPr>
            <a:xfrm>
              <a:off x="2708759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9"/>
            <p:cNvSpPr/>
            <p:nvPr/>
          </p:nvSpPr>
          <p:spPr>
            <a:xfrm>
              <a:off x="1880269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15" y="160"/>
                    <a:pt x="160" y="114"/>
                    <a:pt x="160" y="69"/>
                  </a:cubicBezTo>
                  <a:cubicBezTo>
                    <a:pt x="160" y="23"/>
                    <a:pt x="115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9"/>
            <p:cNvSpPr/>
            <p:nvPr/>
          </p:nvSpPr>
          <p:spPr>
            <a:xfrm>
              <a:off x="2713004" y="3715554"/>
              <a:ext cx="9843" cy="9843"/>
            </a:xfrm>
            <a:custGeom>
              <a:avLst/>
              <a:gdLst/>
              <a:ahLst/>
              <a:cxnLst/>
              <a:rect l="l" t="t" r="r" b="b"/>
              <a:pathLst>
                <a:path w="160" h="160" extrusionOk="0">
                  <a:moveTo>
                    <a:pt x="91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1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1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9"/>
            <p:cNvSpPr/>
            <p:nvPr/>
          </p:nvSpPr>
          <p:spPr>
            <a:xfrm>
              <a:off x="1880269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15" y="160"/>
                    <a:pt x="160" y="138"/>
                    <a:pt x="160" y="92"/>
                  </a:cubicBezTo>
                  <a:cubicBezTo>
                    <a:pt x="160" y="46"/>
                    <a:pt x="115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9"/>
            <p:cNvSpPr/>
            <p:nvPr/>
          </p:nvSpPr>
          <p:spPr>
            <a:xfrm>
              <a:off x="2713004" y="4025848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1"/>
                  </a:moveTo>
                  <a:cubicBezTo>
                    <a:pt x="46" y="1"/>
                    <a:pt x="0" y="46"/>
                    <a:pt x="0" y="92"/>
                  </a:cubicBezTo>
                  <a:cubicBezTo>
                    <a:pt x="0" y="138"/>
                    <a:pt x="46" y="160"/>
                    <a:pt x="91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9"/>
            <p:cNvSpPr/>
            <p:nvPr/>
          </p:nvSpPr>
          <p:spPr>
            <a:xfrm>
              <a:off x="1876086" y="3372901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9"/>
            <p:cNvSpPr/>
            <p:nvPr/>
          </p:nvSpPr>
          <p:spPr>
            <a:xfrm>
              <a:off x="190555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9"/>
            <p:cNvSpPr/>
            <p:nvPr/>
          </p:nvSpPr>
          <p:spPr>
            <a:xfrm>
              <a:off x="19532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9"/>
            <p:cNvSpPr/>
            <p:nvPr/>
          </p:nvSpPr>
          <p:spPr>
            <a:xfrm>
              <a:off x="200244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9"/>
            <p:cNvSpPr/>
            <p:nvPr/>
          </p:nvSpPr>
          <p:spPr>
            <a:xfrm>
              <a:off x="205018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9"/>
            <p:cNvSpPr/>
            <p:nvPr/>
          </p:nvSpPr>
          <p:spPr>
            <a:xfrm>
              <a:off x="209792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9"/>
            <p:cNvSpPr/>
            <p:nvPr/>
          </p:nvSpPr>
          <p:spPr>
            <a:xfrm>
              <a:off x="214708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9"/>
            <p:cNvSpPr/>
            <p:nvPr/>
          </p:nvSpPr>
          <p:spPr>
            <a:xfrm>
              <a:off x="219482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9"/>
            <p:cNvSpPr/>
            <p:nvPr/>
          </p:nvSpPr>
          <p:spPr>
            <a:xfrm>
              <a:off x="224397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9"/>
            <p:cNvSpPr/>
            <p:nvPr/>
          </p:nvSpPr>
          <p:spPr>
            <a:xfrm>
              <a:off x="229171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9"/>
            <p:cNvSpPr/>
            <p:nvPr/>
          </p:nvSpPr>
          <p:spPr>
            <a:xfrm>
              <a:off x="2340869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9"/>
            <p:cNvSpPr/>
            <p:nvPr/>
          </p:nvSpPr>
          <p:spPr>
            <a:xfrm>
              <a:off x="238860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49"/>
            <p:cNvSpPr/>
            <p:nvPr/>
          </p:nvSpPr>
          <p:spPr>
            <a:xfrm>
              <a:off x="243634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49"/>
            <p:cNvSpPr/>
            <p:nvPr/>
          </p:nvSpPr>
          <p:spPr>
            <a:xfrm>
              <a:off x="2485503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9"/>
            <p:cNvSpPr/>
            <p:nvPr/>
          </p:nvSpPr>
          <p:spPr>
            <a:xfrm>
              <a:off x="253324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9"/>
            <p:cNvSpPr/>
            <p:nvPr/>
          </p:nvSpPr>
          <p:spPr>
            <a:xfrm>
              <a:off x="258239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9"/>
            <p:cNvSpPr/>
            <p:nvPr/>
          </p:nvSpPr>
          <p:spPr>
            <a:xfrm>
              <a:off x="2630136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49"/>
            <p:cNvSpPr/>
            <p:nvPr/>
          </p:nvSpPr>
          <p:spPr>
            <a:xfrm>
              <a:off x="2679291" y="3398185"/>
              <a:ext cx="18271" cy="259850"/>
            </a:xfrm>
            <a:custGeom>
              <a:avLst/>
              <a:gdLst/>
              <a:ahLst/>
              <a:cxnLst/>
              <a:rect l="l" t="t" r="r" b="b"/>
              <a:pathLst>
                <a:path w="297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49"/>
            <p:cNvSpPr/>
            <p:nvPr/>
          </p:nvSpPr>
          <p:spPr>
            <a:xfrm>
              <a:off x="1876086" y="3677598"/>
              <a:ext cx="852421" cy="29590"/>
            </a:xfrm>
            <a:custGeom>
              <a:avLst/>
              <a:gdLst/>
              <a:ahLst/>
              <a:cxnLst/>
              <a:rect l="l" t="t" r="r" b="b"/>
              <a:pathLst>
                <a:path w="13856" h="481" extrusionOk="0">
                  <a:moveTo>
                    <a:pt x="0" y="1"/>
                  </a:moveTo>
                  <a:lnTo>
                    <a:pt x="0" y="480"/>
                  </a:lnTo>
                  <a:lnTo>
                    <a:pt x="13855" y="480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49"/>
            <p:cNvSpPr/>
            <p:nvPr/>
          </p:nvSpPr>
          <p:spPr>
            <a:xfrm>
              <a:off x="190555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49"/>
            <p:cNvSpPr/>
            <p:nvPr/>
          </p:nvSpPr>
          <p:spPr>
            <a:xfrm>
              <a:off x="19532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49"/>
            <p:cNvSpPr/>
            <p:nvPr/>
          </p:nvSpPr>
          <p:spPr>
            <a:xfrm>
              <a:off x="200244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9"/>
            <p:cNvSpPr/>
            <p:nvPr/>
          </p:nvSpPr>
          <p:spPr>
            <a:xfrm>
              <a:off x="205018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9"/>
            <p:cNvSpPr/>
            <p:nvPr/>
          </p:nvSpPr>
          <p:spPr>
            <a:xfrm>
              <a:off x="209792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9"/>
            <p:cNvSpPr/>
            <p:nvPr/>
          </p:nvSpPr>
          <p:spPr>
            <a:xfrm>
              <a:off x="214708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49"/>
            <p:cNvSpPr/>
            <p:nvPr/>
          </p:nvSpPr>
          <p:spPr>
            <a:xfrm>
              <a:off x="219482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49"/>
            <p:cNvSpPr/>
            <p:nvPr/>
          </p:nvSpPr>
          <p:spPr>
            <a:xfrm>
              <a:off x="224397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49"/>
            <p:cNvSpPr/>
            <p:nvPr/>
          </p:nvSpPr>
          <p:spPr>
            <a:xfrm>
              <a:off x="229171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49"/>
            <p:cNvSpPr/>
            <p:nvPr/>
          </p:nvSpPr>
          <p:spPr>
            <a:xfrm>
              <a:off x="2340869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9"/>
            <p:cNvSpPr/>
            <p:nvPr/>
          </p:nvSpPr>
          <p:spPr>
            <a:xfrm>
              <a:off x="238860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9"/>
            <p:cNvSpPr/>
            <p:nvPr/>
          </p:nvSpPr>
          <p:spPr>
            <a:xfrm>
              <a:off x="243634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9"/>
            <p:cNvSpPr/>
            <p:nvPr/>
          </p:nvSpPr>
          <p:spPr>
            <a:xfrm>
              <a:off x="2485503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9"/>
            <p:cNvSpPr/>
            <p:nvPr/>
          </p:nvSpPr>
          <p:spPr>
            <a:xfrm>
              <a:off x="253324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9"/>
            <p:cNvSpPr/>
            <p:nvPr/>
          </p:nvSpPr>
          <p:spPr>
            <a:xfrm>
              <a:off x="258239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49"/>
            <p:cNvSpPr/>
            <p:nvPr/>
          </p:nvSpPr>
          <p:spPr>
            <a:xfrm>
              <a:off x="2630136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49"/>
            <p:cNvSpPr/>
            <p:nvPr/>
          </p:nvSpPr>
          <p:spPr>
            <a:xfrm>
              <a:off x="2679291" y="3398185"/>
              <a:ext cx="18271" cy="259850"/>
            </a:xfrm>
            <a:custGeom>
              <a:avLst/>
              <a:gdLst/>
              <a:ahLst/>
              <a:cxnLst/>
              <a:rect l="l" t="t" r="r" b="b"/>
              <a:pathLst>
                <a:path w="297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49"/>
            <p:cNvSpPr/>
            <p:nvPr/>
          </p:nvSpPr>
          <p:spPr>
            <a:xfrm>
              <a:off x="1876086" y="3372901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49"/>
            <p:cNvSpPr/>
            <p:nvPr/>
          </p:nvSpPr>
          <p:spPr>
            <a:xfrm>
              <a:off x="1876086" y="3372901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49"/>
            <p:cNvSpPr/>
            <p:nvPr/>
          </p:nvSpPr>
          <p:spPr>
            <a:xfrm>
              <a:off x="2708759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49"/>
            <p:cNvSpPr/>
            <p:nvPr/>
          </p:nvSpPr>
          <p:spPr>
            <a:xfrm>
              <a:off x="2708759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49"/>
            <p:cNvSpPr/>
            <p:nvPr/>
          </p:nvSpPr>
          <p:spPr>
            <a:xfrm>
              <a:off x="1880269" y="3377146"/>
              <a:ext cx="9905" cy="11258"/>
            </a:xfrm>
            <a:custGeom>
              <a:avLst/>
              <a:gdLst/>
              <a:ahLst/>
              <a:cxnLst/>
              <a:rect l="l" t="t" r="r" b="b"/>
              <a:pathLst>
                <a:path w="161" h="183" extrusionOk="0">
                  <a:moveTo>
                    <a:pt x="92" y="0"/>
                  </a:moveTo>
                  <a:cubicBezTo>
                    <a:pt x="46" y="0"/>
                    <a:pt x="1" y="46"/>
                    <a:pt x="1" y="92"/>
                  </a:cubicBezTo>
                  <a:cubicBezTo>
                    <a:pt x="1" y="137"/>
                    <a:pt x="46" y="183"/>
                    <a:pt x="92" y="183"/>
                  </a:cubicBezTo>
                  <a:cubicBezTo>
                    <a:pt x="115" y="183"/>
                    <a:pt x="160" y="137"/>
                    <a:pt x="160" y="92"/>
                  </a:cubicBezTo>
                  <a:cubicBezTo>
                    <a:pt x="160" y="46"/>
                    <a:pt x="115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49"/>
            <p:cNvSpPr/>
            <p:nvPr/>
          </p:nvSpPr>
          <p:spPr>
            <a:xfrm>
              <a:off x="2713004" y="3377146"/>
              <a:ext cx="9843" cy="11258"/>
            </a:xfrm>
            <a:custGeom>
              <a:avLst/>
              <a:gdLst/>
              <a:ahLst/>
              <a:cxnLst/>
              <a:rect l="l" t="t" r="r" b="b"/>
              <a:pathLst>
                <a:path w="160" h="183" extrusionOk="0">
                  <a:moveTo>
                    <a:pt x="91" y="0"/>
                  </a:moveTo>
                  <a:cubicBezTo>
                    <a:pt x="46" y="0"/>
                    <a:pt x="0" y="46"/>
                    <a:pt x="0" y="92"/>
                  </a:cubicBezTo>
                  <a:cubicBezTo>
                    <a:pt x="0" y="137"/>
                    <a:pt x="46" y="183"/>
                    <a:pt x="91" y="183"/>
                  </a:cubicBezTo>
                  <a:cubicBezTo>
                    <a:pt x="137" y="183"/>
                    <a:pt x="160" y="137"/>
                    <a:pt x="160" y="92"/>
                  </a:cubicBezTo>
                  <a:cubicBezTo>
                    <a:pt x="160" y="46"/>
                    <a:pt x="137" y="0"/>
                    <a:pt x="91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49"/>
            <p:cNvSpPr/>
            <p:nvPr/>
          </p:nvSpPr>
          <p:spPr>
            <a:xfrm>
              <a:off x="1880269" y="3688855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15" y="160"/>
                    <a:pt x="160" y="115"/>
                    <a:pt x="160" y="69"/>
                  </a:cubicBezTo>
                  <a:cubicBezTo>
                    <a:pt x="160" y="23"/>
                    <a:pt x="115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49"/>
            <p:cNvSpPr/>
            <p:nvPr/>
          </p:nvSpPr>
          <p:spPr>
            <a:xfrm>
              <a:off x="2713004" y="3688855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1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49"/>
            <p:cNvSpPr/>
            <p:nvPr/>
          </p:nvSpPr>
          <p:spPr>
            <a:xfrm>
              <a:off x="3971149" y="3764706"/>
              <a:ext cx="594037" cy="407246"/>
            </a:xfrm>
            <a:custGeom>
              <a:avLst/>
              <a:gdLst/>
              <a:ahLst/>
              <a:cxnLst/>
              <a:rect l="l" t="t" r="r" b="b"/>
              <a:pathLst>
                <a:path w="9656" h="6620" extrusionOk="0">
                  <a:moveTo>
                    <a:pt x="69" y="0"/>
                  </a:moveTo>
                  <a:lnTo>
                    <a:pt x="1" y="91"/>
                  </a:lnTo>
                  <a:lnTo>
                    <a:pt x="9587" y="6619"/>
                  </a:lnTo>
                  <a:lnTo>
                    <a:pt x="9656" y="652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49"/>
            <p:cNvSpPr/>
            <p:nvPr/>
          </p:nvSpPr>
          <p:spPr>
            <a:xfrm>
              <a:off x="3923410" y="3761877"/>
              <a:ext cx="57644" cy="353910"/>
            </a:xfrm>
            <a:custGeom>
              <a:avLst/>
              <a:gdLst/>
              <a:ahLst/>
              <a:cxnLst/>
              <a:rect l="l" t="t" r="r" b="b"/>
              <a:pathLst>
                <a:path w="937" h="5753" extrusionOk="0">
                  <a:moveTo>
                    <a:pt x="0" y="0"/>
                  </a:moveTo>
                  <a:lnTo>
                    <a:pt x="0" y="5752"/>
                  </a:lnTo>
                  <a:lnTo>
                    <a:pt x="936" y="5752"/>
                  </a:lnTo>
                  <a:lnTo>
                    <a:pt x="9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49"/>
            <p:cNvSpPr/>
            <p:nvPr/>
          </p:nvSpPr>
          <p:spPr>
            <a:xfrm>
              <a:off x="3889697" y="3811029"/>
              <a:ext cx="33774" cy="30943"/>
            </a:xfrm>
            <a:custGeom>
              <a:avLst/>
              <a:gdLst/>
              <a:ahLst/>
              <a:cxnLst/>
              <a:rect l="l" t="t" r="r" b="b"/>
              <a:pathLst>
                <a:path w="549" h="503" extrusionOk="0">
                  <a:moveTo>
                    <a:pt x="1" y="0"/>
                  </a:moveTo>
                  <a:lnTo>
                    <a:pt x="1" y="502"/>
                  </a:lnTo>
                  <a:lnTo>
                    <a:pt x="548" y="502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49"/>
            <p:cNvSpPr/>
            <p:nvPr/>
          </p:nvSpPr>
          <p:spPr>
            <a:xfrm>
              <a:off x="3889697" y="3907919"/>
              <a:ext cx="33774" cy="29528"/>
            </a:xfrm>
            <a:custGeom>
              <a:avLst/>
              <a:gdLst/>
              <a:ahLst/>
              <a:cxnLst/>
              <a:rect l="l" t="t" r="r" b="b"/>
              <a:pathLst>
                <a:path w="549" h="480" extrusionOk="0">
                  <a:moveTo>
                    <a:pt x="1" y="0"/>
                  </a:moveTo>
                  <a:lnTo>
                    <a:pt x="1" y="480"/>
                  </a:lnTo>
                  <a:lnTo>
                    <a:pt x="548" y="480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49"/>
            <p:cNvSpPr/>
            <p:nvPr/>
          </p:nvSpPr>
          <p:spPr>
            <a:xfrm>
              <a:off x="3889697" y="4003394"/>
              <a:ext cx="33774" cy="29528"/>
            </a:xfrm>
            <a:custGeom>
              <a:avLst/>
              <a:gdLst/>
              <a:ahLst/>
              <a:cxnLst/>
              <a:rect l="l" t="t" r="r" b="b"/>
              <a:pathLst>
                <a:path w="549" h="480" extrusionOk="0">
                  <a:moveTo>
                    <a:pt x="1" y="0"/>
                  </a:moveTo>
                  <a:lnTo>
                    <a:pt x="1" y="480"/>
                  </a:lnTo>
                  <a:lnTo>
                    <a:pt x="548" y="480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49"/>
            <p:cNvSpPr/>
            <p:nvPr/>
          </p:nvSpPr>
          <p:spPr>
            <a:xfrm>
              <a:off x="-1621818" y="4117140"/>
              <a:ext cx="5444212" cy="136261"/>
            </a:xfrm>
            <a:custGeom>
              <a:avLst/>
              <a:gdLst/>
              <a:ahLst/>
              <a:cxnLst/>
              <a:rect l="l" t="t" r="r" b="b"/>
              <a:pathLst>
                <a:path w="88495" h="2215" extrusionOk="0">
                  <a:moveTo>
                    <a:pt x="74137" y="0"/>
                  </a:moveTo>
                  <a:lnTo>
                    <a:pt x="71649" y="1552"/>
                  </a:lnTo>
                  <a:lnTo>
                    <a:pt x="0" y="1552"/>
                  </a:lnTo>
                  <a:lnTo>
                    <a:pt x="0" y="2214"/>
                  </a:lnTo>
                  <a:lnTo>
                    <a:pt x="114" y="2214"/>
                  </a:lnTo>
                  <a:lnTo>
                    <a:pt x="114" y="1666"/>
                  </a:lnTo>
                  <a:lnTo>
                    <a:pt x="71695" y="1666"/>
                  </a:lnTo>
                  <a:lnTo>
                    <a:pt x="74160" y="137"/>
                  </a:lnTo>
                  <a:lnTo>
                    <a:pt x="88380" y="137"/>
                  </a:lnTo>
                  <a:lnTo>
                    <a:pt x="88380" y="662"/>
                  </a:lnTo>
                  <a:lnTo>
                    <a:pt x="88494" y="662"/>
                  </a:lnTo>
                  <a:lnTo>
                    <a:pt x="884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49"/>
            <p:cNvSpPr/>
            <p:nvPr/>
          </p:nvSpPr>
          <p:spPr>
            <a:xfrm>
              <a:off x="-1561467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49"/>
            <p:cNvSpPr/>
            <p:nvPr/>
          </p:nvSpPr>
          <p:spPr>
            <a:xfrm>
              <a:off x="-1516496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49"/>
            <p:cNvSpPr/>
            <p:nvPr/>
          </p:nvSpPr>
          <p:spPr>
            <a:xfrm>
              <a:off x="-1471587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49"/>
            <p:cNvSpPr/>
            <p:nvPr/>
          </p:nvSpPr>
          <p:spPr>
            <a:xfrm>
              <a:off x="-142661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49"/>
            <p:cNvSpPr/>
            <p:nvPr/>
          </p:nvSpPr>
          <p:spPr>
            <a:xfrm>
              <a:off x="-138312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49"/>
            <p:cNvSpPr/>
            <p:nvPr/>
          </p:nvSpPr>
          <p:spPr>
            <a:xfrm>
              <a:off x="-133815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49"/>
            <p:cNvSpPr/>
            <p:nvPr/>
          </p:nvSpPr>
          <p:spPr>
            <a:xfrm>
              <a:off x="-129324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49"/>
            <p:cNvSpPr/>
            <p:nvPr/>
          </p:nvSpPr>
          <p:spPr>
            <a:xfrm>
              <a:off x="-1248331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49"/>
            <p:cNvSpPr/>
            <p:nvPr/>
          </p:nvSpPr>
          <p:spPr>
            <a:xfrm>
              <a:off x="-120335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49"/>
            <p:cNvSpPr/>
            <p:nvPr/>
          </p:nvSpPr>
          <p:spPr>
            <a:xfrm>
              <a:off x="-1158450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49"/>
            <p:cNvSpPr/>
            <p:nvPr/>
          </p:nvSpPr>
          <p:spPr>
            <a:xfrm>
              <a:off x="-111347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49"/>
            <p:cNvSpPr/>
            <p:nvPr/>
          </p:nvSpPr>
          <p:spPr>
            <a:xfrm>
              <a:off x="-106856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49"/>
            <p:cNvSpPr/>
            <p:nvPr/>
          </p:nvSpPr>
          <p:spPr>
            <a:xfrm>
              <a:off x="-1023659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49"/>
            <p:cNvSpPr/>
            <p:nvPr/>
          </p:nvSpPr>
          <p:spPr>
            <a:xfrm>
              <a:off x="-978688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49"/>
            <p:cNvSpPr/>
            <p:nvPr/>
          </p:nvSpPr>
          <p:spPr>
            <a:xfrm>
              <a:off x="-935194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49"/>
            <p:cNvSpPr/>
            <p:nvPr/>
          </p:nvSpPr>
          <p:spPr>
            <a:xfrm>
              <a:off x="-89022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49"/>
            <p:cNvSpPr/>
            <p:nvPr/>
          </p:nvSpPr>
          <p:spPr>
            <a:xfrm>
              <a:off x="-845313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49"/>
            <p:cNvSpPr/>
            <p:nvPr/>
          </p:nvSpPr>
          <p:spPr>
            <a:xfrm>
              <a:off x="-800342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49"/>
            <p:cNvSpPr/>
            <p:nvPr/>
          </p:nvSpPr>
          <p:spPr>
            <a:xfrm>
              <a:off x="-75543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49"/>
            <p:cNvSpPr/>
            <p:nvPr/>
          </p:nvSpPr>
          <p:spPr>
            <a:xfrm>
              <a:off x="-71052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49"/>
            <p:cNvSpPr/>
            <p:nvPr/>
          </p:nvSpPr>
          <p:spPr>
            <a:xfrm>
              <a:off x="-66555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49"/>
            <p:cNvSpPr/>
            <p:nvPr/>
          </p:nvSpPr>
          <p:spPr>
            <a:xfrm>
              <a:off x="-620642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49"/>
            <p:cNvSpPr/>
            <p:nvPr/>
          </p:nvSpPr>
          <p:spPr>
            <a:xfrm>
              <a:off x="-575671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49"/>
            <p:cNvSpPr/>
            <p:nvPr/>
          </p:nvSpPr>
          <p:spPr>
            <a:xfrm>
              <a:off x="-53076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49"/>
            <p:cNvSpPr/>
            <p:nvPr/>
          </p:nvSpPr>
          <p:spPr>
            <a:xfrm>
              <a:off x="-485852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49"/>
            <p:cNvSpPr/>
            <p:nvPr/>
          </p:nvSpPr>
          <p:spPr>
            <a:xfrm>
              <a:off x="-442295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49"/>
            <p:cNvSpPr/>
            <p:nvPr/>
          </p:nvSpPr>
          <p:spPr>
            <a:xfrm>
              <a:off x="-397386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49"/>
            <p:cNvSpPr/>
            <p:nvPr/>
          </p:nvSpPr>
          <p:spPr>
            <a:xfrm>
              <a:off x="-352415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49"/>
            <p:cNvSpPr/>
            <p:nvPr/>
          </p:nvSpPr>
          <p:spPr>
            <a:xfrm>
              <a:off x="-307505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49"/>
            <p:cNvSpPr/>
            <p:nvPr/>
          </p:nvSpPr>
          <p:spPr>
            <a:xfrm>
              <a:off x="-26253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49"/>
            <p:cNvSpPr/>
            <p:nvPr/>
          </p:nvSpPr>
          <p:spPr>
            <a:xfrm>
              <a:off x="-217624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49"/>
            <p:cNvSpPr/>
            <p:nvPr/>
          </p:nvSpPr>
          <p:spPr>
            <a:xfrm>
              <a:off x="-172653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49"/>
            <p:cNvSpPr/>
            <p:nvPr/>
          </p:nvSpPr>
          <p:spPr>
            <a:xfrm>
              <a:off x="-12774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49"/>
            <p:cNvSpPr/>
            <p:nvPr/>
          </p:nvSpPr>
          <p:spPr>
            <a:xfrm>
              <a:off x="-82834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49"/>
            <p:cNvSpPr/>
            <p:nvPr/>
          </p:nvSpPr>
          <p:spPr>
            <a:xfrm>
              <a:off x="-37863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49"/>
            <p:cNvSpPr/>
            <p:nvPr/>
          </p:nvSpPr>
          <p:spPr>
            <a:xfrm>
              <a:off x="5632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49"/>
            <p:cNvSpPr/>
            <p:nvPr/>
          </p:nvSpPr>
          <p:spPr>
            <a:xfrm>
              <a:off x="5060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49"/>
            <p:cNvSpPr/>
            <p:nvPr/>
          </p:nvSpPr>
          <p:spPr>
            <a:xfrm>
              <a:off x="95512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49"/>
            <p:cNvSpPr/>
            <p:nvPr/>
          </p:nvSpPr>
          <p:spPr>
            <a:xfrm>
              <a:off x="14048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49"/>
            <p:cNvSpPr/>
            <p:nvPr/>
          </p:nvSpPr>
          <p:spPr>
            <a:xfrm>
              <a:off x="185393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49"/>
            <p:cNvSpPr/>
            <p:nvPr/>
          </p:nvSpPr>
          <p:spPr>
            <a:xfrm>
              <a:off x="23030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49"/>
            <p:cNvSpPr/>
            <p:nvPr/>
          </p:nvSpPr>
          <p:spPr>
            <a:xfrm>
              <a:off x="27527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49"/>
            <p:cNvSpPr/>
            <p:nvPr/>
          </p:nvSpPr>
          <p:spPr>
            <a:xfrm>
              <a:off x="32018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49"/>
            <p:cNvSpPr/>
            <p:nvPr/>
          </p:nvSpPr>
          <p:spPr>
            <a:xfrm>
              <a:off x="36515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49"/>
            <p:cNvSpPr/>
            <p:nvPr/>
          </p:nvSpPr>
          <p:spPr>
            <a:xfrm>
              <a:off x="41006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49"/>
            <p:cNvSpPr/>
            <p:nvPr/>
          </p:nvSpPr>
          <p:spPr>
            <a:xfrm>
              <a:off x="45362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49"/>
            <p:cNvSpPr/>
            <p:nvPr/>
          </p:nvSpPr>
          <p:spPr>
            <a:xfrm>
              <a:off x="49853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49"/>
            <p:cNvSpPr/>
            <p:nvPr/>
          </p:nvSpPr>
          <p:spPr>
            <a:xfrm>
              <a:off x="543439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49"/>
            <p:cNvSpPr/>
            <p:nvPr/>
          </p:nvSpPr>
          <p:spPr>
            <a:xfrm>
              <a:off x="58841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49"/>
            <p:cNvSpPr/>
            <p:nvPr/>
          </p:nvSpPr>
          <p:spPr>
            <a:xfrm>
              <a:off x="633320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49"/>
            <p:cNvSpPr/>
            <p:nvPr/>
          </p:nvSpPr>
          <p:spPr>
            <a:xfrm>
              <a:off x="678291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49"/>
            <p:cNvSpPr/>
            <p:nvPr/>
          </p:nvSpPr>
          <p:spPr>
            <a:xfrm>
              <a:off x="72320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49"/>
            <p:cNvSpPr/>
            <p:nvPr/>
          </p:nvSpPr>
          <p:spPr>
            <a:xfrm>
              <a:off x="76811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49"/>
            <p:cNvSpPr/>
            <p:nvPr/>
          </p:nvSpPr>
          <p:spPr>
            <a:xfrm>
              <a:off x="81308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49"/>
            <p:cNvSpPr/>
            <p:nvPr/>
          </p:nvSpPr>
          <p:spPr>
            <a:xfrm>
              <a:off x="85799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49"/>
            <p:cNvSpPr/>
            <p:nvPr/>
          </p:nvSpPr>
          <p:spPr>
            <a:xfrm>
              <a:off x="90296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49"/>
            <p:cNvSpPr/>
            <p:nvPr/>
          </p:nvSpPr>
          <p:spPr>
            <a:xfrm>
              <a:off x="946457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49"/>
            <p:cNvSpPr/>
            <p:nvPr/>
          </p:nvSpPr>
          <p:spPr>
            <a:xfrm>
              <a:off x="991428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49"/>
            <p:cNvSpPr/>
            <p:nvPr/>
          </p:nvSpPr>
          <p:spPr>
            <a:xfrm>
              <a:off x="1036338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49"/>
            <p:cNvSpPr/>
            <p:nvPr/>
          </p:nvSpPr>
          <p:spPr>
            <a:xfrm>
              <a:off x="1081309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49"/>
            <p:cNvSpPr/>
            <p:nvPr/>
          </p:nvSpPr>
          <p:spPr>
            <a:xfrm>
              <a:off x="1126218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49"/>
            <p:cNvSpPr/>
            <p:nvPr/>
          </p:nvSpPr>
          <p:spPr>
            <a:xfrm>
              <a:off x="1171128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49"/>
            <p:cNvSpPr/>
            <p:nvPr/>
          </p:nvSpPr>
          <p:spPr>
            <a:xfrm>
              <a:off x="121609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49"/>
            <p:cNvSpPr/>
            <p:nvPr/>
          </p:nvSpPr>
          <p:spPr>
            <a:xfrm>
              <a:off x="1261009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49"/>
            <p:cNvSpPr/>
            <p:nvPr/>
          </p:nvSpPr>
          <p:spPr>
            <a:xfrm>
              <a:off x="1305980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49"/>
            <p:cNvSpPr/>
            <p:nvPr/>
          </p:nvSpPr>
          <p:spPr>
            <a:xfrm>
              <a:off x="135088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49"/>
            <p:cNvSpPr/>
            <p:nvPr/>
          </p:nvSpPr>
          <p:spPr>
            <a:xfrm>
              <a:off x="1394446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49"/>
            <p:cNvSpPr/>
            <p:nvPr/>
          </p:nvSpPr>
          <p:spPr>
            <a:xfrm>
              <a:off x="1439355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49"/>
            <p:cNvSpPr/>
            <p:nvPr/>
          </p:nvSpPr>
          <p:spPr>
            <a:xfrm>
              <a:off x="1484265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49"/>
            <p:cNvSpPr/>
            <p:nvPr/>
          </p:nvSpPr>
          <p:spPr>
            <a:xfrm>
              <a:off x="1529236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49"/>
            <p:cNvSpPr/>
            <p:nvPr/>
          </p:nvSpPr>
          <p:spPr>
            <a:xfrm>
              <a:off x="1574146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49"/>
            <p:cNvSpPr/>
            <p:nvPr/>
          </p:nvSpPr>
          <p:spPr>
            <a:xfrm>
              <a:off x="1619117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49"/>
            <p:cNvSpPr/>
            <p:nvPr/>
          </p:nvSpPr>
          <p:spPr>
            <a:xfrm>
              <a:off x="1664026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49"/>
            <p:cNvSpPr/>
            <p:nvPr/>
          </p:nvSpPr>
          <p:spPr>
            <a:xfrm>
              <a:off x="1708936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49"/>
            <p:cNvSpPr/>
            <p:nvPr/>
          </p:nvSpPr>
          <p:spPr>
            <a:xfrm>
              <a:off x="1753907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49"/>
            <p:cNvSpPr/>
            <p:nvPr/>
          </p:nvSpPr>
          <p:spPr>
            <a:xfrm>
              <a:off x="1798817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49"/>
            <p:cNvSpPr/>
            <p:nvPr/>
          </p:nvSpPr>
          <p:spPr>
            <a:xfrm>
              <a:off x="184237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49"/>
            <p:cNvSpPr/>
            <p:nvPr/>
          </p:nvSpPr>
          <p:spPr>
            <a:xfrm>
              <a:off x="1887282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49"/>
            <p:cNvSpPr/>
            <p:nvPr/>
          </p:nvSpPr>
          <p:spPr>
            <a:xfrm>
              <a:off x="193225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49"/>
            <p:cNvSpPr/>
            <p:nvPr/>
          </p:nvSpPr>
          <p:spPr>
            <a:xfrm>
              <a:off x="197716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49"/>
            <p:cNvSpPr/>
            <p:nvPr/>
          </p:nvSpPr>
          <p:spPr>
            <a:xfrm>
              <a:off x="2022073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9"/>
            <p:cNvSpPr/>
            <p:nvPr/>
          </p:nvSpPr>
          <p:spPr>
            <a:xfrm>
              <a:off x="206704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9"/>
            <p:cNvSpPr/>
            <p:nvPr/>
          </p:nvSpPr>
          <p:spPr>
            <a:xfrm>
              <a:off x="211195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9"/>
            <p:cNvSpPr/>
            <p:nvPr/>
          </p:nvSpPr>
          <p:spPr>
            <a:xfrm>
              <a:off x="215692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9"/>
            <p:cNvSpPr/>
            <p:nvPr/>
          </p:nvSpPr>
          <p:spPr>
            <a:xfrm>
              <a:off x="2201834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9"/>
            <p:cNvSpPr/>
            <p:nvPr/>
          </p:nvSpPr>
          <p:spPr>
            <a:xfrm>
              <a:off x="224680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9"/>
            <p:cNvSpPr/>
            <p:nvPr/>
          </p:nvSpPr>
          <p:spPr>
            <a:xfrm>
              <a:off x="229171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9"/>
            <p:cNvSpPr/>
            <p:nvPr/>
          </p:nvSpPr>
          <p:spPr>
            <a:xfrm>
              <a:off x="233527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9"/>
            <p:cNvSpPr/>
            <p:nvPr/>
          </p:nvSpPr>
          <p:spPr>
            <a:xfrm>
              <a:off x="238018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9"/>
            <p:cNvSpPr/>
            <p:nvPr/>
          </p:nvSpPr>
          <p:spPr>
            <a:xfrm>
              <a:off x="2425090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9"/>
            <p:cNvSpPr/>
            <p:nvPr/>
          </p:nvSpPr>
          <p:spPr>
            <a:xfrm>
              <a:off x="247006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9"/>
            <p:cNvSpPr/>
            <p:nvPr/>
          </p:nvSpPr>
          <p:spPr>
            <a:xfrm>
              <a:off x="251497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9"/>
            <p:cNvSpPr/>
            <p:nvPr/>
          </p:nvSpPr>
          <p:spPr>
            <a:xfrm>
              <a:off x="255994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9"/>
            <p:cNvSpPr/>
            <p:nvPr/>
          </p:nvSpPr>
          <p:spPr>
            <a:xfrm>
              <a:off x="260485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9"/>
            <p:cNvSpPr/>
            <p:nvPr/>
          </p:nvSpPr>
          <p:spPr>
            <a:xfrm>
              <a:off x="264976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9"/>
            <p:cNvSpPr/>
            <p:nvPr/>
          </p:nvSpPr>
          <p:spPr>
            <a:xfrm>
              <a:off x="269473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9"/>
            <p:cNvSpPr/>
            <p:nvPr/>
          </p:nvSpPr>
          <p:spPr>
            <a:xfrm>
              <a:off x="2739642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9"/>
            <p:cNvSpPr/>
            <p:nvPr/>
          </p:nvSpPr>
          <p:spPr>
            <a:xfrm>
              <a:off x="2958715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9"/>
            <p:cNvSpPr/>
            <p:nvPr/>
          </p:nvSpPr>
          <p:spPr>
            <a:xfrm>
              <a:off x="3003624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9"/>
            <p:cNvSpPr/>
            <p:nvPr/>
          </p:nvSpPr>
          <p:spPr>
            <a:xfrm>
              <a:off x="3048595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9"/>
            <p:cNvSpPr/>
            <p:nvPr/>
          </p:nvSpPr>
          <p:spPr>
            <a:xfrm>
              <a:off x="3093505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9"/>
            <p:cNvSpPr/>
            <p:nvPr/>
          </p:nvSpPr>
          <p:spPr>
            <a:xfrm>
              <a:off x="3138476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9"/>
            <p:cNvSpPr/>
            <p:nvPr/>
          </p:nvSpPr>
          <p:spPr>
            <a:xfrm>
              <a:off x="3183386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9"/>
            <p:cNvSpPr/>
            <p:nvPr/>
          </p:nvSpPr>
          <p:spPr>
            <a:xfrm>
              <a:off x="3226942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1" y="594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9"/>
            <p:cNvSpPr/>
            <p:nvPr/>
          </p:nvSpPr>
          <p:spPr>
            <a:xfrm>
              <a:off x="3271851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9"/>
            <p:cNvSpPr/>
            <p:nvPr/>
          </p:nvSpPr>
          <p:spPr>
            <a:xfrm>
              <a:off x="3316761" y="4121323"/>
              <a:ext cx="5721" cy="36603"/>
            </a:xfrm>
            <a:custGeom>
              <a:avLst/>
              <a:gdLst/>
              <a:ahLst/>
              <a:cxnLst/>
              <a:rect l="l" t="t" r="r" b="b"/>
              <a:pathLst>
                <a:path w="93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9"/>
            <p:cNvSpPr/>
            <p:nvPr/>
          </p:nvSpPr>
          <p:spPr>
            <a:xfrm>
              <a:off x="3361732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9"/>
            <p:cNvSpPr/>
            <p:nvPr/>
          </p:nvSpPr>
          <p:spPr>
            <a:xfrm>
              <a:off x="3406642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9"/>
            <p:cNvSpPr/>
            <p:nvPr/>
          </p:nvSpPr>
          <p:spPr>
            <a:xfrm>
              <a:off x="3451613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9"/>
            <p:cNvSpPr/>
            <p:nvPr/>
          </p:nvSpPr>
          <p:spPr>
            <a:xfrm>
              <a:off x="3496523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9"/>
            <p:cNvSpPr/>
            <p:nvPr/>
          </p:nvSpPr>
          <p:spPr>
            <a:xfrm>
              <a:off x="3541432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9"/>
            <p:cNvSpPr/>
            <p:nvPr/>
          </p:nvSpPr>
          <p:spPr>
            <a:xfrm>
              <a:off x="3584988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9"/>
            <p:cNvSpPr/>
            <p:nvPr/>
          </p:nvSpPr>
          <p:spPr>
            <a:xfrm>
              <a:off x="3629898" y="4121323"/>
              <a:ext cx="5721" cy="36603"/>
            </a:xfrm>
            <a:custGeom>
              <a:avLst/>
              <a:gdLst/>
              <a:ahLst/>
              <a:cxnLst/>
              <a:rect l="l" t="t" r="r" b="b"/>
              <a:pathLst>
                <a:path w="93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9"/>
            <p:cNvSpPr/>
            <p:nvPr/>
          </p:nvSpPr>
          <p:spPr>
            <a:xfrm>
              <a:off x="3674869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9"/>
            <p:cNvSpPr/>
            <p:nvPr/>
          </p:nvSpPr>
          <p:spPr>
            <a:xfrm>
              <a:off x="3719779" y="4121323"/>
              <a:ext cx="5721" cy="36603"/>
            </a:xfrm>
            <a:custGeom>
              <a:avLst/>
              <a:gdLst/>
              <a:ahLst/>
              <a:cxnLst/>
              <a:rect l="l" t="t" r="r" b="b"/>
              <a:pathLst>
                <a:path w="93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9"/>
            <p:cNvSpPr/>
            <p:nvPr/>
          </p:nvSpPr>
          <p:spPr>
            <a:xfrm>
              <a:off x="3764750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1" y="594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9"/>
            <p:cNvSpPr/>
            <p:nvPr/>
          </p:nvSpPr>
          <p:spPr>
            <a:xfrm>
              <a:off x="2783198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9"/>
            <p:cNvSpPr/>
            <p:nvPr/>
          </p:nvSpPr>
          <p:spPr>
            <a:xfrm>
              <a:off x="2829523" y="4190161"/>
              <a:ext cx="4245" cy="51982"/>
            </a:xfrm>
            <a:custGeom>
              <a:avLst/>
              <a:gdLst/>
              <a:ahLst/>
              <a:cxnLst/>
              <a:rect l="l" t="t" r="r" b="b"/>
              <a:pathLst>
                <a:path w="69" h="845" extrusionOk="0">
                  <a:moveTo>
                    <a:pt x="1" y="0"/>
                  </a:moveTo>
                  <a:lnTo>
                    <a:pt x="1" y="845"/>
                  </a:lnTo>
                  <a:lnTo>
                    <a:pt x="69" y="845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9"/>
            <p:cNvSpPr/>
            <p:nvPr/>
          </p:nvSpPr>
          <p:spPr>
            <a:xfrm>
              <a:off x="2873079" y="4162048"/>
              <a:ext cx="5660" cy="52044"/>
            </a:xfrm>
            <a:custGeom>
              <a:avLst/>
              <a:gdLst/>
              <a:ahLst/>
              <a:cxnLst/>
              <a:rect l="l" t="t" r="r" b="b"/>
              <a:pathLst>
                <a:path w="92" h="846" extrusionOk="0">
                  <a:moveTo>
                    <a:pt x="0" y="1"/>
                  </a:moveTo>
                  <a:lnTo>
                    <a:pt x="0" y="845"/>
                  </a:lnTo>
                  <a:lnTo>
                    <a:pt x="91" y="84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9"/>
            <p:cNvSpPr/>
            <p:nvPr/>
          </p:nvSpPr>
          <p:spPr>
            <a:xfrm>
              <a:off x="2917988" y="4132581"/>
              <a:ext cx="5660" cy="51982"/>
            </a:xfrm>
            <a:custGeom>
              <a:avLst/>
              <a:gdLst/>
              <a:ahLst/>
              <a:cxnLst/>
              <a:rect l="l" t="t" r="r" b="b"/>
              <a:pathLst>
                <a:path w="92" h="845" extrusionOk="0">
                  <a:moveTo>
                    <a:pt x="1" y="0"/>
                  </a:moveTo>
                  <a:lnTo>
                    <a:pt x="1" y="845"/>
                  </a:lnTo>
                  <a:lnTo>
                    <a:pt x="92" y="84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9"/>
            <p:cNvSpPr/>
            <p:nvPr/>
          </p:nvSpPr>
          <p:spPr>
            <a:xfrm>
              <a:off x="-1620403" y="4006224"/>
              <a:ext cx="6192603" cy="1019468"/>
            </a:xfrm>
            <a:custGeom>
              <a:avLst/>
              <a:gdLst/>
              <a:ahLst/>
              <a:cxnLst/>
              <a:rect l="l" t="t" r="r" b="b"/>
              <a:pathLst>
                <a:path w="100660" h="16572" extrusionOk="0">
                  <a:moveTo>
                    <a:pt x="91050" y="0"/>
                  </a:moveTo>
                  <a:lnTo>
                    <a:pt x="88494" y="2465"/>
                  </a:lnTo>
                  <a:lnTo>
                    <a:pt x="74456" y="2465"/>
                  </a:lnTo>
                  <a:cubicBezTo>
                    <a:pt x="74297" y="2465"/>
                    <a:pt x="74137" y="2511"/>
                    <a:pt x="74000" y="2602"/>
                  </a:cubicBezTo>
                  <a:lnTo>
                    <a:pt x="72128" y="3858"/>
                  </a:lnTo>
                  <a:cubicBezTo>
                    <a:pt x="71991" y="3949"/>
                    <a:pt x="71831" y="4017"/>
                    <a:pt x="71672" y="4017"/>
                  </a:cubicBezTo>
                  <a:lnTo>
                    <a:pt x="0" y="4017"/>
                  </a:lnTo>
                  <a:lnTo>
                    <a:pt x="1712" y="15088"/>
                  </a:lnTo>
                  <a:cubicBezTo>
                    <a:pt x="1917" y="15864"/>
                    <a:pt x="2374" y="16571"/>
                    <a:pt x="3196" y="16571"/>
                  </a:cubicBezTo>
                  <a:lnTo>
                    <a:pt x="95319" y="16571"/>
                  </a:lnTo>
                  <a:cubicBezTo>
                    <a:pt x="96140" y="13718"/>
                    <a:pt x="99518" y="5296"/>
                    <a:pt x="100660" y="2556"/>
                  </a:cubicBezTo>
                  <a:lnTo>
                    <a:pt x="91050" y="2556"/>
                  </a:lnTo>
                  <a:lnTo>
                    <a:pt x="910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9"/>
            <p:cNvSpPr/>
            <p:nvPr/>
          </p:nvSpPr>
          <p:spPr>
            <a:xfrm>
              <a:off x="-966077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15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15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9"/>
            <p:cNvSpPr/>
            <p:nvPr/>
          </p:nvSpPr>
          <p:spPr>
            <a:xfrm>
              <a:off x="-1538951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8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8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9"/>
            <p:cNvSpPr/>
            <p:nvPr/>
          </p:nvSpPr>
          <p:spPr>
            <a:xfrm>
              <a:off x="-824212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9"/>
            <p:cNvSpPr/>
            <p:nvPr/>
          </p:nvSpPr>
          <p:spPr>
            <a:xfrm>
              <a:off x="-68099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9"/>
            <p:cNvSpPr/>
            <p:nvPr/>
          </p:nvSpPr>
          <p:spPr>
            <a:xfrm>
              <a:off x="-1395732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9"/>
            <p:cNvSpPr/>
            <p:nvPr/>
          </p:nvSpPr>
          <p:spPr>
            <a:xfrm>
              <a:off x="-125251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9"/>
            <p:cNvSpPr/>
            <p:nvPr/>
          </p:nvSpPr>
          <p:spPr>
            <a:xfrm>
              <a:off x="-110929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2" y="503"/>
                  </a:lnTo>
                  <a:cubicBezTo>
                    <a:pt x="731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31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9"/>
            <p:cNvSpPr/>
            <p:nvPr/>
          </p:nvSpPr>
          <p:spPr>
            <a:xfrm>
              <a:off x="-53777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9"/>
            <p:cNvSpPr/>
            <p:nvPr/>
          </p:nvSpPr>
          <p:spPr>
            <a:xfrm>
              <a:off x="-39455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9"/>
            <p:cNvSpPr/>
            <p:nvPr/>
          </p:nvSpPr>
          <p:spPr>
            <a:xfrm>
              <a:off x="-252752" y="4320702"/>
              <a:ext cx="50631" cy="31005"/>
            </a:xfrm>
            <a:custGeom>
              <a:avLst/>
              <a:gdLst/>
              <a:ahLst/>
              <a:cxnLst/>
              <a:rect l="l" t="t" r="r" b="b"/>
              <a:pathLst>
                <a:path w="823" h="504" extrusionOk="0">
                  <a:moveTo>
                    <a:pt x="138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8" y="503"/>
                  </a:cubicBezTo>
                  <a:lnTo>
                    <a:pt x="686" y="503"/>
                  </a:lnTo>
                  <a:cubicBezTo>
                    <a:pt x="754" y="503"/>
                    <a:pt x="823" y="435"/>
                    <a:pt x="823" y="366"/>
                  </a:cubicBezTo>
                  <a:lnTo>
                    <a:pt x="823" y="138"/>
                  </a:lnTo>
                  <a:cubicBezTo>
                    <a:pt x="823" y="47"/>
                    <a:pt x="754" y="1"/>
                    <a:pt x="6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9"/>
            <p:cNvSpPr/>
            <p:nvPr/>
          </p:nvSpPr>
          <p:spPr>
            <a:xfrm>
              <a:off x="-109472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9"/>
            <p:cNvSpPr/>
            <p:nvPr/>
          </p:nvSpPr>
          <p:spPr>
            <a:xfrm>
              <a:off x="3374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9"/>
            <p:cNvSpPr/>
            <p:nvPr/>
          </p:nvSpPr>
          <p:spPr>
            <a:xfrm>
              <a:off x="17696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31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31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9"/>
            <p:cNvSpPr/>
            <p:nvPr/>
          </p:nvSpPr>
          <p:spPr>
            <a:xfrm>
              <a:off x="32018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9"/>
            <p:cNvSpPr/>
            <p:nvPr/>
          </p:nvSpPr>
          <p:spPr>
            <a:xfrm>
              <a:off x="462049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9"/>
            <p:cNvSpPr/>
            <p:nvPr/>
          </p:nvSpPr>
          <p:spPr>
            <a:xfrm>
              <a:off x="605267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9"/>
            <p:cNvSpPr/>
            <p:nvPr/>
          </p:nvSpPr>
          <p:spPr>
            <a:xfrm>
              <a:off x="74848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9"/>
            <p:cNvSpPr/>
            <p:nvPr/>
          </p:nvSpPr>
          <p:spPr>
            <a:xfrm>
              <a:off x="89170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9"/>
            <p:cNvSpPr/>
            <p:nvPr/>
          </p:nvSpPr>
          <p:spPr>
            <a:xfrm>
              <a:off x="103492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15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15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9"/>
            <p:cNvSpPr/>
            <p:nvPr/>
          </p:nvSpPr>
          <p:spPr>
            <a:xfrm>
              <a:off x="1176788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9"/>
            <p:cNvSpPr/>
            <p:nvPr/>
          </p:nvSpPr>
          <p:spPr>
            <a:xfrm>
              <a:off x="132000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9"/>
            <p:cNvSpPr/>
            <p:nvPr/>
          </p:nvSpPr>
          <p:spPr>
            <a:xfrm>
              <a:off x="146322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9"/>
            <p:cNvSpPr/>
            <p:nvPr/>
          </p:nvSpPr>
          <p:spPr>
            <a:xfrm>
              <a:off x="160644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9"/>
            <p:cNvSpPr/>
            <p:nvPr/>
          </p:nvSpPr>
          <p:spPr>
            <a:xfrm>
              <a:off x="1749662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15" y="1"/>
                  </a:moveTo>
                  <a:cubicBezTo>
                    <a:pt x="47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7" y="503"/>
                    <a:pt x="115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9"/>
            <p:cNvSpPr/>
            <p:nvPr/>
          </p:nvSpPr>
          <p:spPr>
            <a:xfrm>
              <a:off x="1891527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9"/>
            <p:cNvSpPr/>
            <p:nvPr/>
          </p:nvSpPr>
          <p:spPr>
            <a:xfrm>
              <a:off x="203474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9"/>
            <p:cNvSpPr/>
            <p:nvPr/>
          </p:nvSpPr>
          <p:spPr>
            <a:xfrm>
              <a:off x="217796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8" y="503"/>
                  </a:cubicBezTo>
                  <a:lnTo>
                    <a:pt x="663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9"/>
            <p:cNvSpPr/>
            <p:nvPr/>
          </p:nvSpPr>
          <p:spPr>
            <a:xfrm>
              <a:off x="232118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9"/>
            <p:cNvSpPr/>
            <p:nvPr/>
          </p:nvSpPr>
          <p:spPr>
            <a:xfrm>
              <a:off x="2463048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9"/>
            <p:cNvSpPr/>
            <p:nvPr/>
          </p:nvSpPr>
          <p:spPr>
            <a:xfrm>
              <a:off x="2606267" y="4320702"/>
              <a:ext cx="50631" cy="31005"/>
            </a:xfrm>
            <a:custGeom>
              <a:avLst/>
              <a:gdLst/>
              <a:ahLst/>
              <a:cxnLst/>
              <a:rect l="l" t="t" r="r" b="b"/>
              <a:pathLst>
                <a:path w="823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4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4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9"/>
            <p:cNvSpPr/>
            <p:nvPr/>
          </p:nvSpPr>
          <p:spPr>
            <a:xfrm>
              <a:off x="274948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9"/>
            <p:cNvSpPr/>
            <p:nvPr/>
          </p:nvSpPr>
          <p:spPr>
            <a:xfrm>
              <a:off x="2989598" y="4163463"/>
              <a:ext cx="1582602" cy="862229"/>
            </a:xfrm>
            <a:custGeom>
              <a:avLst/>
              <a:gdLst/>
              <a:ahLst/>
              <a:cxnLst/>
              <a:rect l="l" t="t" r="r" b="b"/>
              <a:pathLst>
                <a:path w="25725" h="14016" extrusionOk="0">
                  <a:moveTo>
                    <a:pt x="25702" y="0"/>
                  </a:moveTo>
                  <a:cubicBezTo>
                    <a:pt x="25679" y="0"/>
                    <a:pt x="25679" y="23"/>
                    <a:pt x="25679" y="23"/>
                  </a:cubicBezTo>
                  <a:cubicBezTo>
                    <a:pt x="24310" y="2009"/>
                    <a:pt x="22438" y="3653"/>
                    <a:pt x="20384" y="4931"/>
                  </a:cubicBezTo>
                  <a:cubicBezTo>
                    <a:pt x="17804" y="6574"/>
                    <a:pt x="14928" y="7715"/>
                    <a:pt x="12075" y="8857"/>
                  </a:cubicBezTo>
                  <a:cubicBezTo>
                    <a:pt x="9496" y="9861"/>
                    <a:pt x="6940" y="10888"/>
                    <a:pt x="4383" y="11915"/>
                  </a:cubicBezTo>
                  <a:cubicBezTo>
                    <a:pt x="2899" y="12486"/>
                    <a:pt x="1416" y="13079"/>
                    <a:pt x="92" y="13924"/>
                  </a:cubicBezTo>
                  <a:cubicBezTo>
                    <a:pt x="69" y="13947"/>
                    <a:pt x="23" y="13970"/>
                    <a:pt x="1" y="14015"/>
                  </a:cubicBezTo>
                  <a:lnTo>
                    <a:pt x="20384" y="14015"/>
                  </a:lnTo>
                  <a:cubicBezTo>
                    <a:pt x="21205" y="11162"/>
                    <a:pt x="24583" y="2740"/>
                    <a:pt x="25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9"/>
            <p:cNvSpPr/>
            <p:nvPr/>
          </p:nvSpPr>
          <p:spPr>
            <a:xfrm>
              <a:off x="-1487028" y="4843908"/>
              <a:ext cx="75916" cy="149488"/>
            </a:xfrm>
            <a:custGeom>
              <a:avLst/>
              <a:gdLst/>
              <a:ahLst/>
              <a:cxnLst/>
              <a:rect l="l" t="t" r="r" b="b"/>
              <a:pathLst>
                <a:path w="1234" h="2430" extrusionOk="0">
                  <a:moveTo>
                    <a:pt x="91" y="1"/>
                  </a:moveTo>
                  <a:cubicBezTo>
                    <a:pt x="83" y="1"/>
                    <a:pt x="75" y="4"/>
                    <a:pt x="69" y="10"/>
                  </a:cubicBezTo>
                  <a:cubicBezTo>
                    <a:pt x="23" y="10"/>
                    <a:pt x="1" y="33"/>
                    <a:pt x="23" y="78"/>
                  </a:cubicBezTo>
                  <a:cubicBezTo>
                    <a:pt x="92" y="443"/>
                    <a:pt x="137" y="717"/>
                    <a:pt x="160" y="854"/>
                  </a:cubicBezTo>
                  <a:cubicBezTo>
                    <a:pt x="297" y="1471"/>
                    <a:pt x="662" y="2018"/>
                    <a:pt x="1142" y="2406"/>
                  </a:cubicBezTo>
                  <a:cubicBezTo>
                    <a:pt x="1142" y="2429"/>
                    <a:pt x="1165" y="2429"/>
                    <a:pt x="1187" y="2429"/>
                  </a:cubicBezTo>
                  <a:cubicBezTo>
                    <a:pt x="1187" y="2429"/>
                    <a:pt x="1210" y="2429"/>
                    <a:pt x="1210" y="2406"/>
                  </a:cubicBezTo>
                  <a:cubicBezTo>
                    <a:pt x="1233" y="2384"/>
                    <a:pt x="1233" y="2338"/>
                    <a:pt x="1210" y="2338"/>
                  </a:cubicBezTo>
                  <a:cubicBezTo>
                    <a:pt x="754" y="1950"/>
                    <a:pt x="411" y="1402"/>
                    <a:pt x="274" y="831"/>
                  </a:cubicBezTo>
                  <a:cubicBezTo>
                    <a:pt x="252" y="694"/>
                    <a:pt x="206" y="421"/>
                    <a:pt x="137" y="55"/>
                  </a:cubicBezTo>
                  <a:cubicBezTo>
                    <a:pt x="137" y="22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9"/>
            <p:cNvSpPr/>
            <p:nvPr/>
          </p:nvSpPr>
          <p:spPr>
            <a:xfrm>
              <a:off x="-1544611" y="4486430"/>
              <a:ext cx="53461" cy="294915"/>
            </a:xfrm>
            <a:custGeom>
              <a:avLst/>
              <a:gdLst/>
              <a:ahLst/>
              <a:cxnLst/>
              <a:rect l="l" t="t" r="r" b="b"/>
              <a:pathLst>
                <a:path w="869" h="4794" extrusionOk="0">
                  <a:moveTo>
                    <a:pt x="46" y="0"/>
                  </a:moveTo>
                  <a:cubicBezTo>
                    <a:pt x="24" y="0"/>
                    <a:pt x="1" y="46"/>
                    <a:pt x="1" y="69"/>
                  </a:cubicBezTo>
                  <a:lnTo>
                    <a:pt x="46" y="297"/>
                  </a:lnTo>
                  <a:cubicBezTo>
                    <a:pt x="229" y="1530"/>
                    <a:pt x="526" y="3356"/>
                    <a:pt x="754" y="4748"/>
                  </a:cubicBezTo>
                  <a:cubicBezTo>
                    <a:pt x="754" y="4771"/>
                    <a:pt x="777" y="4794"/>
                    <a:pt x="822" y="4794"/>
                  </a:cubicBezTo>
                  <a:cubicBezTo>
                    <a:pt x="868" y="4794"/>
                    <a:pt x="868" y="4771"/>
                    <a:pt x="868" y="4725"/>
                  </a:cubicBezTo>
                  <a:cubicBezTo>
                    <a:pt x="640" y="3333"/>
                    <a:pt x="343" y="1507"/>
                    <a:pt x="160" y="297"/>
                  </a:cubicBezTo>
                  <a:lnTo>
                    <a:pt x="115" y="46"/>
                  </a:lnTo>
                  <a:cubicBezTo>
                    <a:pt x="115" y="23"/>
                    <a:pt x="92" y="0"/>
                    <a:pt x="46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9"/>
            <p:cNvSpPr/>
            <p:nvPr/>
          </p:nvSpPr>
          <p:spPr>
            <a:xfrm>
              <a:off x="-1457560" y="4442875"/>
              <a:ext cx="4304001" cy="7075"/>
            </a:xfrm>
            <a:custGeom>
              <a:avLst/>
              <a:gdLst/>
              <a:ahLst/>
              <a:cxnLst/>
              <a:rect l="l" t="t" r="r" b="b"/>
              <a:pathLst>
                <a:path w="69961" h="115" extrusionOk="0">
                  <a:moveTo>
                    <a:pt x="69" y="1"/>
                  </a:moveTo>
                  <a:cubicBezTo>
                    <a:pt x="47" y="1"/>
                    <a:pt x="1" y="24"/>
                    <a:pt x="1" y="46"/>
                  </a:cubicBezTo>
                  <a:cubicBezTo>
                    <a:pt x="1" y="92"/>
                    <a:pt x="47" y="115"/>
                    <a:pt x="69" y="115"/>
                  </a:cubicBezTo>
                  <a:lnTo>
                    <a:pt x="69915" y="115"/>
                  </a:lnTo>
                  <a:cubicBezTo>
                    <a:pt x="69938" y="115"/>
                    <a:pt x="69960" y="92"/>
                    <a:pt x="69960" y="46"/>
                  </a:cubicBezTo>
                  <a:cubicBezTo>
                    <a:pt x="69960" y="24"/>
                    <a:pt x="69938" y="1"/>
                    <a:pt x="69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9"/>
            <p:cNvSpPr/>
            <p:nvPr/>
          </p:nvSpPr>
          <p:spPr>
            <a:xfrm>
              <a:off x="4031500" y="4233654"/>
              <a:ext cx="414337" cy="7075"/>
            </a:xfrm>
            <a:custGeom>
              <a:avLst/>
              <a:gdLst/>
              <a:ahLst/>
              <a:cxnLst/>
              <a:rect l="l" t="t" r="r" b="b"/>
              <a:pathLst>
                <a:path w="6735" h="115" extrusionOk="0">
                  <a:moveTo>
                    <a:pt x="69" y="1"/>
                  </a:moveTo>
                  <a:cubicBezTo>
                    <a:pt x="24" y="1"/>
                    <a:pt x="1" y="24"/>
                    <a:pt x="1" y="46"/>
                  </a:cubicBezTo>
                  <a:cubicBezTo>
                    <a:pt x="1" y="92"/>
                    <a:pt x="24" y="115"/>
                    <a:pt x="69" y="115"/>
                  </a:cubicBezTo>
                  <a:lnTo>
                    <a:pt x="6666" y="115"/>
                  </a:lnTo>
                  <a:cubicBezTo>
                    <a:pt x="6712" y="115"/>
                    <a:pt x="6734" y="92"/>
                    <a:pt x="6734" y="46"/>
                  </a:cubicBezTo>
                  <a:cubicBezTo>
                    <a:pt x="6734" y="24"/>
                    <a:pt x="6712" y="1"/>
                    <a:pt x="66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9"/>
            <p:cNvSpPr/>
            <p:nvPr/>
          </p:nvSpPr>
          <p:spPr>
            <a:xfrm>
              <a:off x="2902547" y="4233654"/>
              <a:ext cx="838395" cy="183999"/>
            </a:xfrm>
            <a:custGeom>
              <a:avLst/>
              <a:gdLst/>
              <a:ahLst/>
              <a:cxnLst/>
              <a:rect l="l" t="t" r="r" b="b"/>
              <a:pathLst>
                <a:path w="13628" h="2991" extrusionOk="0">
                  <a:moveTo>
                    <a:pt x="4771" y="1"/>
                  </a:moveTo>
                  <a:cubicBezTo>
                    <a:pt x="3561" y="1"/>
                    <a:pt x="2899" y="24"/>
                    <a:pt x="2123" y="549"/>
                  </a:cubicBezTo>
                  <a:cubicBezTo>
                    <a:pt x="1849" y="731"/>
                    <a:pt x="457" y="2375"/>
                    <a:pt x="0" y="2900"/>
                  </a:cubicBezTo>
                  <a:cubicBezTo>
                    <a:pt x="0" y="2922"/>
                    <a:pt x="0" y="2968"/>
                    <a:pt x="23" y="2991"/>
                  </a:cubicBezTo>
                  <a:lnTo>
                    <a:pt x="46" y="2991"/>
                  </a:lnTo>
                  <a:cubicBezTo>
                    <a:pt x="69" y="2991"/>
                    <a:pt x="92" y="2991"/>
                    <a:pt x="92" y="2968"/>
                  </a:cubicBezTo>
                  <a:cubicBezTo>
                    <a:pt x="1324" y="1553"/>
                    <a:pt x="2009" y="754"/>
                    <a:pt x="2192" y="640"/>
                  </a:cubicBezTo>
                  <a:cubicBezTo>
                    <a:pt x="2922" y="138"/>
                    <a:pt x="3538" y="115"/>
                    <a:pt x="4771" y="115"/>
                  </a:cubicBezTo>
                  <a:lnTo>
                    <a:pt x="13559" y="115"/>
                  </a:lnTo>
                  <a:cubicBezTo>
                    <a:pt x="13582" y="115"/>
                    <a:pt x="13627" y="92"/>
                    <a:pt x="13627" y="46"/>
                  </a:cubicBezTo>
                  <a:cubicBezTo>
                    <a:pt x="13627" y="24"/>
                    <a:pt x="13582" y="1"/>
                    <a:pt x="13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8" name="Google Shape;2828;p49"/>
          <p:cNvGrpSpPr/>
          <p:nvPr/>
        </p:nvGrpSpPr>
        <p:grpSpPr>
          <a:xfrm flipH="1">
            <a:off x="14" y="4473200"/>
            <a:ext cx="9183664" cy="1390384"/>
            <a:chOff x="338550" y="1782325"/>
            <a:chExt cx="2222625" cy="336500"/>
          </a:xfrm>
        </p:grpSpPr>
        <p:sp>
          <p:nvSpPr>
            <p:cNvPr id="2829" name="Google Shape;2829;p49"/>
            <p:cNvSpPr/>
            <p:nvPr/>
          </p:nvSpPr>
          <p:spPr>
            <a:xfrm>
              <a:off x="338550" y="1782325"/>
              <a:ext cx="2222625" cy="336500"/>
            </a:xfrm>
            <a:custGeom>
              <a:avLst/>
              <a:gdLst/>
              <a:ahLst/>
              <a:cxnLst/>
              <a:rect l="l" t="t" r="r" b="b"/>
              <a:pathLst>
                <a:path w="88905" h="13460" extrusionOk="0">
                  <a:moveTo>
                    <a:pt x="23451" y="1"/>
                  </a:moveTo>
                  <a:cubicBezTo>
                    <a:pt x="16235" y="1"/>
                    <a:pt x="8490" y="507"/>
                    <a:pt x="0" y="1910"/>
                  </a:cubicBezTo>
                  <a:lnTo>
                    <a:pt x="0" y="13460"/>
                  </a:lnTo>
                  <a:lnTo>
                    <a:pt x="88905" y="13460"/>
                  </a:lnTo>
                  <a:lnTo>
                    <a:pt x="88905" y="1910"/>
                  </a:lnTo>
                  <a:cubicBezTo>
                    <a:pt x="83382" y="3003"/>
                    <a:pt x="78042" y="3409"/>
                    <a:pt x="72729" y="3409"/>
                  </a:cubicBezTo>
                  <a:cubicBezTo>
                    <a:pt x="57338" y="3409"/>
                    <a:pt x="42173" y="1"/>
                    <a:pt x="234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9"/>
            <p:cNvSpPr/>
            <p:nvPr/>
          </p:nvSpPr>
          <p:spPr>
            <a:xfrm>
              <a:off x="338550" y="1927850"/>
              <a:ext cx="2222625" cy="190975"/>
            </a:xfrm>
            <a:custGeom>
              <a:avLst/>
              <a:gdLst/>
              <a:ahLst/>
              <a:cxnLst/>
              <a:rect l="l" t="t" r="r" b="b"/>
              <a:pathLst>
                <a:path w="88905" h="7639" extrusionOk="0">
                  <a:moveTo>
                    <a:pt x="14401" y="1"/>
                  </a:moveTo>
                  <a:cubicBezTo>
                    <a:pt x="4762" y="1"/>
                    <a:pt x="0" y="1042"/>
                    <a:pt x="0" y="1042"/>
                  </a:cubicBezTo>
                  <a:lnTo>
                    <a:pt x="0" y="7639"/>
                  </a:lnTo>
                  <a:lnTo>
                    <a:pt x="88905" y="7639"/>
                  </a:lnTo>
                  <a:lnTo>
                    <a:pt x="88905" y="2457"/>
                  </a:lnTo>
                  <a:cubicBezTo>
                    <a:pt x="88905" y="2457"/>
                    <a:pt x="81608" y="4983"/>
                    <a:pt x="68202" y="4983"/>
                  </a:cubicBezTo>
                  <a:cubicBezTo>
                    <a:pt x="62449" y="4983"/>
                    <a:pt x="55570" y="4518"/>
                    <a:pt x="47659" y="3188"/>
                  </a:cubicBezTo>
                  <a:cubicBezTo>
                    <a:pt x="33306" y="690"/>
                    <a:pt x="22240" y="1"/>
                    <a:pt x="144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9"/>
            <p:cNvSpPr/>
            <p:nvPr/>
          </p:nvSpPr>
          <p:spPr>
            <a:xfrm>
              <a:off x="1610475" y="1898550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73" y="0"/>
                  </a:moveTo>
                  <a:lnTo>
                    <a:pt x="1850" y="23"/>
                  </a:lnTo>
                  <a:cubicBezTo>
                    <a:pt x="1576" y="183"/>
                    <a:pt x="1262" y="263"/>
                    <a:pt x="951" y="263"/>
                  </a:cubicBezTo>
                  <a:cubicBezTo>
                    <a:pt x="640" y="263"/>
                    <a:pt x="332" y="183"/>
                    <a:pt x="69" y="23"/>
                  </a:cubicBezTo>
                  <a:lnTo>
                    <a:pt x="1" y="137"/>
                  </a:lnTo>
                  <a:cubicBezTo>
                    <a:pt x="291" y="300"/>
                    <a:pt x="623" y="385"/>
                    <a:pt x="954" y="385"/>
                  </a:cubicBezTo>
                  <a:cubicBezTo>
                    <a:pt x="1273" y="385"/>
                    <a:pt x="1592" y="305"/>
                    <a:pt x="1873" y="137"/>
                  </a:cubicBezTo>
                  <a:cubicBezTo>
                    <a:pt x="2158" y="297"/>
                    <a:pt x="2477" y="377"/>
                    <a:pt x="2794" y="377"/>
                  </a:cubicBezTo>
                  <a:cubicBezTo>
                    <a:pt x="3111" y="377"/>
                    <a:pt x="3425" y="297"/>
                    <a:pt x="3699" y="137"/>
                  </a:cubicBezTo>
                  <a:cubicBezTo>
                    <a:pt x="3995" y="297"/>
                    <a:pt x="4315" y="388"/>
                    <a:pt x="4634" y="388"/>
                  </a:cubicBezTo>
                  <a:cubicBezTo>
                    <a:pt x="4954" y="388"/>
                    <a:pt x="5296" y="297"/>
                    <a:pt x="5570" y="137"/>
                  </a:cubicBezTo>
                  <a:lnTo>
                    <a:pt x="5525" y="23"/>
                  </a:lnTo>
                  <a:cubicBezTo>
                    <a:pt x="5251" y="183"/>
                    <a:pt x="4937" y="263"/>
                    <a:pt x="4626" y="263"/>
                  </a:cubicBezTo>
                  <a:cubicBezTo>
                    <a:pt x="4315" y="263"/>
                    <a:pt x="4007" y="183"/>
                    <a:pt x="3744" y="23"/>
                  </a:cubicBezTo>
                  <a:lnTo>
                    <a:pt x="3699" y="0"/>
                  </a:lnTo>
                  <a:lnTo>
                    <a:pt x="3676" y="23"/>
                  </a:lnTo>
                  <a:cubicBezTo>
                    <a:pt x="3402" y="183"/>
                    <a:pt x="3094" y="263"/>
                    <a:pt x="2786" y="263"/>
                  </a:cubicBezTo>
                  <a:cubicBezTo>
                    <a:pt x="2477" y="263"/>
                    <a:pt x="2169" y="183"/>
                    <a:pt x="1895" y="23"/>
                  </a:cubicBezTo>
                  <a:lnTo>
                    <a:pt x="18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9"/>
            <p:cNvSpPr/>
            <p:nvPr/>
          </p:nvSpPr>
          <p:spPr>
            <a:xfrm>
              <a:off x="1039275" y="2007525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72" y="1"/>
                  </a:moveTo>
                  <a:lnTo>
                    <a:pt x="1850" y="24"/>
                  </a:lnTo>
                  <a:cubicBezTo>
                    <a:pt x="1576" y="183"/>
                    <a:pt x="1262" y="263"/>
                    <a:pt x="951" y="263"/>
                  </a:cubicBezTo>
                  <a:cubicBezTo>
                    <a:pt x="640" y="263"/>
                    <a:pt x="332" y="183"/>
                    <a:pt x="69" y="24"/>
                  </a:cubicBezTo>
                  <a:lnTo>
                    <a:pt x="1" y="115"/>
                  </a:lnTo>
                  <a:cubicBezTo>
                    <a:pt x="291" y="289"/>
                    <a:pt x="623" y="375"/>
                    <a:pt x="953" y="375"/>
                  </a:cubicBezTo>
                  <a:cubicBezTo>
                    <a:pt x="1273" y="375"/>
                    <a:pt x="1592" y="295"/>
                    <a:pt x="1872" y="138"/>
                  </a:cubicBezTo>
                  <a:cubicBezTo>
                    <a:pt x="2158" y="298"/>
                    <a:pt x="2477" y="377"/>
                    <a:pt x="2794" y="377"/>
                  </a:cubicBezTo>
                  <a:cubicBezTo>
                    <a:pt x="3111" y="377"/>
                    <a:pt x="3425" y="298"/>
                    <a:pt x="3698" y="138"/>
                  </a:cubicBezTo>
                  <a:cubicBezTo>
                    <a:pt x="3995" y="298"/>
                    <a:pt x="4315" y="389"/>
                    <a:pt x="4634" y="389"/>
                  </a:cubicBezTo>
                  <a:cubicBezTo>
                    <a:pt x="4954" y="389"/>
                    <a:pt x="5296" y="298"/>
                    <a:pt x="5570" y="115"/>
                  </a:cubicBezTo>
                  <a:lnTo>
                    <a:pt x="5502" y="24"/>
                  </a:lnTo>
                  <a:cubicBezTo>
                    <a:pt x="5239" y="183"/>
                    <a:pt x="4931" y="263"/>
                    <a:pt x="4623" y="263"/>
                  </a:cubicBezTo>
                  <a:cubicBezTo>
                    <a:pt x="4315" y="263"/>
                    <a:pt x="4007" y="183"/>
                    <a:pt x="3744" y="24"/>
                  </a:cubicBezTo>
                  <a:lnTo>
                    <a:pt x="3698" y="1"/>
                  </a:lnTo>
                  <a:lnTo>
                    <a:pt x="3676" y="24"/>
                  </a:lnTo>
                  <a:cubicBezTo>
                    <a:pt x="3402" y="183"/>
                    <a:pt x="3094" y="263"/>
                    <a:pt x="2785" y="263"/>
                  </a:cubicBezTo>
                  <a:cubicBezTo>
                    <a:pt x="2477" y="263"/>
                    <a:pt x="2169" y="183"/>
                    <a:pt x="1895" y="24"/>
                  </a:cubicBez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9"/>
            <p:cNvSpPr/>
            <p:nvPr/>
          </p:nvSpPr>
          <p:spPr>
            <a:xfrm>
              <a:off x="1901500" y="2007525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50" y="1"/>
                  </a:moveTo>
                  <a:lnTo>
                    <a:pt x="1827" y="24"/>
                  </a:lnTo>
                  <a:cubicBezTo>
                    <a:pt x="1553" y="183"/>
                    <a:pt x="1245" y="263"/>
                    <a:pt x="937" y="263"/>
                  </a:cubicBezTo>
                  <a:cubicBezTo>
                    <a:pt x="628" y="263"/>
                    <a:pt x="320" y="183"/>
                    <a:pt x="46" y="24"/>
                  </a:cubicBezTo>
                  <a:lnTo>
                    <a:pt x="1" y="115"/>
                  </a:lnTo>
                  <a:cubicBezTo>
                    <a:pt x="291" y="289"/>
                    <a:pt x="617" y="375"/>
                    <a:pt x="942" y="375"/>
                  </a:cubicBezTo>
                  <a:cubicBezTo>
                    <a:pt x="1256" y="375"/>
                    <a:pt x="1569" y="295"/>
                    <a:pt x="1850" y="138"/>
                  </a:cubicBezTo>
                  <a:cubicBezTo>
                    <a:pt x="2135" y="298"/>
                    <a:pt x="2454" y="377"/>
                    <a:pt x="2774" y="377"/>
                  </a:cubicBezTo>
                  <a:cubicBezTo>
                    <a:pt x="3094" y="377"/>
                    <a:pt x="3413" y="298"/>
                    <a:pt x="3698" y="138"/>
                  </a:cubicBezTo>
                  <a:cubicBezTo>
                    <a:pt x="3972" y="298"/>
                    <a:pt x="4292" y="389"/>
                    <a:pt x="4611" y="389"/>
                  </a:cubicBezTo>
                  <a:cubicBezTo>
                    <a:pt x="4954" y="389"/>
                    <a:pt x="5273" y="298"/>
                    <a:pt x="5570" y="115"/>
                  </a:cubicBezTo>
                  <a:lnTo>
                    <a:pt x="5502" y="24"/>
                  </a:lnTo>
                  <a:cubicBezTo>
                    <a:pt x="5228" y="183"/>
                    <a:pt x="4920" y="263"/>
                    <a:pt x="4611" y="263"/>
                  </a:cubicBezTo>
                  <a:cubicBezTo>
                    <a:pt x="4303" y="263"/>
                    <a:pt x="3995" y="183"/>
                    <a:pt x="3721" y="24"/>
                  </a:cubicBezTo>
                  <a:lnTo>
                    <a:pt x="3698" y="1"/>
                  </a:lnTo>
                  <a:lnTo>
                    <a:pt x="3676" y="24"/>
                  </a:lnTo>
                  <a:cubicBezTo>
                    <a:pt x="3402" y="183"/>
                    <a:pt x="3088" y="263"/>
                    <a:pt x="2777" y="263"/>
                  </a:cubicBezTo>
                  <a:cubicBezTo>
                    <a:pt x="2466" y="263"/>
                    <a:pt x="2158" y="183"/>
                    <a:pt x="1895" y="24"/>
                  </a:cubicBezTo>
                  <a:lnTo>
                    <a:pt x="18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9"/>
            <p:cNvSpPr/>
            <p:nvPr/>
          </p:nvSpPr>
          <p:spPr>
            <a:xfrm>
              <a:off x="408725" y="1901975"/>
              <a:ext cx="139275" cy="9725"/>
            </a:xfrm>
            <a:custGeom>
              <a:avLst/>
              <a:gdLst/>
              <a:ahLst/>
              <a:cxnLst/>
              <a:rect l="l" t="t" r="r" b="b"/>
              <a:pathLst>
                <a:path w="5571" h="389" extrusionOk="0">
                  <a:moveTo>
                    <a:pt x="1872" y="0"/>
                  </a:moveTo>
                  <a:lnTo>
                    <a:pt x="1827" y="23"/>
                  </a:lnTo>
                  <a:cubicBezTo>
                    <a:pt x="1564" y="183"/>
                    <a:pt x="1256" y="263"/>
                    <a:pt x="948" y="263"/>
                  </a:cubicBezTo>
                  <a:cubicBezTo>
                    <a:pt x="640" y="263"/>
                    <a:pt x="332" y="183"/>
                    <a:pt x="69" y="23"/>
                  </a:cubicBezTo>
                  <a:lnTo>
                    <a:pt x="1" y="114"/>
                  </a:lnTo>
                  <a:cubicBezTo>
                    <a:pt x="291" y="288"/>
                    <a:pt x="623" y="374"/>
                    <a:pt x="953" y="374"/>
                  </a:cubicBezTo>
                  <a:cubicBezTo>
                    <a:pt x="1273" y="374"/>
                    <a:pt x="1592" y="294"/>
                    <a:pt x="1872" y="137"/>
                  </a:cubicBezTo>
                  <a:cubicBezTo>
                    <a:pt x="2146" y="297"/>
                    <a:pt x="2466" y="377"/>
                    <a:pt x="2785" y="377"/>
                  </a:cubicBezTo>
                  <a:cubicBezTo>
                    <a:pt x="3105" y="377"/>
                    <a:pt x="3425" y="297"/>
                    <a:pt x="3698" y="137"/>
                  </a:cubicBezTo>
                  <a:cubicBezTo>
                    <a:pt x="3995" y="297"/>
                    <a:pt x="4292" y="388"/>
                    <a:pt x="4611" y="388"/>
                  </a:cubicBezTo>
                  <a:cubicBezTo>
                    <a:pt x="4954" y="388"/>
                    <a:pt x="5273" y="297"/>
                    <a:pt x="5570" y="114"/>
                  </a:cubicBezTo>
                  <a:lnTo>
                    <a:pt x="5502" y="23"/>
                  </a:lnTo>
                  <a:cubicBezTo>
                    <a:pt x="5239" y="183"/>
                    <a:pt x="4931" y="263"/>
                    <a:pt x="4623" y="263"/>
                  </a:cubicBezTo>
                  <a:cubicBezTo>
                    <a:pt x="4315" y="263"/>
                    <a:pt x="4007" y="183"/>
                    <a:pt x="3744" y="23"/>
                  </a:cubicBezTo>
                  <a:lnTo>
                    <a:pt x="3698" y="0"/>
                  </a:lnTo>
                  <a:lnTo>
                    <a:pt x="3676" y="23"/>
                  </a:lnTo>
                  <a:cubicBezTo>
                    <a:pt x="3402" y="183"/>
                    <a:pt x="3094" y="263"/>
                    <a:pt x="2785" y="263"/>
                  </a:cubicBezTo>
                  <a:cubicBezTo>
                    <a:pt x="2477" y="263"/>
                    <a:pt x="2169" y="183"/>
                    <a:pt x="1895" y="23"/>
                  </a:cubicBezTo>
                  <a:lnTo>
                    <a:pt x="18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9"/>
            <p:cNvSpPr/>
            <p:nvPr/>
          </p:nvSpPr>
          <p:spPr>
            <a:xfrm>
              <a:off x="846975" y="2044050"/>
              <a:ext cx="93600" cy="9725"/>
            </a:xfrm>
            <a:custGeom>
              <a:avLst/>
              <a:gdLst/>
              <a:ahLst/>
              <a:cxnLst/>
              <a:rect l="l" t="t" r="r" b="b"/>
              <a:pathLst>
                <a:path w="3744" h="389" extrusionOk="0">
                  <a:moveTo>
                    <a:pt x="1872" y="1"/>
                  </a:moveTo>
                  <a:lnTo>
                    <a:pt x="1849" y="23"/>
                  </a:lnTo>
                  <a:cubicBezTo>
                    <a:pt x="1576" y="183"/>
                    <a:pt x="1262" y="263"/>
                    <a:pt x="951" y="263"/>
                  </a:cubicBezTo>
                  <a:cubicBezTo>
                    <a:pt x="640" y="263"/>
                    <a:pt x="332" y="183"/>
                    <a:pt x="69" y="23"/>
                  </a:cubicBezTo>
                  <a:lnTo>
                    <a:pt x="1" y="115"/>
                  </a:lnTo>
                  <a:cubicBezTo>
                    <a:pt x="291" y="289"/>
                    <a:pt x="622" y="374"/>
                    <a:pt x="953" y="374"/>
                  </a:cubicBezTo>
                  <a:cubicBezTo>
                    <a:pt x="1273" y="374"/>
                    <a:pt x="1592" y="295"/>
                    <a:pt x="1872" y="138"/>
                  </a:cubicBezTo>
                  <a:cubicBezTo>
                    <a:pt x="2146" y="297"/>
                    <a:pt x="2466" y="389"/>
                    <a:pt x="2785" y="389"/>
                  </a:cubicBezTo>
                  <a:cubicBezTo>
                    <a:pt x="3128" y="389"/>
                    <a:pt x="3447" y="297"/>
                    <a:pt x="3744" y="115"/>
                  </a:cubicBezTo>
                  <a:lnTo>
                    <a:pt x="3675" y="23"/>
                  </a:lnTo>
                  <a:cubicBezTo>
                    <a:pt x="3402" y="183"/>
                    <a:pt x="3093" y="263"/>
                    <a:pt x="2785" y="263"/>
                  </a:cubicBezTo>
                  <a:cubicBezTo>
                    <a:pt x="2477" y="263"/>
                    <a:pt x="2169" y="183"/>
                    <a:pt x="1895" y="23"/>
                  </a:cubicBezTo>
                  <a:lnTo>
                    <a:pt x="18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9"/>
            <p:cNvSpPr/>
            <p:nvPr/>
          </p:nvSpPr>
          <p:spPr>
            <a:xfrm>
              <a:off x="956550" y="1870000"/>
              <a:ext cx="231125" cy="9450"/>
            </a:xfrm>
            <a:custGeom>
              <a:avLst/>
              <a:gdLst/>
              <a:ahLst/>
              <a:cxnLst/>
              <a:rect l="l" t="t" r="r" b="b"/>
              <a:pathLst>
                <a:path w="9245" h="378" extrusionOk="0">
                  <a:moveTo>
                    <a:pt x="69" y="1"/>
                  </a:moveTo>
                  <a:lnTo>
                    <a:pt x="0" y="115"/>
                  </a:lnTo>
                  <a:cubicBezTo>
                    <a:pt x="290" y="289"/>
                    <a:pt x="622" y="375"/>
                    <a:pt x="953" y="375"/>
                  </a:cubicBezTo>
                  <a:cubicBezTo>
                    <a:pt x="1272" y="375"/>
                    <a:pt x="1591" y="295"/>
                    <a:pt x="1872" y="138"/>
                  </a:cubicBezTo>
                  <a:cubicBezTo>
                    <a:pt x="2157" y="298"/>
                    <a:pt x="2477" y="378"/>
                    <a:pt x="2796" y="378"/>
                  </a:cubicBezTo>
                  <a:cubicBezTo>
                    <a:pt x="3116" y="378"/>
                    <a:pt x="3435" y="298"/>
                    <a:pt x="3721" y="138"/>
                  </a:cubicBezTo>
                  <a:cubicBezTo>
                    <a:pt x="3994" y="298"/>
                    <a:pt x="4314" y="378"/>
                    <a:pt x="4634" y="378"/>
                  </a:cubicBezTo>
                  <a:cubicBezTo>
                    <a:pt x="4953" y="378"/>
                    <a:pt x="5273" y="298"/>
                    <a:pt x="5547" y="138"/>
                  </a:cubicBezTo>
                  <a:cubicBezTo>
                    <a:pt x="5832" y="298"/>
                    <a:pt x="6151" y="378"/>
                    <a:pt x="6471" y="378"/>
                  </a:cubicBezTo>
                  <a:cubicBezTo>
                    <a:pt x="6791" y="378"/>
                    <a:pt x="7110" y="298"/>
                    <a:pt x="7395" y="138"/>
                  </a:cubicBezTo>
                  <a:cubicBezTo>
                    <a:pt x="7669" y="298"/>
                    <a:pt x="7989" y="366"/>
                    <a:pt x="8308" y="366"/>
                  </a:cubicBezTo>
                  <a:cubicBezTo>
                    <a:pt x="8628" y="366"/>
                    <a:pt x="8970" y="275"/>
                    <a:pt x="9244" y="115"/>
                  </a:cubicBezTo>
                  <a:lnTo>
                    <a:pt x="9199" y="1"/>
                  </a:lnTo>
                  <a:cubicBezTo>
                    <a:pt x="8925" y="161"/>
                    <a:pt x="8617" y="241"/>
                    <a:pt x="8308" y="241"/>
                  </a:cubicBezTo>
                  <a:cubicBezTo>
                    <a:pt x="8000" y="241"/>
                    <a:pt x="7692" y="161"/>
                    <a:pt x="7418" y="1"/>
                  </a:cubicBezTo>
                  <a:lnTo>
                    <a:pt x="7350" y="1"/>
                  </a:lnTo>
                  <a:cubicBezTo>
                    <a:pt x="7087" y="161"/>
                    <a:pt x="6779" y="241"/>
                    <a:pt x="6471" y="241"/>
                  </a:cubicBezTo>
                  <a:cubicBezTo>
                    <a:pt x="6163" y="241"/>
                    <a:pt x="5855" y="161"/>
                    <a:pt x="5592" y="1"/>
                  </a:cubicBezTo>
                  <a:lnTo>
                    <a:pt x="5524" y="1"/>
                  </a:lnTo>
                  <a:cubicBezTo>
                    <a:pt x="5250" y="161"/>
                    <a:pt x="4942" y="241"/>
                    <a:pt x="4634" y="241"/>
                  </a:cubicBezTo>
                  <a:cubicBezTo>
                    <a:pt x="4325" y="241"/>
                    <a:pt x="4017" y="161"/>
                    <a:pt x="3743" y="1"/>
                  </a:cubicBezTo>
                  <a:lnTo>
                    <a:pt x="3675" y="1"/>
                  </a:lnTo>
                  <a:cubicBezTo>
                    <a:pt x="3412" y="161"/>
                    <a:pt x="3104" y="241"/>
                    <a:pt x="2796" y="241"/>
                  </a:cubicBezTo>
                  <a:cubicBezTo>
                    <a:pt x="2488" y="241"/>
                    <a:pt x="2180" y="161"/>
                    <a:pt x="1917" y="1"/>
                  </a:cubicBezTo>
                  <a:lnTo>
                    <a:pt x="1849" y="1"/>
                  </a:lnTo>
                  <a:cubicBezTo>
                    <a:pt x="1575" y="161"/>
                    <a:pt x="1267" y="241"/>
                    <a:pt x="959" y="241"/>
                  </a:cubicBezTo>
                  <a:cubicBezTo>
                    <a:pt x="651" y="241"/>
                    <a:pt x="342" y="16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9"/>
            <p:cNvSpPr/>
            <p:nvPr/>
          </p:nvSpPr>
          <p:spPr>
            <a:xfrm>
              <a:off x="2170850" y="1972725"/>
              <a:ext cx="231125" cy="9450"/>
            </a:xfrm>
            <a:custGeom>
              <a:avLst/>
              <a:gdLst/>
              <a:ahLst/>
              <a:cxnLst/>
              <a:rect l="l" t="t" r="r" b="b"/>
              <a:pathLst>
                <a:path w="9245" h="378" extrusionOk="0">
                  <a:moveTo>
                    <a:pt x="1872" y="0"/>
                  </a:moveTo>
                  <a:lnTo>
                    <a:pt x="1849" y="23"/>
                  </a:lnTo>
                  <a:cubicBezTo>
                    <a:pt x="1575" y="183"/>
                    <a:pt x="1267" y="263"/>
                    <a:pt x="959" y="263"/>
                  </a:cubicBezTo>
                  <a:cubicBezTo>
                    <a:pt x="651" y="263"/>
                    <a:pt x="343" y="183"/>
                    <a:pt x="69" y="23"/>
                  </a:cubicBezTo>
                  <a:lnTo>
                    <a:pt x="0" y="115"/>
                  </a:lnTo>
                  <a:cubicBezTo>
                    <a:pt x="291" y="289"/>
                    <a:pt x="622" y="374"/>
                    <a:pt x="953" y="374"/>
                  </a:cubicBezTo>
                  <a:cubicBezTo>
                    <a:pt x="1273" y="374"/>
                    <a:pt x="1592" y="294"/>
                    <a:pt x="1872" y="137"/>
                  </a:cubicBezTo>
                  <a:cubicBezTo>
                    <a:pt x="2157" y="297"/>
                    <a:pt x="2477" y="377"/>
                    <a:pt x="2796" y="377"/>
                  </a:cubicBezTo>
                  <a:cubicBezTo>
                    <a:pt x="3116" y="377"/>
                    <a:pt x="3436" y="297"/>
                    <a:pt x="3721" y="137"/>
                  </a:cubicBezTo>
                  <a:cubicBezTo>
                    <a:pt x="3995" y="297"/>
                    <a:pt x="4309" y="377"/>
                    <a:pt x="4625" y="377"/>
                  </a:cubicBezTo>
                  <a:cubicBezTo>
                    <a:pt x="4942" y="377"/>
                    <a:pt x="5262" y="297"/>
                    <a:pt x="5547" y="137"/>
                  </a:cubicBezTo>
                  <a:cubicBezTo>
                    <a:pt x="5832" y="297"/>
                    <a:pt x="6152" y="377"/>
                    <a:pt x="6471" y="377"/>
                  </a:cubicBezTo>
                  <a:cubicBezTo>
                    <a:pt x="6791" y="377"/>
                    <a:pt x="7110" y="297"/>
                    <a:pt x="7396" y="137"/>
                  </a:cubicBezTo>
                  <a:cubicBezTo>
                    <a:pt x="7670" y="297"/>
                    <a:pt x="7989" y="366"/>
                    <a:pt x="8309" y="366"/>
                  </a:cubicBezTo>
                  <a:cubicBezTo>
                    <a:pt x="8628" y="366"/>
                    <a:pt x="8971" y="274"/>
                    <a:pt x="9245" y="115"/>
                  </a:cubicBezTo>
                  <a:lnTo>
                    <a:pt x="9199" y="23"/>
                  </a:lnTo>
                  <a:cubicBezTo>
                    <a:pt x="8925" y="183"/>
                    <a:pt x="8617" y="263"/>
                    <a:pt x="8309" y="263"/>
                  </a:cubicBezTo>
                  <a:cubicBezTo>
                    <a:pt x="8001" y="263"/>
                    <a:pt x="7692" y="183"/>
                    <a:pt x="7419" y="23"/>
                  </a:cubicBezTo>
                  <a:lnTo>
                    <a:pt x="7396" y="0"/>
                  </a:lnTo>
                  <a:lnTo>
                    <a:pt x="7350" y="23"/>
                  </a:lnTo>
                  <a:cubicBezTo>
                    <a:pt x="7088" y="183"/>
                    <a:pt x="6779" y="263"/>
                    <a:pt x="6468" y="263"/>
                  </a:cubicBezTo>
                  <a:cubicBezTo>
                    <a:pt x="6157" y="263"/>
                    <a:pt x="5844" y="183"/>
                    <a:pt x="5570" y="23"/>
                  </a:cubicBezTo>
                  <a:lnTo>
                    <a:pt x="5547" y="0"/>
                  </a:lnTo>
                  <a:lnTo>
                    <a:pt x="5524" y="23"/>
                  </a:lnTo>
                  <a:cubicBezTo>
                    <a:pt x="5250" y="183"/>
                    <a:pt x="4942" y="263"/>
                    <a:pt x="4634" y="263"/>
                  </a:cubicBezTo>
                  <a:cubicBezTo>
                    <a:pt x="4326" y="263"/>
                    <a:pt x="4018" y="183"/>
                    <a:pt x="3744" y="23"/>
                  </a:cubicBezTo>
                  <a:lnTo>
                    <a:pt x="3721" y="0"/>
                  </a:lnTo>
                  <a:lnTo>
                    <a:pt x="3675" y="23"/>
                  </a:lnTo>
                  <a:cubicBezTo>
                    <a:pt x="3413" y="183"/>
                    <a:pt x="3105" y="263"/>
                    <a:pt x="2794" y="263"/>
                  </a:cubicBezTo>
                  <a:cubicBezTo>
                    <a:pt x="2483" y="263"/>
                    <a:pt x="2169" y="183"/>
                    <a:pt x="1895" y="23"/>
                  </a:cubicBezTo>
                  <a:lnTo>
                    <a:pt x="18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9"/>
            <p:cNvSpPr/>
            <p:nvPr/>
          </p:nvSpPr>
          <p:spPr>
            <a:xfrm>
              <a:off x="686050" y="2007525"/>
              <a:ext cx="231150" cy="9725"/>
            </a:xfrm>
            <a:custGeom>
              <a:avLst/>
              <a:gdLst/>
              <a:ahLst/>
              <a:cxnLst/>
              <a:rect l="l" t="t" r="r" b="b"/>
              <a:pathLst>
                <a:path w="9246" h="389" extrusionOk="0">
                  <a:moveTo>
                    <a:pt x="1873" y="1"/>
                  </a:moveTo>
                  <a:lnTo>
                    <a:pt x="1850" y="24"/>
                  </a:lnTo>
                  <a:cubicBezTo>
                    <a:pt x="1576" y="183"/>
                    <a:pt x="1268" y="263"/>
                    <a:pt x="960" y="263"/>
                  </a:cubicBezTo>
                  <a:cubicBezTo>
                    <a:pt x="651" y="263"/>
                    <a:pt x="343" y="183"/>
                    <a:pt x="69" y="24"/>
                  </a:cubicBezTo>
                  <a:lnTo>
                    <a:pt x="1" y="115"/>
                  </a:lnTo>
                  <a:cubicBezTo>
                    <a:pt x="291" y="289"/>
                    <a:pt x="623" y="375"/>
                    <a:pt x="954" y="375"/>
                  </a:cubicBezTo>
                  <a:cubicBezTo>
                    <a:pt x="1273" y="375"/>
                    <a:pt x="1592" y="295"/>
                    <a:pt x="1873" y="138"/>
                  </a:cubicBezTo>
                  <a:cubicBezTo>
                    <a:pt x="2158" y="298"/>
                    <a:pt x="2477" y="377"/>
                    <a:pt x="2797" y="377"/>
                  </a:cubicBezTo>
                  <a:cubicBezTo>
                    <a:pt x="3117" y="377"/>
                    <a:pt x="3436" y="298"/>
                    <a:pt x="3721" y="138"/>
                  </a:cubicBezTo>
                  <a:cubicBezTo>
                    <a:pt x="3995" y="298"/>
                    <a:pt x="4315" y="377"/>
                    <a:pt x="4634" y="377"/>
                  </a:cubicBezTo>
                  <a:cubicBezTo>
                    <a:pt x="4954" y="377"/>
                    <a:pt x="5274" y="298"/>
                    <a:pt x="5547" y="138"/>
                  </a:cubicBezTo>
                  <a:cubicBezTo>
                    <a:pt x="5833" y="298"/>
                    <a:pt x="6152" y="377"/>
                    <a:pt x="6472" y="377"/>
                  </a:cubicBezTo>
                  <a:cubicBezTo>
                    <a:pt x="6791" y="377"/>
                    <a:pt x="7111" y="298"/>
                    <a:pt x="7396" y="138"/>
                  </a:cubicBezTo>
                  <a:cubicBezTo>
                    <a:pt x="7670" y="298"/>
                    <a:pt x="7990" y="389"/>
                    <a:pt x="8309" y="389"/>
                  </a:cubicBezTo>
                  <a:cubicBezTo>
                    <a:pt x="8629" y="389"/>
                    <a:pt x="8971" y="298"/>
                    <a:pt x="9245" y="115"/>
                  </a:cubicBezTo>
                  <a:lnTo>
                    <a:pt x="9199" y="24"/>
                  </a:lnTo>
                  <a:cubicBezTo>
                    <a:pt x="8926" y="183"/>
                    <a:pt x="8617" y="263"/>
                    <a:pt x="8309" y="263"/>
                  </a:cubicBezTo>
                  <a:cubicBezTo>
                    <a:pt x="8001" y="263"/>
                    <a:pt x="7693" y="183"/>
                    <a:pt x="7419" y="24"/>
                  </a:cubicBezTo>
                  <a:lnTo>
                    <a:pt x="7396" y="1"/>
                  </a:lnTo>
                  <a:lnTo>
                    <a:pt x="7351" y="24"/>
                  </a:lnTo>
                  <a:cubicBezTo>
                    <a:pt x="7088" y="183"/>
                    <a:pt x="6780" y="263"/>
                    <a:pt x="6469" y="263"/>
                  </a:cubicBezTo>
                  <a:cubicBezTo>
                    <a:pt x="6158" y="263"/>
                    <a:pt x="5844" y="183"/>
                    <a:pt x="5570" y="24"/>
                  </a:cubicBezTo>
                  <a:lnTo>
                    <a:pt x="5547" y="1"/>
                  </a:lnTo>
                  <a:lnTo>
                    <a:pt x="5525" y="24"/>
                  </a:lnTo>
                  <a:cubicBezTo>
                    <a:pt x="5251" y="183"/>
                    <a:pt x="4943" y="263"/>
                    <a:pt x="4634" y="263"/>
                  </a:cubicBezTo>
                  <a:cubicBezTo>
                    <a:pt x="4326" y="263"/>
                    <a:pt x="4018" y="183"/>
                    <a:pt x="3744" y="24"/>
                  </a:cubicBezTo>
                  <a:lnTo>
                    <a:pt x="3721" y="1"/>
                  </a:lnTo>
                  <a:lnTo>
                    <a:pt x="3676" y="24"/>
                  </a:lnTo>
                  <a:cubicBezTo>
                    <a:pt x="3413" y="183"/>
                    <a:pt x="3105" y="263"/>
                    <a:pt x="2797" y="263"/>
                  </a:cubicBezTo>
                  <a:cubicBezTo>
                    <a:pt x="2489" y="263"/>
                    <a:pt x="2181" y="183"/>
                    <a:pt x="1918" y="24"/>
                  </a:cubicBezTo>
                  <a:lnTo>
                    <a:pt x="18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p47"/>
          <p:cNvSpPr txBox="1">
            <a:spLocks noGrp="1"/>
          </p:cNvSpPr>
          <p:nvPr>
            <p:ph type="title"/>
          </p:nvPr>
        </p:nvSpPr>
        <p:spPr>
          <a:xfrm>
            <a:off x="2050439" y="585488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Globalización cultural</a:t>
            </a:r>
            <a:endParaRPr dirty="0"/>
          </a:p>
        </p:txBody>
      </p:sp>
      <p:sp>
        <p:nvSpPr>
          <p:cNvPr id="1859" name="Google Shape;1859;p47"/>
          <p:cNvSpPr txBox="1">
            <a:spLocks noGrp="1"/>
          </p:cNvSpPr>
          <p:nvPr>
            <p:ph type="subTitle" idx="1"/>
          </p:nvPr>
        </p:nvSpPr>
        <p:spPr>
          <a:xfrm>
            <a:off x="925622" y="2053052"/>
            <a:ext cx="7259911" cy="12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s-MX" sz="1800" dirty="0"/>
              <a:t>Esta  implica la divulgación de valores, tradiciones, iconos y hábitos cotidianos propios de determinadas naciones. </a:t>
            </a:r>
          </a:p>
          <a:p>
            <a:pPr marL="0" lvl="0" indent="0" algn="just">
              <a:lnSpc>
                <a:spcPct val="150000"/>
              </a:lnSpc>
            </a:pPr>
            <a:r>
              <a:rPr lang="es-MX" sz="1800" dirty="0"/>
              <a:t>Esto quiere decir que, más allá de la cultura local, regional o nacional, podemos hablar de un intercambio de culturas a nivel mundial en el que existen incontables sinergias y donde la interconectividad implica asumir diferentes tipos de prácticas culturales, al margen de las propias.</a:t>
            </a:r>
            <a:endParaRPr sz="1800" dirty="0"/>
          </a:p>
        </p:txBody>
      </p:sp>
      <p:grpSp>
        <p:nvGrpSpPr>
          <p:cNvPr id="1860" name="Google Shape;1860;p47"/>
          <p:cNvGrpSpPr/>
          <p:nvPr/>
        </p:nvGrpSpPr>
        <p:grpSpPr>
          <a:xfrm>
            <a:off x="-1050161" y="4072270"/>
            <a:ext cx="2740738" cy="819254"/>
            <a:chOff x="-1328186" y="2693439"/>
            <a:chExt cx="5900182" cy="2198085"/>
          </a:xfrm>
        </p:grpSpPr>
        <p:sp>
          <p:nvSpPr>
            <p:cNvPr id="1861" name="Google Shape;1861;p47"/>
            <p:cNvSpPr/>
            <p:nvPr/>
          </p:nvSpPr>
          <p:spPr>
            <a:xfrm flipH="1">
              <a:off x="-1071297" y="3641747"/>
              <a:ext cx="79511" cy="336463"/>
            </a:xfrm>
            <a:custGeom>
              <a:avLst/>
              <a:gdLst/>
              <a:ahLst/>
              <a:cxnLst/>
              <a:rect l="l" t="t" r="r" b="b"/>
              <a:pathLst>
                <a:path w="777" h="3288" extrusionOk="0">
                  <a:moveTo>
                    <a:pt x="1" y="1"/>
                  </a:moveTo>
                  <a:lnTo>
                    <a:pt x="1" y="138"/>
                  </a:lnTo>
                  <a:lnTo>
                    <a:pt x="640" y="138"/>
                  </a:lnTo>
                  <a:lnTo>
                    <a:pt x="640" y="3288"/>
                  </a:lnTo>
                  <a:lnTo>
                    <a:pt x="777" y="3288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47"/>
            <p:cNvSpPr/>
            <p:nvPr/>
          </p:nvSpPr>
          <p:spPr>
            <a:xfrm flipH="1">
              <a:off x="-991875" y="2693439"/>
              <a:ext cx="1235643" cy="1548673"/>
            </a:xfrm>
            <a:custGeom>
              <a:avLst/>
              <a:gdLst/>
              <a:ahLst/>
              <a:cxnLst/>
              <a:rect l="l" t="t" r="r" b="b"/>
              <a:pathLst>
                <a:path w="12075" h="15134" extrusionOk="0">
                  <a:moveTo>
                    <a:pt x="4908" y="1"/>
                  </a:moveTo>
                  <a:cubicBezTo>
                    <a:pt x="4657" y="1"/>
                    <a:pt x="4428" y="206"/>
                    <a:pt x="4337" y="480"/>
                  </a:cubicBezTo>
                  <a:lnTo>
                    <a:pt x="0" y="15134"/>
                  </a:lnTo>
                  <a:lnTo>
                    <a:pt x="12075" y="15134"/>
                  </a:lnTo>
                  <a:lnTo>
                    <a:pt x="12075" y="685"/>
                  </a:lnTo>
                  <a:cubicBezTo>
                    <a:pt x="12075" y="320"/>
                    <a:pt x="11824" y="1"/>
                    <a:pt x="11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47"/>
            <p:cNvSpPr/>
            <p:nvPr/>
          </p:nvSpPr>
          <p:spPr>
            <a:xfrm flipH="1">
              <a:off x="-1087660" y="2856965"/>
              <a:ext cx="1016144" cy="105196"/>
            </a:xfrm>
            <a:custGeom>
              <a:avLst/>
              <a:gdLst/>
              <a:ahLst/>
              <a:cxnLst/>
              <a:rect l="l" t="t" r="r" b="b"/>
              <a:pathLst>
                <a:path w="9930" h="1028" extrusionOk="0">
                  <a:moveTo>
                    <a:pt x="1" y="0"/>
                  </a:moveTo>
                  <a:lnTo>
                    <a:pt x="1" y="1028"/>
                  </a:lnTo>
                  <a:lnTo>
                    <a:pt x="9930" y="1028"/>
                  </a:lnTo>
                  <a:lnTo>
                    <a:pt x="99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47"/>
            <p:cNvSpPr/>
            <p:nvPr/>
          </p:nvSpPr>
          <p:spPr>
            <a:xfrm flipH="1">
              <a:off x="-991879" y="2955101"/>
              <a:ext cx="857326" cy="14122"/>
            </a:xfrm>
            <a:custGeom>
              <a:avLst/>
              <a:gdLst/>
              <a:ahLst/>
              <a:cxnLst/>
              <a:rect l="l" t="t" r="r" b="b"/>
              <a:pathLst>
                <a:path w="8378" h="138" extrusionOk="0">
                  <a:moveTo>
                    <a:pt x="1" y="0"/>
                  </a:moveTo>
                  <a:lnTo>
                    <a:pt x="1" y="137"/>
                  </a:lnTo>
                  <a:lnTo>
                    <a:pt x="8378" y="137"/>
                  </a:lnTo>
                  <a:lnTo>
                    <a:pt x="83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47"/>
            <p:cNvSpPr/>
            <p:nvPr/>
          </p:nvSpPr>
          <p:spPr>
            <a:xfrm flipH="1">
              <a:off x="-265537" y="3118525"/>
              <a:ext cx="37555" cy="65492"/>
            </a:xfrm>
            <a:custGeom>
              <a:avLst/>
              <a:gdLst/>
              <a:ahLst/>
              <a:cxnLst/>
              <a:rect l="l" t="t" r="r" b="b"/>
              <a:pathLst>
                <a:path w="367" h="640" extrusionOk="0">
                  <a:moveTo>
                    <a:pt x="1" y="1"/>
                  </a:moveTo>
                  <a:lnTo>
                    <a:pt x="1" y="640"/>
                  </a:lnTo>
                  <a:lnTo>
                    <a:pt x="366" y="640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47"/>
            <p:cNvSpPr/>
            <p:nvPr/>
          </p:nvSpPr>
          <p:spPr>
            <a:xfrm flipH="1">
              <a:off x="-398671" y="3118525"/>
              <a:ext cx="37555" cy="65492"/>
            </a:xfrm>
            <a:custGeom>
              <a:avLst/>
              <a:gdLst/>
              <a:ahLst/>
              <a:cxnLst/>
              <a:rect l="l" t="t" r="r" b="b"/>
              <a:pathLst>
                <a:path w="367" h="640" extrusionOk="0">
                  <a:moveTo>
                    <a:pt x="1" y="1"/>
                  </a:moveTo>
                  <a:lnTo>
                    <a:pt x="1" y="640"/>
                  </a:lnTo>
                  <a:lnTo>
                    <a:pt x="366" y="640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47"/>
            <p:cNvSpPr/>
            <p:nvPr/>
          </p:nvSpPr>
          <p:spPr>
            <a:xfrm flipH="1">
              <a:off x="-531804" y="3118525"/>
              <a:ext cx="37555" cy="65492"/>
            </a:xfrm>
            <a:custGeom>
              <a:avLst/>
              <a:gdLst/>
              <a:ahLst/>
              <a:cxnLst/>
              <a:rect l="l" t="t" r="r" b="b"/>
              <a:pathLst>
                <a:path w="367" h="640" extrusionOk="0">
                  <a:moveTo>
                    <a:pt x="1" y="1"/>
                  </a:moveTo>
                  <a:lnTo>
                    <a:pt x="1" y="640"/>
                  </a:lnTo>
                  <a:lnTo>
                    <a:pt x="366" y="640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47"/>
            <p:cNvSpPr/>
            <p:nvPr/>
          </p:nvSpPr>
          <p:spPr>
            <a:xfrm flipH="1">
              <a:off x="-664938" y="3118525"/>
              <a:ext cx="35202" cy="65492"/>
            </a:xfrm>
            <a:custGeom>
              <a:avLst/>
              <a:gdLst/>
              <a:ahLst/>
              <a:cxnLst/>
              <a:rect l="l" t="t" r="r" b="b"/>
              <a:pathLst>
                <a:path w="344" h="640" extrusionOk="0">
                  <a:moveTo>
                    <a:pt x="1" y="1"/>
                  </a:moveTo>
                  <a:lnTo>
                    <a:pt x="1" y="640"/>
                  </a:lnTo>
                  <a:lnTo>
                    <a:pt x="343" y="640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47"/>
            <p:cNvSpPr/>
            <p:nvPr/>
          </p:nvSpPr>
          <p:spPr>
            <a:xfrm flipH="1">
              <a:off x="-798072" y="3118525"/>
              <a:ext cx="35202" cy="65492"/>
            </a:xfrm>
            <a:custGeom>
              <a:avLst/>
              <a:gdLst/>
              <a:ahLst/>
              <a:cxnLst/>
              <a:rect l="l" t="t" r="r" b="b"/>
              <a:pathLst>
                <a:path w="344" h="640" extrusionOk="0">
                  <a:moveTo>
                    <a:pt x="1" y="1"/>
                  </a:moveTo>
                  <a:lnTo>
                    <a:pt x="1" y="640"/>
                  </a:lnTo>
                  <a:lnTo>
                    <a:pt x="343" y="640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47"/>
            <p:cNvSpPr/>
            <p:nvPr/>
          </p:nvSpPr>
          <p:spPr>
            <a:xfrm flipH="1">
              <a:off x="-931206" y="3118525"/>
              <a:ext cx="35202" cy="65492"/>
            </a:xfrm>
            <a:custGeom>
              <a:avLst/>
              <a:gdLst/>
              <a:ahLst/>
              <a:cxnLst/>
              <a:rect l="l" t="t" r="r" b="b"/>
              <a:pathLst>
                <a:path w="344" h="640" extrusionOk="0">
                  <a:moveTo>
                    <a:pt x="1" y="1"/>
                  </a:moveTo>
                  <a:lnTo>
                    <a:pt x="1" y="640"/>
                  </a:lnTo>
                  <a:lnTo>
                    <a:pt x="343" y="640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47"/>
            <p:cNvSpPr/>
            <p:nvPr/>
          </p:nvSpPr>
          <p:spPr>
            <a:xfrm flipH="1">
              <a:off x="-265537" y="3445577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66" y="66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47"/>
            <p:cNvSpPr/>
            <p:nvPr/>
          </p:nvSpPr>
          <p:spPr>
            <a:xfrm flipH="1">
              <a:off x="-398671" y="3445577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66" y="66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47"/>
            <p:cNvSpPr/>
            <p:nvPr/>
          </p:nvSpPr>
          <p:spPr>
            <a:xfrm flipH="1">
              <a:off x="-130050" y="3445577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43" y="662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47"/>
            <p:cNvSpPr/>
            <p:nvPr/>
          </p:nvSpPr>
          <p:spPr>
            <a:xfrm flipH="1">
              <a:off x="-265537" y="3445577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66" y="66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47"/>
            <p:cNvSpPr/>
            <p:nvPr/>
          </p:nvSpPr>
          <p:spPr>
            <a:xfrm flipH="1">
              <a:off x="-531804" y="3445577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66" y="662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47"/>
            <p:cNvSpPr/>
            <p:nvPr/>
          </p:nvSpPr>
          <p:spPr>
            <a:xfrm flipH="1">
              <a:off x="-664938" y="3445577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43" y="662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47"/>
            <p:cNvSpPr/>
            <p:nvPr/>
          </p:nvSpPr>
          <p:spPr>
            <a:xfrm flipH="1">
              <a:off x="-798072" y="3445577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43" y="662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47"/>
            <p:cNvSpPr/>
            <p:nvPr/>
          </p:nvSpPr>
          <p:spPr>
            <a:xfrm flipH="1">
              <a:off x="-931206" y="3445577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0"/>
                  </a:moveTo>
                  <a:lnTo>
                    <a:pt x="1" y="662"/>
                  </a:lnTo>
                  <a:lnTo>
                    <a:pt x="343" y="662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47"/>
            <p:cNvSpPr/>
            <p:nvPr/>
          </p:nvSpPr>
          <p:spPr>
            <a:xfrm flipH="1">
              <a:off x="-265537" y="3774881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66" y="663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47"/>
            <p:cNvSpPr/>
            <p:nvPr/>
          </p:nvSpPr>
          <p:spPr>
            <a:xfrm flipH="1">
              <a:off x="-398671" y="3774881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66" y="663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7"/>
            <p:cNvSpPr/>
            <p:nvPr/>
          </p:nvSpPr>
          <p:spPr>
            <a:xfrm flipH="1">
              <a:off x="-531804" y="3774881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66" y="663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7"/>
            <p:cNvSpPr/>
            <p:nvPr/>
          </p:nvSpPr>
          <p:spPr>
            <a:xfrm flipH="1">
              <a:off x="3084" y="3774881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43" y="663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47"/>
            <p:cNvSpPr/>
            <p:nvPr/>
          </p:nvSpPr>
          <p:spPr>
            <a:xfrm flipH="1">
              <a:off x="-130050" y="3774881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43" y="663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47"/>
            <p:cNvSpPr/>
            <p:nvPr/>
          </p:nvSpPr>
          <p:spPr>
            <a:xfrm flipH="1">
              <a:off x="-265537" y="3774881"/>
              <a:ext cx="37555" cy="67845"/>
            </a:xfrm>
            <a:custGeom>
              <a:avLst/>
              <a:gdLst/>
              <a:ahLst/>
              <a:cxnLst/>
              <a:rect l="l" t="t" r="r" b="b"/>
              <a:pathLst>
                <a:path w="367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66" y="663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47"/>
            <p:cNvSpPr/>
            <p:nvPr/>
          </p:nvSpPr>
          <p:spPr>
            <a:xfrm flipH="1">
              <a:off x="-664938" y="3774881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43" y="663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47"/>
            <p:cNvSpPr/>
            <p:nvPr/>
          </p:nvSpPr>
          <p:spPr>
            <a:xfrm flipH="1">
              <a:off x="-798072" y="3774881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43" y="663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47"/>
            <p:cNvSpPr/>
            <p:nvPr/>
          </p:nvSpPr>
          <p:spPr>
            <a:xfrm flipH="1">
              <a:off x="-931206" y="3774881"/>
              <a:ext cx="35202" cy="67845"/>
            </a:xfrm>
            <a:custGeom>
              <a:avLst/>
              <a:gdLst/>
              <a:ahLst/>
              <a:cxnLst/>
              <a:rect l="l" t="t" r="r" b="b"/>
              <a:pathLst>
                <a:path w="344" h="663" extrusionOk="0">
                  <a:moveTo>
                    <a:pt x="1" y="1"/>
                  </a:moveTo>
                  <a:lnTo>
                    <a:pt x="1" y="663"/>
                  </a:lnTo>
                  <a:lnTo>
                    <a:pt x="343" y="663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47"/>
            <p:cNvSpPr/>
            <p:nvPr/>
          </p:nvSpPr>
          <p:spPr>
            <a:xfrm flipH="1">
              <a:off x="3085" y="4066833"/>
              <a:ext cx="98237" cy="137942"/>
            </a:xfrm>
            <a:custGeom>
              <a:avLst/>
              <a:gdLst/>
              <a:ahLst/>
              <a:cxnLst/>
              <a:rect l="l" t="t" r="r" b="b"/>
              <a:pathLst>
                <a:path w="960" h="1348" extrusionOk="0">
                  <a:moveTo>
                    <a:pt x="1" y="1"/>
                  </a:moveTo>
                  <a:lnTo>
                    <a:pt x="1" y="1348"/>
                  </a:lnTo>
                  <a:lnTo>
                    <a:pt x="959" y="1348"/>
                  </a:lnTo>
                  <a:lnTo>
                    <a:pt x="9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47"/>
            <p:cNvSpPr/>
            <p:nvPr/>
          </p:nvSpPr>
          <p:spPr>
            <a:xfrm flipH="1">
              <a:off x="-991878" y="3307737"/>
              <a:ext cx="962420" cy="14122"/>
            </a:xfrm>
            <a:custGeom>
              <a:avLst/>
              <a:gdLst/>
              <a:ahLst/>
              <a:cxnLst/>
              <a:rect l="l" t="t" r="r" b="b"/>
              <a:pathLst>
                <a:path w="9405" h="138" extrusionOk="0">
                  <a:moveTo>
                    <a:pt x="1" y="1"/>
                  </a:moveTo>
                  <a:lnTo>
                    <a:pt x="1" y="138"/>
                  </a:lnTo>
                  <a:lnTo>
                    <a:pt x="9405" y="138"/>
                  </a:lnTo>
                  <a:lnTo>
                    <a:pt x="94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47"/>
            <p:cNvSpPr/>
            <p:nvPr/>
          </p:nvSpPr>
          <p:spPr>
            <a:xfrm flipH="1">
              <a:off x="-991877" y="3641747"/>
              <a:ext cx="1058202" cy="14122"/>
            </a:xfrm>
            <a:custGeom>
              <a:avLst/>
              <a:gdLst/>
              <a:ahLst/>
              <a:cxnLst/>
              <a:rect l="l" t="t" r="r" b="b"/>
              <a:pathLst>
                <a:path w="10341" h="138" extrusionOk="0">
                  <a:moveTo>
                    <a:pt x="1" y="1"/>
                  </a:moveTo>
                  <a:lnTo>
                    <a:pt x="1" y="138"/>
                  </a:lnTo>
                  <a:lnTo>
                    <a:pt x="10341" y="138"/>
                  </a:lnTo>
                  <a:lnTo>
                    <a:pt x="103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47"/>
            <p:cNvSpPr/>
            <p:nvPr/>
          </p:nvSpPr>
          <p:spPr>
            <a:xfrm flipH="1">
              <a:off x="-92696" y="3109213"/>
              <a:ext cx="257055" cy="871346"/>
            </a:xfrm>
            <a:custGeom>
              <a:avLst/>
              <a:gdLst/>
              <a:ahLst/>
              <a:cxnLst/>
              <a:rect l="l" t="t" r="r" b="b"/>
              <a:pathLst>
                <a:path w="2512" h="8515" extrusionOk="0">
                  <a:moveTo>
                    <a:pt x="2397" y="1"/>
                  </a:moveTo>
                  <a:lnTo>
                    <a:pt x="0" y="8126"/>
                  </a:lnTo>
                  <a:lnTo>
                    <a:pt x="0" y="8514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47"/>
            <p:cNvSpPr/>
            <p:nvPr/>
          </p:nvSpPr>
          <p:spPr>
            <a:xfrm flipH="1">
              <a:off x="2198719" y="3917429"/>
              <a:ext cx="289698" cy="292052"/>
            </a:xfrm>
            <a:custGeom>
              <a:avLst/>
              <a:gdLst/>
              <a:ahLst/>
              <a:cxnLst/>
              <a:rect l="l" t="t" r="r" b="b"/>
              <a:pathLst>
                <a:path w="2831" h="2854" extrusionOk="0">
                  <a:moveTo>
                    <a:pt x="0" y="0"/>
                  </a:moveTo>
                  <a:lnTo>
                    <a:pt x="0" y="2853"/>
                  </a:lnTo>
                  <a:lnTo>
                    <a:pt x="2830" y="2853"/>
                  </a:lnTo>
                  <a:lnTo>
                    <a:pt x="2830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47"/>
            <p:cNvSpPr/>
            <p:nvPr/>
          </p:nvSpPr>
          <p:spPr>
            <a:xfrm flipH="1">
              <a:off x="2224404" y="3945468"/>
              <a:ext cx="238328" cy="235975"/>
            </a:xfrm>
            <a:custGeom>
              <a:avLst/>
              <a:gdLst/>
              <a:ahLst/>
              <a:cxnLst/>
              <a:rect l="l" t="t" r="r" b="b"/>
              <a:pathLst>
                <a:path w="2329" h="2306" extrusionOk="0">
                  <a:moveTo>
                    <a:pt x="2191" y="137"/>
                  </a:moveTo>
                  <a:lnTo>
                    <a:pt x="2191" y="2168"/>
                  </a:lnTo>
                  <a:lnTo>
                    <a:pt x="137" y="2168"/>
                  </a:lnTo>
                  <a:lnTo>
                    <a:pt x="137" y="137"/>
                  </a:lnTo>
                  <a:close/>
                  <a:moveTo>
                    <a:pt x="0" y="0"/>
                  </a:moveTo>
                  <a:lnTo>
                    <a:pt x="0" y="2305"/>
                  </a:lnTo>
                  <a:lnTo>
                    <a:pt x="2328" y="2305"/>
                  </a:lnTo>
                  <a:lnTo>
                    <a:pt x="2328" y="0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47"/>
            <p:cNvSpPr/>
            <p:nvPr/>
          </p:nvSpPr>
          <p:spPr>
            <a:xfrm flipH="1">
              <a:off x="3359572" y="3917429"/>
              <a:ext cx="292052" cy="292052"/>
            </a:xfrm>
            <a:custGeom>
              <a:avLst/>
              <a:gdLst/>
              <a:ahLst/>
              <a:cxnLst/>
              <a:rect l="l" t="t" r="r" b="b"/>
              <a:pathLst>
                <a:path w="2854" h="2854" extrusionOk="0">
                  <a:moveTo>
                    <a:pt x="0" y="0"/>
                  </a:moveTo>
                  <a:lnTo>
                    <a:pt x="0" y="2853"/>
                  </a:lnTo>
                  <a:lnTo>
                    <a:pt x="2853" y="2853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47"/>
            <p:cNvSpPr/>
            <p:nvPr/>
          </p:nvSpPr>
          <p:spPr>
            <a:xfrm flipH="1">
              <a:off x="3387610" y="3945468"/>
              <a:ext cx="236077" cy="235975"/>
            </a:xfrm>
            <a:custGeom>
              <a:avLst/>
              <a:gdLst/>
              <a:ahLst/>
              <a:cxnLst/>
              <a:rect l="l" t="t" r="r" b="b"/>
              <a:pathLst>
                <a:path w="2307" h="2306" extrusionOk="0">
                  <a:moveTo>
                    <a:pt x="2169" y="137"/>
                  </a:moveTo>
                  <a:lnTo>
                    <a:pt x="2169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06" y="2305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47"/>
            <p:cNvSpPr/>
            <p:nvPr/>
          </p:nvSpPr>
          <p:spPr>
            <a:xfrm flipH="1">
              <a:off x="3069973" y="3917429"/>
              <a:ext cx="289698" cy="292052"/>
            </a:xfrm>
            <a:custGeom>
              <a:avLst/>
              <a:gdLst/>
              <a:ahLst/>
              <a:cxnLst/>
              <a:rect l="l" t="t" r="r" b="b"/>
              <a:pathLst>
                <a:path w="2831" h="2854" extrusionOk="0">
                  <a:moveTo>
                    <a:pt x="0" y="0"/>
                  </a:moveTo>
                  <a:lnTo>
                    <a:pt x="0" y="2853"/>
                  </a:lnTo>
                  <a:lnTo>
                    <a:pt x="2831" y="2853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47"/>
            <p:cNvSpPr/>
            <p:nvPr/>
          </p:nvSpPr>
          <p:spPr>
            <a:xfrm flipH="1">
              <a:off x="3098011" y="3945468"/>
              <a:ext cx="235975" cy="235975"/>
            </a:xfrm>
            <a:custGeom>
              <a:avLst/>
              <a:gdLst/>
              <a:ahLst/>
              <a:cxnLst/>
              <a:rect l="l" t="t" r="r" b="b"/>
              <a:pathLst>
                <a:path w="2306" h="2306" extrusionOk="0">
                  <a:moveTo>
                    <a:pt x="2169" y="137"/>
                  </a:moveTo>
                  <a:lnTo>
                    <a:pt x="2169" y="2168"/>
                  </a:lnTo>
                  <a:lnTo>
                    <a:pt x="137" y="2168"/>
                  </a:lnTo>
                  <a:lnTo>
                    <a:pt x="137" y="137"/>
                  </a:lnTo>
                  <a:close/>
                  <a:moveTo>
                    <a:pt x="0" y="0"/>
                  </a:moveTo>
                  <a:lnTo>
                    <a:pt x="0" y="2305"/>
                  </a:lnTo>
                  <a:lnTo>
                    <a:pt x="2306" y="2305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47"/>
            <p:cNvSpPr/>
            <p:nvPr/>
          </p:nvSpPr>
          <p:spPr>
            <a:xfrm flipH="1">
              <a:off x="1909120" y="3917429"/>
              <a:ext cx="289698" cy="292052"/>
            </a:xfrm>
            <a:custGeom>
              <a:avLst/>
              <a:gdLst/>
              <a:ahLst/>
              <a:cxnLst/>
              <a:rect l="l" t="t" r="r" b="b"/>
              <a:pathLst>
                <a:path w="2831" h="2854" extrusionOk="0">
                  <a:moveTo>
                    <a:pt x="0" y="0"/>
                  </a:moveTo>
                  <a:lnTo>
                    <a:pt x="0" y="2853"/>
                  </a:lnTo>
                  <a:lnTo>
                    <a:pt x="2831" y="2853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47"/>
            <p:cNvSpPr/>
            <p:nvPr/>
          </p:nvSpPr>
          <p:spPr>
            <a:xfrm flipH="1">
              <a:off x="1934805" y="3945468"/>
              <a:ext cx="238328" cy="235975"/>
            </a:xfrm>
            <a:custGeom>
              <a:avLst/>
              <a:gdLst/>
              <a:ahLst/>
              <a:cxnLst/>
              <a:rect l="l" t="t" r="r" b="b"/>
              <a:pathLst>
                <a:path w="2329" h="2306" extrusionOk="0">
                  <a:moveTo>
                    <a:pt x="2192" y="137"/>
                  </a:moveTo>
                  <a:lnTo>
                    <a:pt x="2192" y="2168"/>
                  </a:lnTo>
                  <a:lnTo>
                    <a:pt x="137" y="2168"/>
                  </a:lnTo>
                  <a:lnTo>
                    <a:pt x="137" y="137"/>
                  </a:lnTo>
                  <a:close/>
                  <a:moveTo>
                    <a:pt x="0" y="0"/>
                  </a:moveTo>
                  <a:lnTo>
                    <a:pt x="0" y="2305"/>
                  </a:lnTo>
                  <a:lnTo>
                    <a:pt x="2329" y="2305"/>
                  </a:lnTo>
                  <a:lnTo>
                    <a:pt x="23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7"/>
            <p:cNvSpPr/>
            <p:nvPr/>
          </p:nvSpPr>
          <p:spPr>
            <a:xfrm flipH="1">
              <a:off x="3651525" y="3917429"/>
              <a:ext cx="289800" cy="292052"/>
            </a:xfrm>
            <a:custGeom>
              <a:avLst/>
              <a:gdLst/>
              <a:ahLst/>
              <a:cxnLst/>
              <a:rect l="l" t="t" r="r" b="b"/>
              <a:pathLst>
                <a:path w="2832" h="2854" extrusionOk="0">
                  <a:moveTo>
                    <a:pt x="1" y="0"/>
                  </a:moveTo>
                  <a:lnTo>
                    <a:pt x="1" y="2853"/>
                  </a:lnTo>
                  <a:lnTo>
                    <a:pt x="2831" y="2853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rgbClr val="3B6C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47"/>
            <p:cNvSpPr/>
            <p:nvPr/>
          </p:nvSpPr>
          <p:spPr>
            <a:xfrm flipH="1">
              <a:off x="3677312" y="3945468"/>
              <a:ext cx="238328" cy="235975"/>
            </a:xfrm>
            <a:custGeom>
              <a:avLst/>
              <a:gdLst/>
              <a:ahLst/>
              <a:cxnLst/>
              <a:rect l="l" t="t" r="r" b="b"/>
              <a:pathLst>
                <a:path w="2329" h="2306" extrusionOk="0">
                  <a:moveTo>
                    <a:pt x="2192" y="137"/>
                  </a:moveTo>
                  <a:lnTo>
                    <a:pt x="2192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29" y="2305"/>
                  </a:lnTo>
                  <a:lnTo>
                    <a:pt x="2329" y="0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47"/>
            <p:cNvSpPr/>
            <p:nvPr/>
          </p:nvSpPr>
          <p:spPr>
            <a:xfrm flipH="1">
              <a:off x="2780374" y="3917429"/>
              <a:ext cx="289698" cy="292052"/>
            </a:xfrm>
            <a:custGeom>
              <a:avLst/>
              <a:gdLst/>
              <a:ahLst/>
              <a:cxnLst/>
              <a:rect l="l" t="t" r="r" b="b"/>
              <a:pathLst>
                <a:path w="2831" h="2854" extrusionOk="0">
                  <a:moveTo>
                    <a:pt x="1" y="0"/>
                  </a:moveTo>
                  <a:lnTo>
                    <a:pt x="1" y="2853"/>
                  </a:lnTo>
                  <a:lnTo>
                    <a:pt x="2831" y="2853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47"/>
            <p:cNvSpPr/>
            <p:nvPr/>
          </p:nvSpPr>
          <p:spPr>
            <a:xfrm flipH="1">
              <a:off x="2806058" y="3945468"/>
              <a:ext cx="238328" cy="235975"/>
            </a:xfrm>
            <a:custGeom>
              <a:avLst/>
              <a:gdLst/>
              <a:ahLst/>
              <a:cxnLst/>
              <a:rect l="l" t="t" r="r" b="b"/>
              <a:pathLst>
                <a:path w="2329" h="2306" extrusionOk="0">
                  <a:moveTo>
                    <a:pt x="2192" y="137"/>
                  </a:moveTo>
                  <a:lnTo>
                    <a:pt x="2192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29" y="2305"/>
                  </a:lnTo>
                  <a:lnTo>
                    <a:pt x="23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47"/>
            <p:cNvSpPr/>
            <p:nvPr/>
          </p:nvSpPr>
          <p:spPr>
            <a:xfrm flipH="1">
              <a:off x="1617167" y="3917429"/>
              <a:ext cx="292052" cy="292052"/>
            </a:xfrm>
            <a:custGeom>
              <a:avLst/>
              <a:gdLst/>
              <a:ahLst/>
              <a:cxnLst/>
              <a:rect l="l" t="t" r="r" b="b"/>
              <a:pathLst>
                <a:path w="2854" h="2854" extrusionOk="0">
                  <a:moveTo>
                    <a:pt x="1" y="0"/>
                  </a:moveTo>
                  <a:lnTo>
                    <a:pt x="1" y="2853"/>
                  </a:lnTo>
                  <a:lnTo>
                    <a:pt x="2854" y="2853"/>
                  </a:lnTo>
                  <a:lnTo>
                    <a:pt x="28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47"/>
            <p:cNvSpPr/>
            <p:nvPr/>
          </p:nvSpPr>
          <p:spPr>
            <a:xfrm flipH="1">
              <a:off x="1645206" y="3945468"/>
              <a:ext cx="235975" cy="235975"/>
            </a:xfrm>
            <a:custGeom>
              <a:avLst/>
              <a:gdLst/>
              <a:ahLst/>
              <a:cxnLst/>
              <a:rect l="l" t="t" r="r" b="b"/>
              <a:pathLst>
                <a:path w="2306" h="2306" extrusionOk="0">
                  <a:moveTo>
                    <a:pt x="2169" y="137"/>
                  </a:moveTo>
                  <a:lnTo>
                    <a:pt x="2169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06" y="2305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47"/>
            <p:cNvSpPr/>
            <p:nvPr/>
          </p:nvSpPr>
          <p:spPr>
            <a:xfrm flipH="1">
              <a:off x="1327466" y="3917429"/>
              <a:ext cx="289800" cy="292052"/>
            </a:xfrm>
            <a:custGeom>
              <a:avLst/>
              <a:gdLst/>
              <a:ahLst/>
              <a:cxnLst/>
              <a:rect l="l" t="t" r="r" b="b"/>
              <a:pathLst>
                <a:path w="2832" h="2854" extrusionOk="0">
                  <a:moveTo>
                    <a:pt x="1" y="0"/>
                  </a:moveTo>
                  <a:lnTo>
                    <a:pt x="1" y="2853"/>
                  </a:lnTo>
                  <a:lnTo>
                    <a:pt x="2831" y="2853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47"/>
            <p:cNvSpPr/>
            <p:nvPr/>
          </p:nvSpPr>
          <p:spPr>
            <a:xfrm flipH="1">
              <a:off x="1353151" y="3945468"/>
              <a:ext cx="238430" cy="235975"/>
            </a:xfrm>
            <a:custGeom>
              <a:avLst/>
              <a:gdLst/>
              <a:ahLst/>
              <a:cxnLst/>
              <a:rect l="l" t="t" r="r" b="b"/>
              <a:pathLst>
                <a:path w="2330" h="2306" extrusionOk="0">
                  <a:moveTo>
                    <a:pt x="2192" y="137"/>
                  </a:moveTo>
                  <a:lnTo>
                    <a:pt x="2192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29" y="2305"/>
                  </a:lnTo>
                  <a:lnTo>
                    <a:pt x="23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47"/>
            <p:cNvSpPr/>
            <p:nvPr/>
          </p:nvSpPr>
          <p:spPr>
            <a:xfrm flipH="1">
              <a:off x="2488319" y="3917429"/>
              <a:ext cx="292154" cy="292052"/>
            </a:xfrm>
            <a:custGeom>
              <a:avLst/>
              <a:gdLst/>
              <a:ahLst/>
              <a:cxnLst/>
              <a:rect l="l" t="t" r="r" b="b"/>
              <a:pathLst>
                <a:path w="2855" h="2854" extrusionOk="0">
                  <a:moveTo>
                    <a:pt x="1" y="0"/>
                  </a:moveTo>
                  <a:lnTo>
                    <a:pt x="1" y="2853"/>
                  </a:lnTo>
                  <a:lnTo>
                    <a:pt x="2854" y="2853"/>
                  </a:lnTo>
                  <a:lnTo>
                    <a:pt x="28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47"/>
            <p:cNvSpPr/>
            <p:nvPr/>
          </p:nvSpPr>
          <p:spPr>
            <a:xfrm flipH="1">
              <a:off x="2516357" y="3945468"/>
              <a:ext cx="236077" cy="235975"/>
            </a:xfrm>
            <a:custGeom>
              <a:avLst/>
              <a:gdLst/>
              <a:ahLst/>
              <a:cxnLst/>
              <a:rect l="l" t="t" r="r" b="b"/>
              <a:pathLst>
                <a:path w="2307" h="2306" extrusionOk="0">
                  <a:moveTo>
                    <a:pt x="2169" y="137"/>
                  </a:moveTo>
                  <a:lnTo>
                    <a:pt x="2169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06" y="2305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47"/>
            <p:cNvSpPr/>
            <p:nvPr/>
          </p:nvSpPr>
          <p:spPr>
            <a:xfrm flipH="1">
              <a:off x="1035513" y="3917429"/>
              <a:ext cx="292052" cy="292052"/>
            </a:xfrm>
            <a:custGeom>
              <a:avLst/>
              <a:gdLst/>
              <a:ahLst/>
              <a:cxnLst/>
              <a:rect l="l" t="t" r="r" b="b"/>
              <a:pathLst>
                <a:path w="2854" h="2854" extrusionOk="0">
                  <a:moveTo>
                    <a:pt x="0" y="0"/>
                  </a:moveTo>
                  <a:lnTo>
                    <a:pt x="0" y="2853"/>
                  </a:lnTo>
                  <a:lnTo>
                    <a:pt x="2853" y="2853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47"/>
            <p:cNvSpPr/>
            <p:nvPr/>
          </p:nvSpPr>
          <p:spPr>
            <a:xfrm flipH="1">
              <a:off x="1063551" y="3945468"/>
              <a:ext cx="235975" cy="235975"/>
            </a:xfrm>
            <a:custGeom>
              <a:avLst/>
              <a:gdLst/>
              <a:ahLst/>
              <a:cxnLst/>
              <a:rect l="l" t="t" r="r" b="b"/>
              <a:pathLst>
                <a:path w="2306" h="2306" extrusionOk="0">
                  <a:moveTo>
                    <a:pt x="2169" y="137"/>
                  </a:moveTo>
                  <a:lnTo>
                    <a:pt x="2169" y="2168"/>
                  </a:lnTo>
                  <a:lnTo>
                    <a:pt x="137" y="2168"/>
                  </a:lnTo>
                  <a:lnTo>
                    <a:pt x="137" y="137"/>
                  </a:lnTo>
                  <a:close/>
                  <a:moveTo>
                    <a:pt x="0" y="0"/>
                  </a:moveTo>
                  <a:lnTo>
                    <a:pt x="0" y="2305"/>
                  </a:lnTo>
                  <a:lnTo>
                    <a:pt x="2305" y="2305"/>
                  </a:lnTo>
                  <a:lnTo>
                    <a:pt x="2305" y="0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47"/>
            <p:cNvSpPr/>
            <p:nvPr/>
          </p:nvSpPr>
          <p:spPr>
            <a:xfrm flipH="1">
              <a:off x="164260" y="3917429"/>
              <a:ext cx="292052" cy="292052"/>
            </a:xfrm>
            <a:custGeom>
              <a:avLst/>
              <a:gdLst/>
              <a:ahLst/>
              <a:cxnLst/>
              <a:rect l="l" t="t" r="r" b="b"/>
              <a:pathLst>
                <a:path w="2854" h="2854" extrusionOk="0">
                  <a:moveTo>
                    <a:pt x="0" y="0"/>
                  </a:moveTo>
                  <a:lnTo>
                    <a:pt x="0" y="2853"/>
                  </a:lnTo>
                  <a:lnTo>
                    <a:pt x="2853" y="2853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47"/>
            <p:cNvSpPr/>
            <p:nvPr/>
          </p:nvSpPr>
          <p:spPr>
            <a:xfrm flipH="1">
              <a:off x="192298" y="3945468"/>
              <a:ext cx="236077" cy="235975"/>
            </a:xfrm>
            <a:custGeom>
              <a:avLst/>
              <a:gdLst/>
              <a:ahLst/>
              <a:cxnLst/>
              <a:rect l="l" t="t" r="r" b="b"/>
              <a:pathLst>
                <a:path w="2307" h="2306" extrusionOk="0">
                  <a:moveTo>
                    <a:pt x="2169" y="137"/>
                  </a:moveTo>
                  <a:lnTo>
                    <a:pt x="2169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06" y="2305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47"/>
            <p:cNvSpPr/>
            <p:nvPr/>
          </p:nvSpPr>
          <p:spPr>
            <a:xfrm flipH="1">
              <a:off x="745914" y="3917429"/>
              <a:ext cx="289698" cy="292052"/>
            </a:xfrm>
            <a:custGeom>
              <a:avLst/>
              <a:gdLst/>
              <a:ahLst/>
              <a:cxnLst/>
              <a:rect l="l" t="t" r="r" b="b"/>
              <a:pathLst>
                <a:path w="2831" h="2854" extrusionOk="0">
                  <a:moveTo>
                    <a:pt x="0" y="0"/>
                  </a:moveTo>
                  <a:lnTo>
                    <a:pt x="0" y="2853"/>
                  </a:lnTo>
                  <a:lnTo>
                    <a:pt x="2831" y="2853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47"/>
            <p:cNvSpPr/>
            <p:nvPr/>
          </p:nvSpPr>
          <p:spPr>
            <a:xfrm flipH="1">
              <a:off x="773952" y="3945468"/>
              <a:ext cx="235975" cy="235975"/>
            </a:xfrm>
            <a:custGeom>
              <a:avLst/>
              <a:gdLst/>
              <a:ahLst/>
              <a:cxnLst/>
              <a:rect l="l" t="t" r="r" b="b"/>
              <a:pathLst>
                <a:path w="2306" h="2306" extrusionOk="0">
                  <a:moveTo>
                    <a:pt x="2169" y="137"/>
                  </a:moveTo>
                  <a:lnTo>
                    <a:pt x="2169" y="2168"/>
                  </a:lnTo>
                  <a:lnTo>
                    <a:pt x="137" y="2168"/>
                  </a:lnTo>
                  <a:lnTo>
                    <a:pt x="137" y="137"/>
                  </a:lnTo>
                  <a:close/>
                  <a:moveTo>
                    <a:pt x="0" y="0"/>
                  </a:moveTo>
                  <a:lnTo>
                    <a:pt x="0" y="2305"/>
                  </a:lnTo>
                  <a:lnTo>
                    <a:pt x="2306" y="2305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47"/>
            <p:cNvSpPr/>
            <p:nvPr/>
          </p:nvSpPr>
          <p:spPr>
            <a:xfrm flipH="1">
              <a:off x="456213" y="3917429"/>
              <a:ext cx="289800" cy="292052"/>
            </a:xfrm>
            <a:custGeom>
              <a:avLst/>
              <a:gdLst/>
              <a:ahLst/>
              <a:cxnLst/>
              <a:rect l="l" t="t" r="r" b="b"/>
              <a:pathLst>
                <a:path w="2832" h="2854" extrusionOk="0">
                  <a:moveTo>
                    <a:pt x="1" y="0"/>
                  </a:moveTo>
                  <a:lnTo>
                    <a:pt x="1" y="2853"/>
                  </a:lnTo>
                  <a:lnTo>
                    <a:pt x="2831" y="2853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47"/>
            <p:cNvSpPr/>
            <p:nvPr/>
          </p:nvSpPr>
          <p:spPr>
            <a:xfrm flipH="1">
              <a:off x="482000" y="3945468"/>
              <a:ext cx="238328" cy="235975"/>
            </a:xfrm>
            <a:custGeom>
              <a:avLst/>
              <a:gdLst/>
              <a:ahLst/>
              <a:cxnLst/>
              <a:rect l="l" t="t" r="r" b="b"/>
              <a:pathLst>
                <a:path w="2329" h="2306" extrusionOk="0">
                  <a:moveTo>
                    <a:pt x="2192" y="137"/>
                  </a:moveTo>
                  <a:lnTo>
                    <a:pt x="2192" y="2168"/>
                  </a:lnTo>
                  <a:lnTo>
                    <a:pt x="138" y="2168"/>
                  </a:lnTo>
                  <a:lnTo>
                    <a:pt x="138" y="137"/>
                  </a:lnTo>
                  <a:close/>
                  <a:moveTo>
                    <a:pt x="1" y="0"/>
                  </a:moveTo>
                  <a:lnTo>
                    <a:pt x="1" y="2305"/>
                  </a:lnTo>
                  <a:lnTo>
                    <a:pt x="2329" y="2305"/>
                  </a:lnTo>
                  <a:lnTo>
                    <a:pt x="23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47"/>
            <p:cNvSpPr/>
            <p:nvPr/>
          </p:nvSpPr>
          <p:spPr>
            <a:xfrm flipH="1">
              <a:off x="1617167" y="3627728"/>
              <a:ext cx="292052" cy="289800"/>
            </a:xfrm>
            <a:custGeom>
              <a:avLst/>
              <a:gdLst/>
              <a:ahLst/>
              <a:cxnLst/>
              <a:rect l="l" t="t" r="r" b="b"/>
              <a:pathLst>
                <a:path w="2854" h="2832" extrusionOk="0">
                  <a:moveTo>
                    <a:pt x="1" y="1"/>
                  </a:moveTo>
                  <a:lnTo>
                    <a:pt x="1" y="2831"/>
                  </a:lnTo>
                  <a:lnTo>
                    <a:pt x="2854" y="2831"/>
                  </a:lnTo>
                  <a:lnTo>
                    <a:pt x="2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47"/>
            <p:cNvSpPr/>
            <p:nvPr/>
          </p:nvSpPr>
          <p:spPr>
            <a:xfrm flipH="1">
              <a:off x="1645206" y="3653413"/>
              <a:ext cx="235975" cy="238430"/>
            </a:xfrm>
            <a:custGeom>
              <a:avLst/>
              <a:gdLst/>
              <a:ahLst/>
              <a:cxnLst/>
              <a:rect l="l" t="t" r="r" b="b"/>
              <a:pathLst>
                <a:path w="2306" h="2330" extrusionOk="0">
                  <a:moveTo>
                    <a:pt x="2169" y="138"/>
                  </a:moveTo>
                  <a:lnTo>
                    <a:pt x="2169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47"/>
            <p:cNvSpPr/>
            <p:nvPr/>
          </p:nvSpPr>
          <p:spPr>
            <a:xfrm flipH="1">
              <a:off x="1909120" y="3627728"/>
              <a:ext cx="289698" cy="289800"/>
            </a:xfrm>
            <a:custGeom>
              <a:avLst/>
              <a:gdLst/>
              <a:ahLst/>
              <a:cxnLst/>
              <a:rect l="l" t="t" r="r" b="b"/>
              <a:pathLst>
                <a:path w="2831" h="2832" extrusionOk="0">
                  <a:moveTo>
                    <a:pt x="0" y="1"/>
                  </a:moveTo>
                  <a:lnTo>
                    <a:pt x="0" y="2831"/>
                  </a:lnTo>
                  <a:lnTo>
                    <a:pt x="2831" y="2831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47"/>
            <p:cNvSpPr/>
            <p:nvPr/>
          </p:nvSpPr>
          <p:spPr>
            <a:xfrm flipH="1">
              <a:off x="1934805" y="3653413"/>
              <a:ext cx="238328" cy="238430"/>
            </a:xfrm>
            <a:custGeom>
              <a:avLst/>
              <a:gdLst/>
              <a:ahLst/>
              <a:cxnLst/>
              <a:rect l="l" t="t" r="r" b="b"/>
              <a:pathLst>
                <a:path w="2329" h="2330" extrusionOk="0">
                  <a:moveTo>
                    <a:pt x="2192" y="138"/>
                  </a:moveTo>
                  <a:lnTo>
                    <a:pt x="2192" y="2192"/>
                  </a:lnTo>
                  <a:lnTo>
                    <a:pt x="137" y="2192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47"/>
            <p:cNvSpPr/>
            <p:nvPr/>
          </p:nvSpPr>
          <p:spPr>
            <a:xfrm flipH="1">
              <a:off x="456213" y="3627728"/>
              <a:ext cx="289800" cy="289800"/>
            </a:xfrm>
            <a:custGeom>
              <a:avLst/>
              <a:gdLst/>
              <a:ahLst/>
              <a:cxnLst/>
              <a:rect l="l" t="t" r="r" b="b"/>
              <a:pathLst>
                <a:path w="2832" h="2832" extrusionOk="0">
                  <a:moveTo>
                    <a:pt x="1" y="1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47"/>
            <p:cNvSpPr/>
            <p:nvPr/>
          </p:nvSpPr>
          <p:spPr>
            <a:xfrm flipH="1">
              <a:off x="482000" y="3653413"/>
              <a:ext cx="238328" cy="238430"/>
            </a:xfrm>
            <a:custGeom>
              <a:avLst/>
              <a:gdLst/>
              <a:ahLst/>
              <a:cxnLst/>
              <a:rect l="l" t="t" r="r" b="b"/>
              <a:pathLst>
                <a:path w="2329" h="2330" extrusionOk="0">
                  <a:moveTo>
                    <a:pt x="2192" y="138"/>
                  </a:moveTo>
                  <a:lnTo>
                    <a:pt x="2192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47"/>
            <p:cNvSpPr/>
            <p:nvPr/>
          </p:nvSpPr>
          <p:spPr>
            <a:xfrm flipH="1">
              <a:off x="745914" y="3627728"/>
              <a:ext cx="289698" cy="289800"/>
            </a:xfrm>
            <a:custGeom>
              <a:avLst/>
              <a:gdLst/>
              <a:ahLst/>
              <a:cxnLst/>
              <a:rect l="l" t="t" r="r" b="b"/>
              <a:pathLst>
                <a:path w="2831" h="2832" extrusionOk="0">
                  <a:moveTo>
                    <a:pt x="0" y="1"/>
                  </a:moveTo>
                  <a:lnTo>
                    <a:pt x="0" y="2831"/>
                  </a:lnTo>
                  <a:lnTo>
                    <a:pt x="2831" y="2831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47"/>
            <p:cNvSpPr/>
            <p:nvPr/>
          </p:nvSpPr>
          <p:spPr>
            <a:xfrm flipH="1">
              <a:off x="773952" y="3653413"/>
              <a:ext cx="235975" cy="238430"/>
            </a:xfrm>
            <a:custGeom>
              <a:avLst/>
              <a:gdLst/>
              <a:ahLst/>
              <a:cxnLst/>
              <a:rect l="l" t="t" r="r" b="b"/>
              <a:pathLst>
                <a:path w="2306" h="2330" extrusionOk="0">
                  <a:moveTo>
                    <a:pt x="2169" y="138"/>
                  </a:moveTo>
                  <a:lnTo>
                    <a:pt x="2169" y="2192"/>
                  </a:lnTo>
                  <a:lnTo>
                    <a:pt x="137" y="2192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47"/>
            <p:cNvSpPr/>
            <p:nvPr/>
          </p:nvSpPr>
          <p:spPr>
            <a:xfrm flipH="1">
              <a:off x="2198719" y="3627728"/>
              <a:ext cx="289698" cy="289800"/>
            </a:xfrm>
            <a:custGeom>
              <a:avLst/>
              <a:gdLst/>
              <a:ahLst/>
              <a:cxnLst/>
              <a:rect l="l" t="t" r="r" b="b"/>
              <a:pathLst>
                <a:path w="2831" h="2832" extrusionOk="0">
                  <a:moveTo>
                    <a:pt x="0" y="1"/>
                  </a:moveTo>
                  <a:lnTo>
                    <a:pt x="0" y="2831"/>
                  </a:lnTo>
                  <a:lnTo>
                    <a:pt x="2830" y="2831"/>
                  </a:lnTo>
                  <a:lnTo>
                    <a:pt x="28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47"/>
            <p:cNvSpPr/>
            <p:nvPr/>
          </p:nvSpPr>
          <p:spPr>
            <a:xfrm flipH="1">
              <a:off x="2224404" y="3653413"/>
              <a:ext cx="238328" cy="238430"/>
            </a:xfrm>
            <a:custGeom>
              <a:avLst/>
              <a:gdLst/>
              <a:ahLst/>
              <a:cxnLst/>
              <a:rect l="l" t="t" r="r" b="b"/>
              <a:pathLst>
                <a:path w="2329" h="2330" extrusionOk="0">
                  <a:moveTo>
                    <a:pt x="2191" y="138"/>
                  </a:moveTo>
                  <a:lnTo>
                    <a:pt x="2191" y="2192"/>
                  </a:lnTo>
                  <a:lnTo>
                    <a:pt x="137" y="2192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28" y="2329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47"/>
            <p:cNvSpPr/>
            <p:nvPr/>
          </p:nvSpPr>
          <p:spPr>
            <a:xfrm flipH="1">
              <a:off x="164260" y="3627728"/>
              <a:ext cx="292052" cy="289800"/>
            </a:xfrm>
            <a:custGeom>
              <a:avLst/>
              <a:gdLst/>
              <a:ahLst/>
              <a:cxnLst/>
              <a:rect l="l" t="t" r="r" b="b"/>
              <a:pathLst>
                <a:path w="2854" h="2832" extrusionOk="0">
                  <a:moveTo>
                    <a:pt x="0" y="1"/>
                  </a:moveTo>
                  <a:lnTo>
                    <a:pt x="0" y="2831"/>
                  </a:lnTo>
                  <a:lnTo>
                    <a:pt x="2853" y="2831"/>
                  </a:lnTo>
                  <a:lnTo>
                    <a:pt x="28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47"/>
            <p:cNvSpPr/>
            <p:nvPr/>
          </p:nvSpPr>
          <p:spPr>
            <a:xfrm flipH="1">
              <a:off x="192298" y="3653413"/>
              <a:ext cx="236077" cy="238430"/>
            </a:xfrm>
            <a:custGeom>
              <a:avLst/>
              <a:gdLst/>
              <a:ahLst/>
              <a:cxnLst/>
              <a:rect l="l" t="t" r="r" b="b"/>
              <a:pathLst>
                <a:path w="2307" h="2330" extrusionOk="0">
                  <a:moveTo>
                    <a:pt x="2169" y="138"/>
                  </a:moveTo>
                  <a:lnTo>
                    <a:pt x="2169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47"/>
            <p:cNvSpPr/>
            <p:nvPr/>
          </p:nvSpPr>
          <p:spPr>
            <a:xfrm flipH="1">
              <a:off x="1035513" y="3627728"/>
              <a:ext cx="292052" cy="289800"/>
            </a:xfrm>
            <a:custGeom>
              <a:avLst/>
              <a:gdLst/>
              <a:ahLst/>
              <a:cxnLst/>
              <a:rect l="l" t="t" r="r" b="b"/>
              <a:pathLst>
                <a:path w="2854" h="2832" extrusionOk="0">
                  <a:moveTo>
                    <a:pt x="0" y="1"/>
                  </a:moveTo>
                  <a:lnTo>
                    <a:pt x="0" y="2831"/>
                  </a:lnTo>
                  <a:lnTo>
                    <a:pt x="2853" y="2831"/>
                  </a:lnTo>
                  <a:lnTo>
                    <a:pt x="28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47"/>
            <p:cNvSpPr/>
            <p:nvPr/>
          </p:nvSpPr>
          <p:spPr>
            <a:xfrm flipH="1">
              <a:off x="1063551" y="3653413"/>
              <a:ext cx="235975" cy="238430"/>
            </a:xfrm>
            <a:custGeom>
              <a:avLst/>
              <a:gdLst/>
              <a:ahLst/>
              <a:cxnLst/>
              <a:rect l="l" t="t" r="r" b="b"/>
              <a:pathLst>
                <a:path w="2306" h="2330" extrusionOk="0">
                  <a:moveTo>
                    <a:pt x="2169" y="138"/>
                  </a:moveTo>
                  <a:lnTo>
                    <a:pt x="2169" y="2192"/>
                  </a:lnTo>
                  <a:lnTo>
                    <a:pt x="137" y="2192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05" y="2329"/>
                  </a:lnTo>
                  <a:lnTo>
                    <a:pt x="2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47"/>
            <p:cNvSpPr/>
            <p:nvPr/>
          </p:nvSpPr>
          <p:spPr>
            <a:xfrm flipH="1">
              <a:off x="2488319" y="3627728"/>
              <a:ext cx="292154" cy="289800"/>
            </a:xfrm>
            <a:custGeom>
              <a:avLst/>
              <a:gdLst/>
              <a:ahLst/>
              <a:cxnLst/>
              <a:rect l="l" t="t" r="r" b="b"/>
              <a:pathLst>
                <a:path w="2855" h="2832" extrusionOk="0">
                  <a:moveTo>
                    <a:pt x="1" y="1"/>
                  </a:moveTo>
                  <a:lnTo>
                    <a:pt x="1" y="2831"/>
                  </a:lnTo>
                  <a:lnTo>
                    <a:pt x="2854" y="2831"/>
                  </a:lnTo>
                  <a:lnTo>
                    <a:pt x="28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47"/>
            <p:cNvSpPr/>
            <p:nvPr/>
          </p:nvSpPr>
          <p:spPr>
            <a:xfrm flipH="1">
              <a:off x="2516357" y="3653413"/>
              <a:ext cx="236077" cy="238430"/>
            </a:xfrm>
            <a:custGeom>
              <a:avLst/>
              <a:gdLst/>
              <a:ahLst/>
              <a:cxnLst/>
              <a:rect l="l" t="t" r="r" b="b"/>
              <a:pathLst>
                <a:path w="2307" h="2330" extrusionOk="0">
                  <a:moveTo>
                    <a:pt x="2169" y="138"/>
                  </a:moveTo>
                  <a:lnTo>
                    <a:pt x="2169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47"/>
            <p:cNvSpPr/>
            <p:nvPr/>
          </p:nvSpPr>
          <p:spPr>
            <a:xfrm flipH="1">
              <a:off x="1327466" y="3627728"/>
              <a:ext cx="289800" cy="289800"/>
            </a:xfrm>
            <a:custGeom>
              <a:avLst/>
              <a:gdLst/>
              <a:ahLst/>
              <a:cxnLst/>
              <a:rect l="l" t="t" r="r" b="b"/>
              <a:pathLst>
                <a:path w="2832" h="2832" extrusionOk="0">
                  <a:moveTo>
                    <a:pt x="1" y="1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47"/>
            <p:cNvSpPr/>
            <p:nvPr/>
          </p:nvSpPr>
          <p:spPr>
            <a:xfrm flipH="1">
              <a:off x="1353151" y="3653413"/>
              <a:ext cx="238430" cy="238430"/>
            </a:xfrm>
            <a:custGeom>
              <a:avLst/>
              <a:gdLst/>
              <a:ahLst/>
              <a:cxnLst/>
              <a:rect l="l" t="t" r="r" b="b"/>
              <a:pathLst>
                <a:path w="2330" h="2330" extrusionOk="0">
                  <a:moveTo>
                    <a:pt x="2192" y="138"/>
                  </a:moveTo>
                  <a:lnTo>
                    <a:pt x="2192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47"/>
            <p:cNvSpPr/>
            <p:nvPr/>
          </p:nvSpPr>
          <p:spPr>
            <a:xfrm flipH="1">
              <a:off x="2780374" y="3627728"/>
              <a:ext cx="289698" cy="289800"/>
            </a:xfrm>
            <a:custGeom>
              <a:avLst/>
              <a:gdLst/>
              <a:ahLst/>
              <a:cxnLst/>
              <a:rect l="l" t="t" r="r" b="b"/>
              <a:pathLst>
                <a:path w="2831" h="2832" extrusionOk="0">
                  <a:moveTo>
                    <a:pt x="1" y="1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47"/>
            <p:cNvSpPr/>
            <p:nvPr/>
          </p:nvSpPr>
          <p:spPr>
            <a:xfrm flipH="1">
              <a:off x="2806058" y="3653413"/>
              <a:ext cx="238328" cy="238430"/>
            </a:xfrm>
            <a:custGeom>
              <a:avLst/>
              <a:gdLst/>
              <a:ahLst/>
              <a:cxnLst/>
              <a:rect l="l" t="t" r="r" b="b"/>
              <a:pathLst>
                <a:path w="2329" h="2330" extrusionOk="0">
                  <a:moveTo>
                    <a:pt x="2192" y="138"/>
                  </a:moveTo>
                  <a:lnTo>
                    <a:pt x="2192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47"/>
            <p:cNvSpPr/>
            <p:nvPr/>
          </p:nvSpPr>
          <p:spPr>
            <a:xfrm flipH="1">
              <a:off x="3651525" y="3627728"/>
              <a:ext cx="289800" cy="289800"/>
            </a:xfrm>
            <a:custGeom>
              <a:avLst/>
              <a:gdLst/>
              <a:ahLst/>
              <a:cxnLst/>
              <a:rect l="l" t="t" r="r" b="b"/>
              <a:pathLst>
                <a:path w="2832" h="2832" extrusionOk="0">
                  <a:moveTo>
                    <a:pt x="1" y="1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47"/>
            <p:cNvSpPr/>
            <p:nvPr/>
          </p:nvSpPr>
          <p:spPr>
            <a:xfrm flipH="1">
              <a:off x="3677312" y="3653413"/>
              <a:ext cx="238328" cy="238430"/>
            </a:xfrm>
            <a:custGeom>
              <a:avLst/>
              <a:gdLst/>
              <a:ahLst/>
              <a:cxnLst/>
              <a:rect l="l" t="t" r="r" b="b"/>
              <a:pathLst>
                <a:path w="2329" h="2330" extrusionOk="0">
                  <a:moveTo>
                    <a:pt x="2192" y="138"/>
                  </a:moveTo>
                  <a:lnTo>
                    <a:pt x="2192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47"/>
            <p:cNvSpPr/>
            <p:nvPr/>
          </p:nvSpPr>
          <p:spPr>
            <a:xfrm flipH="1">
              <a:off x="3069973" y="3627728"/>
              <a:ext cx="289698" cy="289800"/>
            </a:xfrm>
            <a:custGeom>
              <a:avLst/>
              <a:gdLst/>
              <a:ahLst/>
              <a:cxnLst/>
              <a:rect l="l" t="t" r="r" b="b"/>
              <a:pathLst>
                <a:path w="2831" h="2832" extrusionOk="0">
                  <a:moveTo>
                    <a:pt x="0" y="1"/>
                  </a:moveTo>
                  <a:lnTo>
                    <a:pt x="0" y="2831"/>
                  </a:lnTo>
                  <a:lnTo>
                    <a:pt x="2831" y="2831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47"/>
            <p:cNvSpPr/>
            <p:nvPr/>
          </p:nvSpPr>
          <p:spPr>
            <a:xfrm flipH="1">
              <a:off x="3098011" y="3653413"/>
              <a:ext cx="235975" cy="238430"/>
            </a:xfrm>
            <a:custGeom>
              <a:avLst/>
              <a:gdLst/>
              <a:ahLst/>
              <a:cxnLst/>
              <a:rect l="l" t="t" r="r" b="b"/>
              <a:pathLst>
                <a:path w="2306" h="2330" extrusionOk="0">
                  <a:moveTo>
                    <a:pt x="2169" y="138"/>
                  </a:moveTo>
                  <a:lnTo>
                    <a:pt x="2169" y="2192"/>
                  </a:lnTo>
                  <a:lnTo>
                    <a:pt x="137" y="2192"/>
                  </a:lnTo>
                  <a:lnTo>
                    <a:pt x="137" y="138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47"/>
            <p:cNvSpPr/>
            <p:nvPr/>
          </p:nvSpPr>
          <p:spPr>
            <a:xfrm flipH="1">
              <a:off x="3359572" y="3627728"/>
              <a:ext cx="292052" cy="289800"/>
            </a:xfrm>
            <a:custGeom>
              <a:avLst/>
              <a:gdLst/>
              <a:ahLst/>
              <a:cxnLst/>
              <a:rect l="l" t="t" r="r" b="b"/>
              <a:pathLst>
                <a:path w="2854" h="2832" extrusionOk="0">
                  <a:moveTo>
                    <a:pt x="0" y="1"/>
                  </a:moveTo>
                  <a:lnTo>
                    <a:pt x="0" y="2831"/>
                  </a:lnTo>
                  <a:lnTo>
                    <a:pt x="2853" y="2831"/>
                  </a:lnTo>
                  <a:lnTo>
                    <a:pt x="28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47"/>
            <p:cNvSpPr/>
            <p:nvPr/>
          </p:nvSpPr>
          <p:spPr>
            <a:xfrm flipH="1">
              <a:off x="3387610" y="3653413"/>
              <a:ext cx="236077" cy="238430"/>
            </a:xfrm>
            <a:custGeom>
              <a:avLst/>
              <a:gdLst/>
              <a:ahLst/>
              <a:cxnLst/>
              <a:rect l="l" t="t" r="r" b="b"/>
              <a:pathLst>
                <a:path w="2307" h="2330" extrusionOk="0">
                  <a:moveTo>
                    <a:pt x="2169" y="138"/>
                  </a:moveTo>
                  <a:lnTo>
                    <a:pt x="2169" y="2192"/>
                  </a:lnTo>
                  <a:lnTo>
                    <a:pt x="138" y="2192"/>
                  </a:lnTo>
                  <a:lnTo>
                    <a:pt x="138" y="138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47"/>
            <p:cNvSpPr/>
            <p:nvPr/>
          </p:nvSpPr>
          <p:spPr>
            <a:xfrm flipH="1">
              <a:off x="2198719" y="3338129"/>
              <a:ext cx="289698" cy="289698"/>
            </a:xfrm>
            <a:custGeom>
              <a:avLst/>
              <a:gdLst/>
              <a:ahLst/>
              <a:cxnLst/>
              <a:rect l="l" t="t" r="r" b="b"/>
              <a:pathLst>
                <a:path w="2831" h="2831" extrusionOk="0">
                  <a:moveTo>
                    <a:pt x="0" y="0"/>
                  </a:moveTo>
                  <a:lnTo>
                    <a:pt x="0" y="2831"/>
                  </a:lnTo>
                  <a:lnTo>
                    <a:pt x="2830" y="2831"/>
                  </a:lnTo>
                  <a:lnTo>
                    <a:pt x="2830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47"/>
            <p:cNvSpPr/>
            <p:nvPr/>
          </p:nvSpPr>
          <p:spPr>
            <a:xfrm flipH="1">
              <a:off x="2224404" y="3363814"/>
              <a:ext cx="238328" cy="238328"/>
            </a:xfrm>
            <a:custGeom>
              <a:avLst/>
              <a:gdLst/>
              <a:ahLst/>
              <a:cxnLst/>
              <a:rect l="l" t="t" r="r" b="b"/>
              <a:pathLst>
                <a:path w="2329" h="2329" extrusionOk="0">
                  <a:moveTo>
                    <a:pt x="2191" y="137"/>
                  </a:moveTo>
                  <a:lnTo>
                    <a:pt x="2191" y="2169"/>
                  </a:lnTo>
                  <a:lnTo>
                    <a:pt x="137" y="2169"/>
                  </a:lnTo>
                  <a:lnTo>
                    <a:pt x="137" y="137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28" y="2329"/>
                  </a:lnTo>
                  <a:lnTo>
                    <a:pt x="2328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47"/>
            <p:cNvSpPr/>
            <p:nvPr/>
          </p:nvSpPr>
          <p:spPr>
            <a:xfrm flipH="1">
              <a:off x="3359572" y="3338129"/>
              <a:ext cx="292052" cy="289698"/>
            </a:xfrm>
            <a:custGeom>
              <a:avLst/>
              <a:gdLst/>
              <a:ahLst/>
              <a:cxnLst/>
              <a:rect l="l" t="t" r="r" b="b"/>
              <a:pathLst>
                <a:path w="2854" h="2831" extrusionOk="0">
                  <a:moveTo>
                    <a:pt x="0" y="0"/>
                  </a:moveTo>
                  <a:lnTo>
                    <a:pt x="0" y="2831"/>
                  </a:lnTo>
                  <a:lnTo>
                    <a:pt x="2853" y="2831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47"/>
            <p:cNvSpPr/>
            <p:nvPr/>
          </p:nvSpPr>
          <p:spPr>
            <a:xfrm flipH="1">
              <a:off x="3387610" y="3363814"/>
              <a:ext cx="236077" cy="238328"/>
            </a:xfrm>
            <a:custGeom>
              <a:avLst/>
              <a:gdLst/>
              <a:ahLst/>
              <a:cxnLst/>
              <a:rect l="l" t="t" r="r" b="b"/>
              <a:pathLst>
                <a:path w="2307" h="2329" extrusionOk="0">
                  <a:moveTo>
                    <a:pt x="2169" y="137"/>
                  </a:moveTo>
                  <a:lnTo>
                    <a:pt x="2169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47"/>
            <p:cNvSpPr/>
            <p:nvPr/>
          </p:nvSpPr>
          <p:spPr>
            <a:xfrm flipH="1">
              <a:off x="3069973" y="3338129"/>
              <a:ext cx="289698" cy="289698"/>
            </a:xfrm>
            <a:custGeom>
              <a:avLst/>
              <a:gdLst/>
              <a:ahLst/>
              <a:cxnLst/>
              <a:rect l="l" t="t" r="r" b="b"/>
              <a:pathLst>
                <a:path w="2831" h="2831" extrusionOk="0">
                  <a:moveTo>
                    <a:pt x="0" y="0"/>
                  </a:moveTo>
                  <a:lnTo>
                    <a:pt x="0" y="2831"/>
                  </a:lnTo>
                  <a:lnTo>
                    <a:pt x="2831" y="2831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47"/>
            <p:cNvSpPr/>
            <p:nvPr/>
          </p:nvSpPr>
          <p:spPr>
            <a:xfrm flipH="1">
              <a:off x="3098011" y="3363814"/>
              <a:ext cx="235975" cy="238328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2169" y="137"/>
                  </a:moveTo>
                  <a:lnTo>
                    <a:pt x="2169" y="2169"/>
                  </a:lnTo>
                  <a:lnTo>
                    <a:pt x="137" y="2169"/>
                  </a:lnTo>
                  <a:lnTo>
                    <a:pt x="137" y="137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47"/>
            <p:cNvSpPr/>
            <p:nvPr/>
          </p:nvSpPr>
          <p:spPr>
            <a:xfrm flipH="1">
              <a:off x="1909120" y="3338129"/>
              <a:ext cx="289698" cy="289698"/>
            </a:xfrm>
            <a:custGeom>
              <a:avLst/>
              <a:gdLst/>
              <a:ahLst/>
              <a:cxnLst/>
              <a:rect l="l" t="t" r="r" b="b"/>
              <a:pathLst>
                <a:path w="2831" h="2831" extrusionOk="0">
                  <a:moveTo>
                    <a:pt x="0" y="0"/>
                  </a:moveTo>
                  <a:lnTo>
                    <a:pt x="0" y="2831"/>
                  </a:lnTo>
                  <a:lnTo>
                    <a:pt x="2831" y="2831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47"/>
            <p:cNvSpPr/>
            <p:nvPr/>
          </p:nvSpPr>
          <p:spPr>
            <a:xfrm flipH="1">
              <a:off x="1934805" y="3363814"/>
              <a:ext cx="238328" cy="238328"/>
            </a:xfrm>
            <a:custGeom>
              <a:avLst/>
              <a:gdLst/>
              <a:ahLst/>
              <a:cxnLst/>
              <a:rect l="l" t="t" r="r" b="b"/>
              <a:pathLst>
                <a:path w="2329" h="2329" extrusionOk="0">
                  <a:moveTo>
                    <a:pt x="2192" y="137"/>
                  </a:moveTo>
                  <a:lnTo>
                    <a:pt x="2192" y="2169"/>
                  </a:lnTo>
                  <a:lnTo>
                    <a:pt x="137" y="2169"/>
                  </a:lnTo>
                  <a:lnTo>
                    <a:pt x="137" y="137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47"/>
            <p:cNvSpPr/>
            <p:nvPr/>
          </p:nvSpPr>
          <p:spPr>
            <a:xfrm flipH="1">
              <a:off x="3651525" y="3338129"/>
              <a:ext cx="289800" cy="289698"/>
            </a:xfrm>
            <a:custGeom>
              <a:avLst/>
              <a:gdLst/>
              <a:ahLst/>
              <a:cxnLst/>
              <a:rect l="l" t="t" r="r" b="b"/>
              <a:pathLst>
                <a:path w="2832" h="2831" extrusionOk="0">
                  <a:moveTo>
                    <a:pt x="1" y="0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47"/>
            <p:cNvSpPr/>
            <p:nvPr/>
          </p:nvSpPr>
          <p:spPr>
            <a:xfrm flipH="1">
              <a:off x="3677312" y="3363814"/>
              <a:ext cx="238328" cy="238328"/>
            </a:xfrm>
            <a:custGeom>
              <a:avLst/>
              <a:gdLst/>
              <a:ahLst/>
              <a:cxnLst/>
              <a:rect l="l" t="t" r="r" b="b"/>
              <a:pathLst>
                <a:path w="2329" h="2329" extrusionOk="0">
                  <a:moveTo>
                    <a:pt x="2192" y="137"/>
                  </a:moveTo>
                  <a:lnTo>
                    <a:pt x="2192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47"/>
            <p:cNvSpPr/>
            <p:nvPr/>
          </p:nvSpPr>
          <p:spPr>
            <a:xfrm flipH="1">
              <a:off x="2780374" y="3338129"/>
              <a:ext cx="289698" cy="289698"/>
            </a:xfrm>
            <a:custGeom>
              <a:avLst/>
              <a:gdLst/>
              <a:ahLst/>
              <a:cxnLst/>
              <a:rect l="l" t="t" r="r" b="b"/>
              <a:pathLst>
                <a:path w="2831" h="2831" extrusionOk="0">
                  <a:moveTo>
                    <a:pt x="1" y="0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47"/>
            <p:cNvSpPr/>
            <p:nvPr/>
          </p:nvSpPr>
          <p:spPr>
            <a:xfrm flipH="1">
              <a:off x="2806058" y="3363814"/>
              <a:ext cx="238328" cy="238328"/>
            </a:xfrm>
            <a:custGeom>
              <a:avLst/>
              <a:gdLst/>
              <a:ahLst/>
              <a:cxnLst/>
              <a:rect l="l" t="t" r="r" b="b"/>
              <a:pathLst>
                <a:path w="2329" h="2329" extrusionOk="0">
                  <a:moveTo>
                    <a:pt x="2192" y="137"/>
                  </a:moveTo>
                  <a:lnTo>
                    <a:pt x="2192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47"/>
            <p:cNvSpPr/>
            <p:nvPr/>
          </p:nvSpPr>
          <p:spPr>
            <a:xfrm flipH="1">
              <a:off x="1617167" y="3338129"/>
              <a:ext cx="292052" cy="289698"/>
            </a:xfrm>
            <a:custGeom>
              <a:avLst/>
              <a:gdLst/>
              <a:ahLst/>
              <a:cxnLst/>
              <a:rect l="l" t="t" r="r" b="b"/>
              <a:pathLst>
                <a:path w="2854" h="2831" extrusionOk="0">
                  <a:moveTo>
                    <a:pt x="1" y="0"/>
                  </a:moveTo>
                  <a:lnTo>
                    <a:pt x="1" y="2831"/>
                  </a:lnTo>
                  <a:lnTo>
                    <a:pt x="2854" y="2831"/>
                  </a:lnTo>
                  <a:lnTo>
                    <a:pt x="28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47"/>
            <p:cNvSpPr/>
            <p:nvPr/>
          </p:nvSpPr>
          <p:spPr>
            <a:xfrm flipH="1">
              <a:off x="1645206" y="3363814"/>
              <a:ext cx="235975" cy="238328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2169" y="137"/>
                  </a:moveTo>
                  <a:lnTo>
                    <a:pt x="2169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47"/>
            <p:cNvSpPr/>
            <p:nvPr/>
          </p:nvSpPr>
          <p:spPr>
            <a:xfrm flipH="1">
              <a:off x="1327466" y="3338129"/>
              <a:ext cx="289800" cy="289698"/>
            </a:xfrm>
            <a:custGeom>
              <a:avLst/>
              <a:gdLst/>
              <a:ahLst/>
              <a:cxnLst/>
              <a:rect l="l" t="t" r="r" b="b"/>
              <a:pathLst>
                <a:path w="2832" h="2831" extrusionOk="0">
                  <a:moveTo>
                    <a:pt x="1" y="0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47"/>
            <p:cNvSpPr/>
            <p:nvPr/>
          </p:nvSpPr>
          <p:spPr>
            <a:xfrm flipH="1">
              <a:off x="1353151" y="3363814"/>
              <a:ext cx="238430" cy="238328"/>
            </a:xfrm>
            <a:custGeom>
              <a:avLst/>
              <a:gdLst/>
              <a:ahLst/>
              <a:cxnLst/>
              <a:rect l="l" t="t" r="r" b="b"/>
              <a:pathLst>
                <a:path w="2330" h="2329" extrusionOk="0">
                  <a:moveTo>
                    <a:pt x="2192" y="137"/>
                  </a:moveTo>
                  <a:lnTo>
                    <a:pt x="2192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47"/>
            <p:cNvSpPr/>
            <p:nvPr/>
          </p:nvSpPr>
          <p:spPr>
            <a:xfrm flipH="1">
              <a:off x="2488319" y="3338129"/>
              <a:ext cx="292154" cy="289698"/>
            </a:xfrm>
            <a:custGeom>
              <a:avLst/>
              <a:gdLst/>
              <a:ahLst/>
              <a:cxnLst/>
              <a:rect l="l" t="t" r="r" b="b"/>
              <a:pathLst>
                <a:path w="2855" h="2831" extrusionOk="0">
                  <a:moveTo>
                    <a:pt x="1" y="0"/>
                  </a:moveTo>
                  <a:lnTo>
                    <a:pt x="1" y="2831"/>
                  </a:lnTo>
                  <a:lnTo>
                    <a:pt x="2854" y="2831"/>
                  </a:lnTo>
                  <a:lnTo>
                    <a:pt x="28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47"/>
            <p:cNvSpPr/>
            <p:nvPr/>
          </p:nvSpPr>
          <p:spPr>
            <a:xfrm flipH="1">
              <a:off x="2516357" y="3363814"/>
              <a:ext cx="236077" cy="238328"/>
            </a:xfrm>
            <a:custGeom>
              <a:avLst/>
              <a:gdLst/>
              <a:ahLst/>
              <a:cxnLst/>
              <a:rect l="l" t="t" r="r" b="b"/>
              <a:pathLst>
                <a:path w="2307" h="2329" extrusionOk="0">
                  <a:moveTo>
                    <a:pt x="2169" y="137"/>
                  </a:moveTo>
                  <a:lnTo>
                    <a:pt x="2169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47"/>
            <p:cNvSpPr/>
            <p:nvPr/>
          </p:nvSpPr>
          <p:spPr>
            <a:xfrm flipH="1">
              <a:off x="1035513" y="3338129"/>
              <a:ext cx="292052" cy="289698"/>
            </a:xfrm>
            <a:custGeom>
              <a:avLst/>
              <a:gdLst/>
              <a:ahLst/>
              <a:cxnLst/>
              <a:rect l="l" t="t" r="r" b="b"/>
              <a:pathLst>
                <a:path w="2854" h="2831" extrusionOk="0">
                  <a:moveTo>
                    <a:pt x="0" y="0"/>
                  </a:moveTo>
                  <a:lnTo>
                    <a:pt x="0" y="2831"/>
                  </a:lnTo>
                  <a:lnTo>
                    <a:pt x="2853" y="2831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47"/>
            <p:cNvSpPr/>
            <p:nvPr/>
          </p:nvSpPr>
          <p:spPr>
            <a:xfrm flipH="1">
              <a:off x="1063551" y="3363814"/>
              <a:ext cx="235975" cy="238328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2169" y="137"/>
                  </a:moveTo>
                  <a:lnTo>
                    <a:pt x="2169" y="2169"/>
                  </a:lnTo>
                  <a:lnTo>
                    <a:pt x="137" y="2169"/>
                  </a:lnTo>
                  <a:lnTo>
                    <a:pt x="137" y="137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05" y="2329"/>
                  </a:lnTo>
                  <a:lnTo>
                    <a:pt x="2305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47"/>
            <p:cNvSpPr/>
            <p:nvPr/>
          </p:nvSpPr>
          <p:spPr>
            <a:xfrm flipH="1">
              <a:off x="164260" y="3338129"/>
              <a:ext cx="292052" cy="289698"/>
            </a:xfrm>
            <a:custGeom>
              <a:avLst/>
              <a:gdLst/>
              <a:ahLst/>
              <a:cxnLst/>
              <a:rect l="l" t="t" r="r" b="b"/>
              <a:pathLst>
                <a:path w="2854" h="2831" extrusionOk="0">
                  <a:moveTo>
                    <a:pt x="0" y="0"/>
                  </a:moveTo>
                  <a:lnTo>
                    <a:pt x="0" y="2831"/>
                  </a:lnTo>
                  <a:lnTo>
                    <a:pt x="2853" y="2831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47"/>
            <p:cNvSpPr/>
            <p:nvPr/>
          </p:nvSpPr>
          <p:spPr>
            <a:xfrm flipH="1">
              <a:off x="192298" y="3363814"/>
              <a:ext cx="236077" cy="238328"/>
            </a:xfrm>
            <a:custGeom>
              <a:avLst/>
              <a:gdLst/>
              <a:ahLst/>
              <a:cxnLst/>
              <a:rect l="l" t="t" r="r" b="b"/>
              <a:pathLst>
                <a:path w="2307" h="2329" extrusionOk="0">
                  <a:moveTo>
                    <a:pt x="2169" y="137"/>
                  </a:moveTo>
                  <a:lnTo>
                    <a:pt x="2169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rgbClr val="D2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47"/>
            <p:cNvSpPr/>
            <p:nvPr/>
          </p:nvSpPr>
          <p:spPr>
            <a:xfrm flipH="1">
              <a:off x="745914" y="3338129"/>
              <a:ext cx="289698" cy="289698"/>
            </a:xfrm>
            <a:custGeom>
              <a:avLst/>
              <a:gdLst/>
              <a:ahLst/>
              <a:cxnLst/>
              <a:rect l="l" t="t" r="r" b="b"/>
              <a:pathLst>
                <a:path w="2831" h="2831" extrusionOk="0">
                  <a:moveTo>
                    <a:pt x="0" y="0"/>
                  </a:moveTo>
                  <a:lnTo>
                    <a:pt x="0" y="2831"/>
                  </a:lnTo>
                  <a:lnTo>
                    <a:pt x="2831" y="2831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7"/>
            <p:cNvSpPr/>
            <p:nvPr/>
          </p:nvSpPr>
          <p:spPr>
            <a:xfrm flipH="1">
              <a:off x="773952" y="3363814"/>
              <a:ext cx="235975" cy="238328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2169" y="137"/>
                  </a:moveTo>
                  <a:lnTo>
                    <a:pt x="2169" y="2169"/>
                  </a:lnTo>
                  <a:lnTo>
                    <a:pt x="137" y="2169"/>
                  </a:lnTo>
                  <a:lnTo>
                    <a:pt x="137" y="137"/>
                  </a:lnTo>
                  <a:close/>
                  <a:moveTo>
                    <a:pt x="0" y="1"/>
                  </a:moveTo>
                  <a:lnTo>
                    <a:pt x="0" y="2329"/>
                  </a:lnTo>
                  <a:lnTo>
                    <a:pt x="2306" y="2329"/>
                  </a:lnTo>
                  <a:lnTo>
                    <a:pt x="2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7"/>
            <p:cNvSpPr/>
            <p:nvPr/>
          </p:nvSpPr>
          <p:spPr>
            <a:xfrm flipH="1">
              <a:off x="456213" y="3338129"/>
              <a:ext cx="289800" cy="289698"/>
            </a:xfrm>
            <a:custGeom>
              <a:avLst/>
              <a:gdLst/>
              <a:ahLst/>
              <a:cxnLst/>
              <a:rect l="l" t="t" r="r" b="b"/>
              <a:pathLst>
                <a:path w="2832" h="2831" extrusionOk="0">
                  <a:moveTo>
                    <a:pt x="1" y="0"/>
                  </a:moveTo>
                  <a:lnTo>
                    <a:pt x="1" y="2831"/>
                  </a:lnTo>
                  <a:lnTo>
                    <a:pt x="2831" y="2831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7"/>
            <p:cNvSpPr/>
            <p:nvPr/>
          </p:nvSpPr>
          <p:spPr>
            <a:xfrm flipH="1">
              <a:off x="482000" y="3363814"/>
              <a:ext cx="238328" cy="238328"/>
            </a:xfrm>
            <a:custGeom>
              <a:avLst/>
              <a:gdLst/>
              <a:ahLst/>
              <a:cxnLst/>
              <a:rect l="l" t="t" r="r" b="b"/>
              <a:pathLst>
                <a:path w="2329" h="2329" extrusionOk="0">
                  <a:moveTo>
                    <a:pt x="2192" y="137"/>
                  </a:moveTo>
                  <a:lnTo>
                    <a:pt x="2192" y="2169"/>
                  </a:lnTo>
                  <a:lnTo>
                    <a:pt x="138" y="2169"/>
                  </a:lnTo>
                  <a:lnTo>
                    <a:pt x="138" y="137"/>
                  </a:lnTo>
                  <a:close/>
                  <a:moveTo>
                    <a:pt x="1" y="1"/>
                  </a:moveTo>
                  <a:lnTo>
                    <a:pt x="1" y="2329"/>
                  </a:lnTo>
                  <a:lnTo>
                    <a:pt x="2329" y="2329"/>
                  </a:lnTo>
                  <a:lnTo>
                    <a:pt x="23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7"/>
            <p:cNvSpPr/>
            <p:nvPr/>
          </p:nvSpPr>
          <p:spPr>
            <a:xfrm flipH="1">
              <a:off x="-1328186" y="3737530"/>
              <a:ext cx="5900182" cy="1153983"/>
            </a:xfrm>
            <a:custGeom>
              <a:avLst/>
              <a:gdLst/>
              <a:ahLst/>
              <a:cxnLst/>
              <a:rect l="l" t="t" r="r" b="b"/>
              <a:pathLst>
                <a:path w="57658" h="11277" extrusionOk="0">
                  <a:moveTo>
                    <a:pt x="20703" y="10774"/>
                  </a:moveTo>
                  <a:cubicBezTo>
                    <a:pt x="20713" y="10784"/>
                    <a:pt x="20722" y="10794"/>
                    <a:pt x="20731" y="10803"/>
                  </a:cubicBezTo>
                  <a:lnTo>
                    <a:pt x="20731" y="10803"/>
                  </a:lnTo>
                  <a:cubicBezTo>
                    <a:pt x="20719" y="10797"/>
                    <a:pt x="20707" y="10790"/>
                    <a:pt x="20695" y="10783"/>
                  </a:cubicBezTo>
                  <a:lnTo>
                    <a:pt x="20695" y="10783"/>
                  </a:lnTo>
                  <a:cubicBezTo>
                    <a:pt x="20698" y="10780"/>
                    <a:pt x="20701" y="10777"/>
                    <a:pt x="20703" y="10774"/>
                  </a:cubicBezTo>
                  <a:close/>
                  <a:moveTo>
                    <a:pt x="1" y="1"/>
                  </a:moveTo>
                  <a:lnTo>
                    <a:pt x="7122" y="11185"/>
                  </a:lnTo>
                  <a:cubicBezTo>
                    <a:pt x="7351" y="11094"/>
                    <a:pt x="7556" y="10957"/>
                    <a:pt x="7716" y="10774"/>
                  </a:cubicBezTo>
                  <a:cubicBezTo>
                    <a:pt x="7990" y="11071"/>
                    <a:pt x="8378" y="11276"/>
                    <a:pt x="8789" y="11276"/>
                  </a:cubicBezTo>
                  <a:cubicBezTo>
                    <a:pt x="9222" y="11276"/>
                    <a:pt x="9610" y="11071"/>
                    <a:pt x="9884" y="10774"/>
                  </a:cubicBezTo>
                  <a:cubicBezTo>
                    <a:pt x="10158" y="11071"/>
                    <a:pt x="10546" y="11276"/>
                    <a:pt x="10957" y="11276"/>
                  </a:cubicBezTo>
                  <a:cubicBezTo>
                    <a:pt x="11391" y="11276"/>
                    <a:pt x="11779" y="11071"/>
                    <a:pt x="12053" y="10774"/>
                  </a:cubicBezTo>
                  <a:cubicBezTo>
                    <a:pt x="12304" y="11071"/>
                    <a:pt x="12692" y="11276"/>
                    <a:pt x="13125" y="11276"/>
                  </a:cubicBezTo>
                  <a:cubicBezTo>
                    <a:pt x="13559" y="11276"/>
                    <a:pt x="13924" y="11071"/>
                    <a:pt x="14198" y="10774"/>
                  </a:cubicBezTo>
                  <a:cubicBezTo>
                    <a:pt x="14472" y="11071"/>
                    <a:pt x="14860" y="11276"/>
                    <a:pt x="15294" y="11276"/>
                  </a:cubicBezTo>
                  <a:cubicBezTo>
                    <a:pt x="15705" y="11276"/>
                    <a:pt x="16093" y="11071"/>
                    <a:pt x="16367" y="10774"/>
                  </a:cubicBezTo>
                  <a:cubicBezTo>
                    <a:pt x="16641" y="11071"/>
                    <a:pt x="17029" y="11276"/>
                    <a:pt x="17439" y="11276"/>
                  </a:cubicBezTo>
                  <a:cubicBezTo>
                    <a:pt x="17873" y="11276"/>
                    <a:pt x="18261" y="11071"/>
                    <a:pt x="18535" y="10774"/>
                  </a:cubicBezTo>
                  <a:cubicBezTo>
                    <a:pt x="18809" y="11071"/>
                    <a:pt x="19197" y="11276"/>
                    <a:pt x="19608" y="11276"/>
                  </a:cubicBezTo>
                  <a:cubicBezTo>
                    <a:pt x="20036" y="11276"/>
                    <a:pt x="20419" y="11076"/>
                    <a:pt x="20692" y="10786"/>
                  </a:cubicBezTo>
                  <a:lnTo>
                    <a:pt x="20692" y="10786"/>
                  </a:lnTo>
                  <a:cubicBezTo>
                    <a:pt x="20965" y="11076"/>
                    <a:pt x="21349" y="11276"/>
                    <a:pt x="21776" y="11276"/>
                  </a:cubicBezTo>
                  <a:cubicBezTo>
                    <a:pt x="21793" y="11276"/>
                    <a:pt x="21807" y="11276"/>
                    <a:pt x="21819" y="11276"/>
                  </a:cubicBezTo>
                  <a:lnTo>
                    <a:pt x="21819" y="11276"/>
                  </a:lnTo>
                  <a:cubicBezTo>
                    <a:pt x="22234" y="11262"/>
                    <a:pt x="22584" y="11061"/>
                    <a:pt x="22849" y="10774"/>
                  </a:cubicBezTo>
                  <a:cubicBezTo>
                    <a:pt x="23123" y="11071"/>
                    <a:pt x="23511" y="11276"/>
                    <a:pt x="23945" y="11276"/>
                  </a:cubicBezTo>
                  <a:cubicBezTo>
                    <a:pt x="24355" y="11276"/>
                    <a:pt x="24744" y="11071"/>
                    <a:pt x="25017" y="10774"/>
                  </a:cubicBezTo>
                  <a:cubicBezTo>
                    <a:pt x="25291" y="11071"/>
                    <a:pt x="25679" y="11276"/>
                    <a:pt x="26090" y="11276"/>
                  </a:cubicBezTo>
                  <a:cubicBezTo>
                    <a:pt x="26524" y="11276"/>
                    <a:pt x="26912" y="11071"/>
                    <a:pt x="27186" y="10774"/>
                  </a:cubicBezTo>
                  <a:cubicBezTo>
                    <a:pt x="27460" y="11071"/>
                    <a:pt x="27825" y="11276"/>
                    <a:pt x="28259" y="11276"/>
                  </a:cubicBezTo>
                  <a:cubicBezTo>
                    <a:pt x="28692" y="11276"/>
                    <a:pt x="29080" y="11071"/>
                    <a:pt x="29331" y="10774"/>
                  </a:cubicBezTo>
                  <a:cubicBezTo>
                    <a:pt x="29605" y="11071"/>
                    <a:pt x="29993" y="11276"/>
                    <a:pt x="30427" y="11276"/>
                  </a:cubicBezTo>
                  <a:cubicBezTo>
                    <a:pt x="30861" y="11276"/>
                    <a:pt x="31226" y="11071"/>
                    <a:pt x="31500" y="10774"/>
                  </a:cubicBezTo>
                  <a:cubicBezTo>
                    <a:pt x="31774" y="11071"/>
                    <a:pt x="32162" y="11276"/>
                    <a:pt x="32595" y="11276"/>
                  </a:cubicBezTo>
                  <a:cubicBezTo>
                    <a:pt x="33006" y="11276"/>
                    <a:pt x="33394" y="11071"/>
                    <a:pt x="33668" y="10774"/>
                  </a:cubicBezTo>
                  <a:cubicBezTo>
                    <a:pt x="33942" y="11071"/>
                    <a:pt x="34330" y="11276"/>
                    <a:pt x="34741" y="11276"/>
                  </a:cubicBezTo>
                  <a:cubicBezTo>
                    <a:pt x="35175" y="11276"/>
                    <a:pt x="35563" y="11071"/>
                    <a:pt x="35837" y="10774"/>
                  </a:cubicBezTo>
                  <a:cubicBezTo>
                    <a:pt x="36111" y="11071"/>
                    <a:pt x="36476" y="11276"/>
                    <a:pt x="36909" y="11276"/>
                  </a:cubicBezTo>
                  <a:cubicBezTo>
                    <a:pt x="37343" y="11276"/>
                    <a:pt x="37731" y="11071"/>
                    <a:pt x="37982" y="10774"/>
                  </a:cubicBezTo>
                  <a:cubicBezTo>
                    <a:pt x="38256" y="11071"/>
                    <a:pt x="38644" y="11276"/>
                    <a:pt x="39078" y="11276"/>
                  </a:cubicBezTo>
                  <a:cubicBezTo>
                    <a:pt x="39511" y="11276"/>
                    <a:pt x="39877" y="11071"/>
                    <a:pt x="40151" y="10774"/>
                  </a:cubicBezTo>
                  <a:cubicBezTo>
                    <a:pt x="40425" y="11071"/>
                    <a:pt x="40813" y="11276"/>
                    <a:pt x="41246" y="11276"/>
                  </a:cubicBezTo>
                  <a:cubicBezTo>
                    <a:pt x="41657" y="11276"/>
                    <a:pt x="42045" y="11071"/>
                    <a:pt x="42319" y="10774"/>
                  </a:cubicBezTo>
                  <a:cubicBezTo>
                    <a:pt x="42593" y="11071"/>
                    <a:pt x="42981" y="11276"/>
                    <a:pt x="43392" y="11276"/>
                  </a:cubicBezTo>
                  <a:cubicBezTo>
                    <a:pt x="43825" y="11276"/>
                    <a:pt x="44214" y="11071"/>
                    <a:pt x="44487" y="10774"/>
                  </a:cubicBezTo>
                  <a:cubicBezTo>
                    <a:pt x="44761" y="11071"/>
                    <a:pt x="45127" y="11276"/>
                    <a:pt x="45560" y="11276"/>
                  </a:cubicBezTo>
                  <a:cubicBezTo>
                    <a:pt x="45994" y="11276"/>
                    <a:pt x="46382" y="11071"/>
                    <a:pt x="46656" y="10774"/>
                  </a:cubicBezTo>
                  <a:cubicBezTo>
                    <a:pt x="46907" y="11071"/>
                    <a:pt x="47295" y="11276"/>
                    <a:pt x="47729" y="11276"/>
                  </a:cubicBezTo>
                  <a:cubicBezTo>
                    <a:pt x="48162" y="11276"/>
                    <a:pt x="48527" y="11071"/>
                    <a:pt x="48801" y="10774"/>
                  </a:cubicBezTo>
                  <a:cubicBezTo>
                    <a:pt x="49075" y="11071"/>
                    <a:pt x="49463" y="11276"/>
                    <a:pt x="49897" y="11276"/>
                  </a:cubicBezTo>
                  <a:cubicBezTo>
                    <a:pt x="50308" y="11276"/>
                    <a:pt x="50696" y="11071"/>
                    <a:pt x="50970" y="10774"/>
                  </a:cubicBezTo>
                  <a:cubicBezTo>
                    <a:pt x="51244" y="11071"/>
                    <a:pt x="51632" y="11276"/>
                    <a:pt x="52043" y="11276"/>
                  </a:cubicBezTo>
                  <a:cubicBezTo>
                    <a:pt x="52476" y="11276"/>
                    <a:pt x="52864" y="11071"/>
                    <a:pt x="53138" y="10774"/>
                  </a:cubicBezTo>
                  <a:cubicBezTo>
                    <a:pt x="53344" y="11025"/>
                    <a:pt x="53640" y="11185"/>
                    <a:pt x="53983" y="11253"/>
                  </a:cubicBezTo>
                  <a:lnTo>
                    <a:pt x="57658" y="2352"/>
                  </a:lnTo>
                  <a:lnTo>
                    <a:pt x="46199" y="2352"/>
                  </a:lnTo>
                  <a:cubicBezTo>
                    <a:pt x="45766" y="2352"/>
                    <a:pt x="45355" y="2625"/>
                    <a:pt x="45195" y="3059"/>
                  </a:cubicBezTo>
                  <a:lnTo>
                    <a:pt x="44693" y="4611"/>
                  </a:lnTo>
                  <a:lnTo>
                    <a:pt x="20840" y="4611"/>
                  </a:lnTo>
                  <a:cubicBezTo>
                    <a:pt x="18832" y="4611"/>
                    <a:pt x="16892" y="3790"/>
                    <a:pt x="15408" y="2352"/>
                  </a:cubicBezTo>
                  <a:lnTo>
                    <a:pt x="14541" y="1484"/>
                  </a:lnTo>
                  <a:cubicBezTo>
                    <a:pt x="13559" y="526"/>
                    <a:pt x="12281" y="1"/>
                    <a:pt x="10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7"/>
            <p:cNvSpPr/>
            <p:nvPr/>
          </p:nvSpPr>
          <p:spPr>
            <a:xfrm flipH="1">
              <a:off x="-1050263" y="4650841"/>
              <a:ext cx="5040605" cy="240682"/>
            </a:xfrm>
            <a:custGeom>
              <a:avLst/>
              <a:gdLst/>
              <a:ahLst/>
              <a:cxnLst/>
              <a:rect l="l" t="t" r="r" b="b"/>
              <a:pathLst>
                <a:path w="49258" h="2352" extrusionOk="0">
                  <a:moveTo>
                    <a:pt x="15019" y="1849"/>
                  </a:moveTo>
                  <a:cubicBezTo>
                    <a:pt x="15034" y="1865"/>
                    <a:pt x="15050" y="1881"/>
                    <a:pt x="15065" y="1897"/>
                  </a:cubicBezTo>
                  <a:lnTo>
                    <a:pt x="15065" y="1897"/>
                  </a:lnTo>
                  <a:cubicBezTo>
                    <a:pt x="15045" y="1884"/>
                    <a:pt x="15027" y="1872"/>
                    <a:pt x="15010" y="1859"/>
                  </a:cubicBezTo>
                  <a:lnTo>
                    <a:pt x="15010" y="1859"/>
                  </a:lnTo>
                  <a:cubicBezTo>
                    <a:pt x="15013" y="1856"/>
                    <a:pt x="15016" y="1853"/>
                    <a:pt x="15019" y="1849"/>
                  </a:cubicBezTo>
                  <a:close/>
                  <a:moveTo>
                    <a:pt x="0" y="0"/>
                  </a:moveTo>
                  <a:lnTo>
                    <a:pt x="1438" y="2260"/>
                  </a:lnTo>
                  <a:cubicBezTo>
                    <a:pt x="1667" y="2169"/>
                    <a:pt x="1872" y="2032"/>
                    <a:pt x="2032" y="1849"/>
                  </a:cubicBezTo>
                  <a:cubicBezTo>
                    <a:pt x="2306" y="2146"/>
                    <a:pt x="2694" y="2351"/>
                    <a:pt x="3105" y="2351"/>
                  </a:cubicBezTo>
                  <a:cubicBezTo>
                    <a:pt x="3538" y="2351"/>
                    <a:pt x="3926" y="2146"/>
                    <a:pt x="4200" y="1849"/>
                  </a:cubicBezTo>
                  <a:cubicBezTo>
                    <a:pt x="4474" y="2146"/>
                    <a:pt x="4862" y="2351"/>
                    <a:pt x="5273" y="2351"/>
                  </a:cubicBezTo>
                  <a:cubicBezTo>
                    <a:pt x="5707" y="2351"/>
                    <a:pt x="6095" y="2146"/>
                    <a:pt x="6369" y="1849"/>
                  </a:cubicBezTo>
                  <a:cubicBezTo>
                    <a:pt x="6620" y="2146"/>
                    <a:pt x="7008" y="2351"/>
                    <a:pt x="7441" y="2351"/>
                  </a:cubicBezTo>
                  <a:cubicBezTo>
                    <a:pt x="7875" y="2351"/>
                    <a:pt x="8240" y="2146"/>
                    <a:pt x="8514" y="1849"/>
                  </a:cubicBezTo>
                  <a:cubicBezTo>
                    <a:pt x="8788" y="2146"/>
                    <a:pt x="9176" y="2351"/>
                    <a:pt x="9610" y="2351"/>
                  </a:cubicBezTo>
                  <a:cubicBezTo>
                    <a:pt x="10021" y="2351"/>
                    <a:pt x="10409" y="2146"/>
                    <a:pt x="10683" y="1849"/>
                  </a:cubicBezTo>
                  <a:cubicBezTo>
                    <a:pt x="10957" y="2146"/>
                    <a:pt x="11345" y="2351"/>
                    <a:pt x="11755" y="2351"/>
                  </a:cubicBezTo>
                  <a:cubicBezTo>
                    <a:pt x="12189" y="2351"/>
                    <a:pt x="12577" y="2146"/>
                    <a:pt x="12851" y="1849"/>
                  </a:cubicBezTo>
                  <a:cubicBezTo>
                    <a:pt x="13125" y="2146"/>
                    <a:pt x="13513" y="2351"/>
                    <a:pt x="13924" y="2351"/>
                  </a:cubicBezTo>
                  <a:cubicBezTo>
                    <a:pt x="14352" y="2351"/>
                    <a:pt x="14735" y="2151"/>
                    <a:pt x="15008" y="1861"/>
                  </a:cubicBezTo>
                  <a:lnTo>
                    <a:pt x="15008" y="1861"/>
                  </a:lnTo>
                  <a:cubicBezTo>
                    <a:pt x="15281" y="2151"/>
                    <a:pt x="15665" y="2351"/>
                    <a:pt x="16092" y="2351"/>
                  </a:cubicBezTo>
                  <a:cubicBezTo>
                    <a:pt x="16526" y="2351"/>
                    <a:pt x="16891" y="2146"/>
                    <a:pt x="17165" y="1849"/>
                  </a:cubicBezTo>
                  <a:cubicBezTo>
                    <a:pt x="17439" y="2146"/>
                    <a:pt x="17827" y="2351"/>
                    <a:pt x="18261" y="2351"/>
                  </a:cubicBezTo>
                  <a:cubicBezTo>
                    <a:pt x="18671" y="2351"/>
                    <a:pt x="19060" y="2146"/>
                    <a:pt x="19333" y="1849"/>
                  </a:cubicBezTo>
                  <a:cubicBezTo>
                    <a:pt x="19607" y="2146"/>
                    <a:pt x="19995" y="2351"/>
                    <a:pt x="20406" y="2351"/>
                  </a:cubicBezTo>
                  <a:cubicBezTo>
                    <a:pt x="20840" y="2351"/>
                    <a:pt x="21228" y="2146"/>
                    <a:pt x="21502" y="1849"/>
                  </a:cubicBezTo>
                  <a:cubicBezTo>
                    <a:pt x="21776" y="2146"/>
                    <a:pt x="22141" y="2351"/>
                    <a:pt x="22575" y="2351"/>
                  </a:cubicBezTo>
                  <a:cubicBezTo>
                    <a:pt x="23008" y="2351"/>
                    <a:pt x="23396" y="2146"/>
                    <a:pt x="23647" y="1849"/>
                  </a:cubicBezTo>
                  <a:cubicBezTo>
                    <a:pt x="23921" y="2146"/>
                    <a:pt x="24309" y="2351"/>
                    <a:pt x="24743" y="2351"/>
                  </a:cubicBezTo>
                  <a:cubicBezTo>
                    <a:pt x="25177" y="2351"/>
                    <a:pt x="25542" y="2146"/>
                    <a:pt x="25816" y="1849"/>
                  </a:cubicBezTo>
                  <a:cubicBezTo>
                    <a:pt x="26090" y="2146"/>
                    <a:pt x="26478" y="2351"/>
                    <a:pt x="26911" y="2351"/>
                  </a:cubicBezTo>
                  <a:cubicBezTo>
                    <a:pt x="27322" y="2351"/>
                    <a:pt x="27710" y="2146"/>
                    <a:pt x="27984" y="1849"/>
                  </a:cubicBezTo>
                  <a:cubicBezTo>
                    <a:pt x="28258" y="2146"/>
                    <a:pt x="28646" y="2351"/>
                    <a:pt x="29057" y="2351"/>
                  </a:cubicBezTo>
                  <a:cubicBezTo>
                    <a:pt x="29491" y="2351"/>
                    <a:pt x="29879" y="2146"/>
                    <a:pt x="30153" y="1849"/>
                  </a:cubicBezTo>
                  <a:cubicBezTo>
                    <a:pt x="30427" y="2146"/>
                    <a:pt x="30792" y="2351"/>
                    <a:pt x="31225" y="2351"/>
                  </a:cubicBezTo>
                  <a:cubicBezTo>
                    <a:pt x="31659" y="2351"/>
                    <a:pt x="32047" y="2146"/>
                    <a:pt x="32321" y="1849"/>
                  </a:cubicBezTo>
                  <a:cubicBezTo>
                    <a:pt x="32572" y="2146"/>
                    <a:pt x="32960" y="2351"/>
                    <a:pt x="33394" y="2351"/>
                  </a:cubicBezTo>
                  <a:cubicBezTo>
                    <a:pt x="33827" y="2351"/>
                    <a:pt x="34193" y="2146"/>
                    <a:pt x="34467" y="1849"/>
                  </a:cubicBezTo>
                  <a:cubicBezTo>
                    <a:pt x="34741" y="2146"/>
                    <a:pt x="35129" y="2351"/>
                    <a:pt x="35562" y="2351"/>
                  </a:cubicBezTo>
                  <a:cubicBezTo>
                    <a:pt x="35973" y="2351"/>
                    <a:pt x="36361" y="2146"/>
                    <a:pt x="36635" y="1849"/>
                  </a:cubicBezTo>
                  <a:cubicBezTo>
                    <a:pt x="36909" y="2146"/>
                    <a:pt x="37297" y="2351"/>
                    <a:pt x="37708" y="2351"/>
                  </a:cubicBezTo>
                  <a:cubicBezTo>
                    <a:pt x="38141" y="2351"/>
                    <a:pt x="38530" y="2146"/>
                    <a:pt x="38803" y="1849"/>
                  </a:cubicBezTo>
                  <a:cubicBezTo>
                    <a:pt x="39077" y="2146"/>
                    <a:pt x="39443" y="2351"/>
                    <a:pt x="39876" y="2351"/>
                  </a:cubicBezTo>
                  <a:cubicBezTo>
                    <a:pt x="40310" y="2351"/>
                    <a:pt x="40698" y="2146"/>
                    <a:pt x="40972" y="1849"/>
                  </a:cubicBezTo>
                  <a:cubicBezTo>
                    <a:pt x="41223" y="2146"/>
                    <a:pt x="41611" y="2351"/>
                    <a:pt x="42045" y="2351"/>
                  </a:cubicBezTo>
                  <a:cubicBezTo>
                    <a:pt x="42478" y="2351"/>
                    <a:pt x="42843" y="2146"/>
                    <a:pt x="43117" y="1849"/>
                  </a:cubicBezTo>
                  <a:cubicBezTo>
                    <a:pt x="43391" y="2146"/>
                    <a:pt x="43779" y="2351"/>
                    <a:pt x="44213" y="2351"/>
                  </a:cubicBezTo>
                  <a:cubicBezTo>
                    <a:pt x="44624" y="2351"/>
                    <a:pt x="45012" y="2146"/>
                    <a:pt x="45286" y="1849"/>
                  </a:cubicBezTo>
                  <a:cubicBezTo>
                    <a:pt x="45560" y="2146"/>
                    <a:pt x="45948" y="2351"/>
                    <a:pt x="46359" y="2351"/>
                  </a:cubicBezTo>
                  <a:cubicBezTo>
                    <a:pt x="46792" y="2351"/>
                    <a:pt x="47180" y="2146"/>
                    <a:pt x="47454" y="1849"/>
                  </a:cubicBezTo>
                  <a:cubicBezTo>
                    <a:pt x="47660" y="2100"/>
                    <a:pt x="47956" y="2260"/>
                    <a:pt x="48299" y="2328"/>
                  </a:cubicBezTo>
                  <a:lnTo>
                    <a:pt x="492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7"/>
            <p:cNvSpPr/>
            <p:nvPr/>
          </p:nvSpPr>
          <p:spPr>
            <a:xfrm flipH="1">
              <a:off x="-1001247" y="4769955"/>
              <a:ext cx="4914533" cy="121569"/>
            </a:xfrm>
            <a:custGeom>
              <a:avLst/>
              <a:gdLst/>
              <a:ahLst/>
              <a:cxnLst/>
              <a:rect l="l" t="t" r="r" b="b"/>
              <a:pathLst>
                <a:path w="48026" h="1188" extrusionOk="0">
                  <a:moveTo>
                    <a:pt x="1" y="0"/>
                  </a:moveTo>
                  <a:lnTo>
                    <a:pt x="685" y="1096"/>
                  </a:lnTo>
                  <a:cubicBezTo>
                    <a:pt x="914" y="1005"/>
                    <a:pt x="1119" y="868"/>
                    <a:pt x="1279" y="685"/>
                  </a:cubicBezTo>
                  <a:cubicBezTo>
                    <a:pt x="1553" y="982"/>
                    <a:pt x="1941" y="1187"/>
                    <a:pt x="2352" y="1187"/>
                  </a:cubicBezTo>
                  <a:cubicBezTo>
                    <a:pt x="2785" y="1187"/>
                    <a:pt x="3173" y="982"/>
                    <a:pt x="3447" y="685"/>
                  </a:cubicBezTo>
                  <a:cubicBezTo>
                    <a:pt x="3721" y="982"/>
                    <a:pt x="4109" y="1187"/>
                    <a:pt x="4520" y="1187"/>
                  </a:cubicBezTo>
                  <a:cubicBezTo>
                    <a:pt x="4954" y="1187"/>
                    <a:pt x="5342" y="982"/>
                    <a:pt x="5616" y="685"/>
                  </a:cubicBezTo>
                  <a:cubicBezTo>
                    <a:pt x="5867" y="982"/>
                    <a:pt x="6255" y="1187"/>
                    <a:pt x="6688" y="1187"/>
                  </a:cubicBezTo>
                  <a:cubicBezTo>
                    <a:pt x="7122" y="1187"/>
                    <a:pt x="7487" y="982"/>
                    <a:pt x="7761" y="685"/>
                  </a:cubicBezTo>
                  <a:cubicBezTo>
                    <a:pt x="8035" y="982"/>
                    <a:pt x="8423" y="1187"/>
                    <a:pt x="8857" y="1187"/>
                  </a:cubicBezTo>
                  <a:cubicBezTo>
                    <a:pt x="9268" y="1187"/>
                    <a:pt x="9656" y="982"/>
                    <a:pt x="9930" y="685"/>
                  </a:cubicBezTo>
                  <a:cubicBezTo>
                    <a:pt x="10204" y="982"/>
                    <a:pt x="10592" y="1187"/>
                    <a:pt x="11002" y="1187"/>
                  </a:cubicBezTo>
                  <a:cubicBezTo>
                    <a:pt x="11436" y="1187"/>
                    <a:pt x="11824" y="982"/>
                    <a:pt x="12098" y="685"/>
                  </a:cubicBezTo>
                  <a:cubicBezTo>
                    <a:pt x="12372" y="982"/>
                    <a:pt x="12760" y="1187"/>
                    <a:pt x="13171" y="1187"/>
                  </a:cubicBezTo>
                  <a:cubicBezTo>
                    <a:pt x="13599" y="1187"/>
                    <a:pt x="13982" y="987"/>
                    <a:pt x="14255" y="697"/>
                  </a:cubicBezTo>
                  <a:lnTo>
                    <a:pt x="14255" y="697"/>
                  </a:lnTo>
                  <a:cubicBezTo>
                    <a:pt x="14528" y="987"/>
                    <a:pt x="14912" y="1187"/>
                    <a:pt x="15339" y="1187"/>
                  </a:cubicBezTo>
                  <a:cubicBezTo>
                    <a:pt x="15773" y="1187"/>
                    <a:pt x="16138" y="982"/>
                    <a:pt x="16412" y="685"/>
                  </a:cubicBezTo>
                  <a:cubicBezTo>
                    <a:pt x="16686" y="982"/>
                    <a:pt x="17074" y="1187"/>
                    <a:pt x="17508" y="1187"/>
                  </a:cubicBezTo>
                  <a:cubicBezTo>
                    <a:pt x="17918" y="1187"/>
                    <a:pt x="18307" y="982"/>
                    <a:pt x="18580" y="685"/>
                  </a:cubicBezTo>
                  <a:cubicBezTo>
                    <a:pt x="18854" y="982"/>
                    <a:pt x="19242" y="1187"/>
                    <a:pt x="19653" y="1187"/>
                  </a:cubicBezTo>
                  <a:cubicBezTo>
                    <a:pt x="20087" y="1187"/>
                    <a:pt x="20475" y="982"/>
                    <a:pt x="20749" y="685"/>
                  </a:cubicBezTo>
                  <a:cubicBezTo>
                    <a:pt x="21023" y="982"/>
                    <a:pt x="21388" y="1187"/>
                    <a:pt x="21822" y="1187"/>
                  </a:cubicBezTo>
                  <a:cubicBezTo>
                    <a:pt x="22255" y="1187"/>
                    <a:pt x="22643" y="982"/>
                    <a:pt x="22894" y="685"/>
                  </a:cubicBezTo>
                  <a:cubicBezTo>
                    <a:pt x="23168" y="982"/>
                    <a:pt x="23556" y="1187"/>
                    <a:pt x="23990" y="1187"/>
                  </a:cubicBezTo>
                  <a:cubicBezTo>
                    <a:pt x="24424" y="1187"/>
                    <a:pt x="24789" y="982"/>
                    <a:pt x="25063" y="685"/>
                  </a:cubicBezTo>
                  <a:cubicBezTo>
                    <a:pt x="25337" y="982"/>
                    <a:pt x="25725" y="1187"/>
                    <a:pt x="26158" y="1187"/>
                  </a:cubicBezTo>
                  <a:cubicBezTo>
                    <a:pt x="26569" y="1187"/>
                    <a:pt x="26957" y="982"/>
                    <a:pt x="27231" y="685"/>
                  </a:cubicBezTo>
                  <a:cubicBezTo>
                    <a:pt x="27505" y="982"/>
                    <a:pt x="27893" y="1187"/>
                    <a:pt x="28304" y="1187"/>
                  </a:cubicBezTo>
                  <a:cubicBezTo>
                    <a:pt x="28738" y="1187"/>
                    <a:pt x="29126" y="982"/>
                    <a:pt x="29400" y="685"/>
                  </a:cubicBezTo>
                  <a:cubicBezTo>
                    <a:pt x="29674" y="982"/>
                    <a:pt x="30039" y="1187"/>
                    <a:pt x="30472" y="1187"/>
                  </a:cubicBezTo>
                  <a:cubicBezTo>
                    <a:pt x="30906" y="1187"/>
                    <a:pt x="31294" y="982"/>
                    <a:pt x="31545" y="685"/>
                  </a:cubicBezTo>
                  <a:cubicBezTo>
                    <a:pt x="31819" y="982"/>
                    <a:pt x="32207" y="1187"/>
                    <a:pt x="32641" y="1187"/>
                  </a:cubicBezTo>
                  <a:cubicBezTo>
                    <a:pt x="33074" y="1187"/>
                    <a:pt x="33440" y="982"/>
                    <a:pt x="33714" y="685"/>
                  </a:cubicBezTo>
                  <a:cubicBezTo>
                    <a:pt x="33988" y="982"/>
                    <a:pt x="34376" y="1187"/>
                    <a:pt x="34809" y="1187"/>
                  </a:cubicBezTo>
                  <a:cubicBezTo>
                    <a:pt x="35220" y="1187"/>
                    <a:pt x="35608" y="982"/>
                    <a:pt x="35882" y="685"/>
                  </a:cubicBezTo>
                  <a:cubicBezTo>
                    <a:pt x="36156" y="982"/>
                    <a:pt x="36544" y="1187"/>
                    <a:pt x="36955" y="1187"/>
                  </a:cubicBezTo>
                  <a:cubicBezTo>
                    <a:pt x="37388" y="1187"/>
                    <a:pt x="37777" y="982"/>
                    <a:pt x="38050" y="685"/>
                  </a:cubicBezTo>
                  <a:cubicBezTo>
                    <a:pt x="38324" y="982"/>
                    <a:pt x="38690" y="1187"/>
                    <a:pt x="39123" y="1187"/>
                  </a:cubicBezTo>
                  <a:cubicBezTo>
                    <a:pt x="39557" y="1187"/>
                    <a:pt x="39945" y="982"/>
                    <a:pt x="40219" y="685"/>
                  </a:cubicBezTo>
                  <a:cubicBezTo>
                    <a:pt x="40470" y="982"/>
                    <a:pt x="40858" y="1187"/>
                    <a:pt x="41292" y="1187"/>
                  </a:cubicBezTo>
                  <a:cubicBezTo>
                    <a:pt x="41725" y="1187"/>
                    <a:pt x="42090" y="982"/>
                    <a:pt x="42364" y="685"/>
                  </a:cubicBezTo>
                  <a:cubicBezTo>
                    <a:pt x="42638" y="982"/>
                    <a:pt x="43026" y="1187"/>
                    <a:pt x="43460" y="1187"/>
                  </a:cubicBezTo>
                  <a:cubicBezTo>
                    <a:pt x="43871" y="1187"/>
                    <a:pt x="44259" y="982"/>
                    <a:pt x="44533" y="685"/>
                  </a:cubicBezTo>
                  <a:cubicBezTo>
                    <a:pt x="44807" y="982"/>
                    <a:pt x="45195" y="1187"/>
                    <a:pt x="45606" y="1187"/>
                  </a:cubicBezTo>
                  <a:cubicBezTo>
                    <a:pt x="46039" y="1187"/>
                    <a:pt x="46427" y="982"/>
                    <a:pt x="46701" y="685"/>
                  </a:cubicBezTo>
                  <a:cubicBezTo>
                    <a:pt x="46907" y="936"/>
                    <a:pt x="47203" y="1096"/>
                    <a:pt x="47546" y="1164"/>
                  </a:cubicBezTo>
                  <a:lnTo>
                    <a:pt x="480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7"/>
            <p:cNvSpPr/>
            <p:nvPr/>
          </p:nvSpPr>
          <p:spPr>
            <a:xfrm flipH="1">
              <a:off x="-1050263" y="4643780"/>
              <a:ext cx="5040605" cy="14122"/>
            </a:xfrm>
            <a:custGeom>
              <a:avLst/>
              <a:gdLst/>
              <a:ahLst/>
              <a:cxnLst/>
              <a:rect l="l" t="t" r="r" b="b"/>
              <a:pathLst>
                <a:path w="49258" h="138" extrusionOk="0">
                  <a:moveTo>
                    <a:pt x="0" y="1"/>
                  </a:moveTo>
                  <a:lnTo>
                    <a:pt x="0" y="138"/>
                  </a:lnTo>
                  <a:lnTo>
                    <a:pt x="49257" y="138"/>
                  </a:lnTo>
                  <a:lnTo>
                    <a:pt x="492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7"/>
            <p:cNvSpPr/>
            <p:nvPr/>
          </p:nvSpPr>
          <p:spPr>
            <a:xfrm flipH="1">
              <a:off x="3443691" y="4066833"/>
              <a:ext cx="509300" cy="182353"/>
            </a:xfrm>
            <a:custGeom>
              <a:avLst/>
              <a:gdLst/>
              <a:ahLst/>
              <a:cxnLst/>
              <a:rect l="l" t="t" r="r" b="b"/>
              <a:pathLst>
                <a:path w="4977" h="1782" extrusionOk="0">
                  <a:moveTo>
                    <a:pt x="4132" y="138"/>
                  </a:moveTo>
                  <a:cubicBezTo>
                    <a:pt x="4520" y="138"/>
                    <a:pt x="4840" y="480"/>
                    <a:pt x="4840" y="891"/>
                  </a:cubicBezTo>
                  <a:cubicBezTo>
                    <a:pt x="4840" y="1325"/>
                    <a:pt x="4520" y="1644"/>
                    <a:pt x="4132" y="1644"/>
                  </a:cubicBezTo>
                  <a:lnTo>
                    <a:pt x="845" y="1644"/>
                  </a:lnTo>
                  <a:cubicBezTo>
                    <a:pt x="457" y="1644"/>
                    <a:pt x="138" y="1325"/>
                    <a:pt x="138" y="891"/>
                  </a:cubicBezTo>
                  <a:cubicBezTo>
                    <a:pt x="138" y="480"/>
                    <a:pt x="457" y="138"/>
                    <a:pt x="845" y="138"/>
                  </a:cubicBezTo>
                  <a:close/>
                  <a:moveTo>
                    <a:pt x="845" y="1"/>
                  </a:moveTo>
                  <a:cubicBezTo>
                    <a:pt x="389" y="1"/>
                    <a:pt x="1" y="412"/>
                    <a:pt x="1" y="891"/>
                  </a:cubicBezTo>
                  <a:cubicBezTo>
                    <a:pt x="1" y="1393"/>
                    <a:pt x="389" y="1781"/>
                    <a:pt x="845" y="1781"/>
                  </a:cubicBezTo>
                  <a:lnTo>
                    <a:pt x="4132" y="1781"/>
                  </a:lnTo>
                  <a:cubicBezTo>
                    <a:pt x="4611" y="1781"/>
                    <a:pt x="4977" y="1393"/>
                    <a:pt x="4977" y="891"/>
                  </a:cubicBezTo>
                  <a:cubicBezTo>
                    <a:pt x="4977" y="412"/>
                    <a:pt x="4611" y="1"/>
                    <a:pt x="41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7"/>
            <p:cNvSpPr/>
            <p:nvPr/>
          </p:nvSpPr>
          <p:spPr>
            <a:xfrm flipH="1">
              <a:off x="-1218445" y="4235067"/>
              <a:ext cx="590960" cy="14122"/>
            </a:xfrm>
            <a:custGeom>
              <a:avLst/>
              <a:gdLst/>
              <a:ahLst/>
              <a:cxnLst/>
              <a:rect l="l" t="t" r="r" b="b"/>
              <a:pathLst>
                <a:path w="5775" h="138" extrusionOk="0">
                  <a:moveTo>
                    <a:pt x="0" y="0"/>
                  </a:moveTo>
                  <a:lnTo>
                    <a:pt x="0" y="137"/>
                  </a:lnTo>
                  <a:lnTo>
                    <a:pt x="5775" y="137"/>
                  </a:lnTo>
                  <a:lnTo>
                    <a:pt x="57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7"/>
            <p:cNvSpPr/>
            <p:nvPr/>
          </p:nvSpPr>
          <p:spPr>
            <a:xfrm flipH="1">
              <a:off x="-1190406" y="4307415"/>
              <a:ext cx="590960" cy="14122"/>
            </a:xfrm>
            <a:custGeom>
              <a:avLst/>
              <a:gdLst/>
              <a:ahLst/>
              <a:cxnLst/>
              <a:rect l="l" t="t" r="r" b="b"/>
              <a:pathLst>
                <a:path w="5775" h="138" extrusionOk="0">
                  <a:moveTo>
                    <a:pt x="0" y="1"/>
                  </a:moveTo>
                  <a:lnTo>
                    <a:pt x="0" y="138"/>
                  </a:lnTo>
                  <a:lnTo>
                    <a:pt x="5775" y="138"/>
                  </a:lnTo>
                  <a:lnTo>
                    <a:pt x="577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7"/>
            <p:cNvSpPr/>
            <p:nvPr/>
          </p:nvSpPr>
          <p:spPr>
            <a:xfrm flipH="1">
              <a:off x="-1162469" y="4379866"/>
              <a:ext cx="593416" cy="14122"/>
            </a:xfrm>
            <a:custGeom>
              <a:avLst/>
              <a:gdLst/>
              <a:ahLst/>
              <a:cxnLst/>
              <a:rect l="l" t="t" r="r" b="b"/>
              <a:pathLst>
                <a:path w="5799" h="138" extrusionOk="0">
                  <a:moveTo>
                    <a:pt x="0" y="1"/>
                  </a:moveTo>
                  <a:lnTo>
                    <a:pt x="0" y="137"/>
                  </a:lnTo>
                  <a:lnTo>
                    <a:pt x="5798" y="137"/>
                  </a:lnTo>
                  <a:lnTo>
                    <a:pt x="579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2" name="Google Shape;3252;p56"/>
          <p:cNvSpPr txBox="1">
            <a:spLocks noGrp="1"/>
          </p:cNvSpPr>
          <p:nvPr>
            <p:ph type="title"/>
          </p:nvPr>
        </p:nvSpPr>
        <p:spPr>
          <a:xfrm>
            <a:off x="1882373" y="537139"/>
            <a:ext cx="7751907" cy="7619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/>
              <a:t>Globalización tecnológica</a:t>
            </a:r>
            <a:endParaRPr sz="2400" dirty="0"/>
          </a:p>
        </p:txBody>
      </p:sp>
      <p:sp>
        <p:nvSpPr>
          <p:cNvPr id="3253" name="Google Shape;3253;p56"/>
          <p:cNvSpPr txBox="1">
            <a:spLocks noGrp="1"/>
          </p:cNvSpPr>
          <p:nvPr>
            <p:ph type="subTitle" idx="1"/>
          </p:nvPr>
        </p:nvSpPr>
        <p:spPr>
          <a:xfrm>
            <a:off x="744878" y="1527599"/>
            <a:ext cx="7751907" cy="21538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s-MX" sz="1600" dirty="0"/>
              <a:t>Todas las personas del mundo con acceso a Internet y con ello a información perteneciente a cualquier país y, con ello, las posibilidades de desarrollo e interconectividad son cada vez más crecientes</a:t>
            </a:r>
            <a:endParaRPr sz="1600" dirty="0"/>
          </a:p>
        </p:txBody>
      </p:sp>
      <p:grpSp>
        <p:nvGrpSpPr>
          <p:cNvPr id="3255" name="Google Shape;3255;p56"/>
          <p:cNvGrpSpPr/>
          <p:nvPr/>
        </p:nvGrpSpPr>
        <p:grpSpPr>
          <a:xfrm flipH="1">
            <a:off x="-349821" y="684111"/>
            <a:ext cx="2009061" cy="295581"/>
            <a:chOff x="335712" y="2832036"/>
            <a:chExt cx="2009061" cy="295581"/>
          </a:xfrm>
        </p:grpSpPr>
        <p:sp>
          <p:nvSpPr>
            <p:cNvPr id="3256" name="Google Shape;3256;p56"/>
            <p:cNvSpPr/>
            <p:nvPr/>
          </p:nvSpPr>
          <p:spPr>
            <a:xfrm>
              <a:off x="335712" y="2832036"/>
              <a:ext cx="2009061" cy="295581"/>
            </a:xfrm>
            <a:custGeom>
              <a:avLst/>
              <a:gdLst/>
              <a:ahLst/>
              <a:cxnLst/>
              <a:rect l="l" t="t" r="r" b="b"/>
              <a:pathLst>
                <a:path w="25679" h="3778" extrusionOk="0">
                  <a:moveTo>
                    <a:pt x="10729" y="1"/>
                  </a:moveTo>
                  <a:cubicBezTo>
                    <a:pt x="9336" y="1"/>
                    <a:pt x="7601" y="748"/>
                    <a:pt x="5866" y="2226"/>
                  </a:cubicBezTo>
                  <a:cubicBezTo>
                    <a:pt x="5554" y="2073"/>
                    <a:pt x="5187" y="1995"/>
                    <a:pt x="4763" y="1995"/>
                  </a:cubicBezTo>
                  <a:cubicBezTo>
                    <a:pt x="3604" y="1995"/>
                    <a:pt x="2022" y="2575"/>
                    <a:pt x="0" y="3778"/>
                  </a:cubicBezTo>
                  <a:lnTo>
                    <a:pt x="25679" y="3778"/>
                  </a:lnTo>
                  <a:cubicBezTo>
                    <a:pt x="24671" y="3111"/>
                    <a:pt x="23770" y="2876"/>
                    <a:pt x="22985" y="2876"/>
                  </a:cubicBezTo>
                  <a:cubicBezTo>
                    <a:pt x="22508" y="2876"/>
                    <a:pt x="22073" y="2964"/>
                    <a:pt x="21684" y="3093"/>
                  </a:cubicBezTo>
                  <a:cubicBezTo>
                    <a:pt x="21445" y="2033"/>
                    <a:pt x="20571" y="1461"/>
                    <a:pt x="19765" y="1461"/>
                  </a:cubicBezTo>
                  <a:cubicBezTo>
                    <a:pt x="19339" y="1461"/>
                    <a:pt x="18932" y="1621"/>
                    <a:pt x="18648" y="1952"/>
                  </a:cubicBezTo>
                  <a:cubicBezTo>
                    <a:pt x="17794" y="872"/>
                    <a:pt x="16755" y="446"/>
                    <a:pt x="15746" y="446"/>
                  </a:cubicBezTo>
                  <a:cubicBezTo>
                    <a:pt x="14813" y="446"/>
                    <a:pt x="13906" y="810"/>
                    <a:pt x="13193" y="1358"/>
                  </a:cubicBezTo>
                  <a:cubicBezTo>
                    <a:pt x="12685" y="451"/>
                    <a:pt x="11810" y="1"/>
                    <a:pt x="107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56"/>
            <p:cNvSpPr/>
            <p:nvPr/>
          </p:nvSpPr>
          <p:spPr>
            <a:xfrm>
              <a:off x="1269633" y="2934683"/>
              <a:ext cx="100144" cy="78707"/>
            </a:xfrm>
            <a:custGeom>
              <a:avLst/>
              <a:gdLst/>
              <a:ahLst/>
              <a:cxnLst/>
              <a:rect l="l" t="t" r="r" b="b"/>
              <a:pathLst>
                <a:path w="1280" h="1006" extrusionOk="0">
                  <a:moveTo>
                    <a:pt x="1211" y="1"/>
                  </a:moveTo>
                  <a:lnTo>
                    <a:pt x="1" y="937"/>
                  </a:lnTo>
                  <a:lnTo>
                    <a:pt x="69" y="1005"/>
                  </a:lnTo>
                  <a:lnTo>
                    <a:pt x="1279" y="69"/>
                  </a:lnTo>
                  <a:lnTo>
                    <a:pt x="12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56"/>
            <p:cNvSpPr/>
            <p:nvPr/>
          </p:nvSpPr>
          <p:spPr>
            <a:xfrm>
              <a:off x="1962583" y="3070425"/>
              <a:ext cx="71509" cy="34033"/>
            </a:xfrm>
            <a:custGeom>
              <a:avLst/>
              <a:gdLst/>
              <a:ahLst/>
              <a:cxnLst/>
              <a:rect l="l" t="t" r="r" b="b"/>
              <a:pathLst>
                <a:path w="914" h="435" extrusionOk="0">
                  <a:moveTo>
                    <a:pt x="867" y="1"/>
                  </a:moveTo>
                  <a:lnTo>
                    <a:pt x="0" y="343"/>
                  </a:lnTo>
                  <a:lnTo>
                    <a:pt x="23" y="434"/>
                  </a:lnTo>
                  <a:lnTo>
                    <a:pt x="913" y="92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56"/>
            <p:cNvSpPr/>
            <p:nvPr/>
          </p:nvSpPr>
          <p:spPr>
            <a:xfrm>
              <a:off x="1792886" y="2982956"/>
              <a:ext cx="51871" cy="60791"/>
            </a:xfrm>
            <a:custGeom>
              <a:avLst/>
              <a:gdLst/>
              <a:ahLst/>
              <a:cxnLst/>
              <a:rect l="l" t="t" r="r" b="b"/>
              <a:pathLst>
                <a:path w="663" h="777" extrusionOk="0">
                  <a:moveTo>
                    <a:pt x="69" y="0"/>
                  </a:moveTo>
                  <a:lnTo>
                    <a:pt x="1" y="46"/>
                  </a:lnTo>
                  <a:lnTo>
                    <a:pt x="571" y="776"/>
                  </a:lnTo>
                  <a:lnTo>
                    <a:pt x="663" y="70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56"/>
            <p:cNvSpPr/>
            <p:nvPr/>
          </p:nvSpPr>
          <p:spPr>
            <a:xfrm>
              <a:off x="792854" y="3002594"/>
              <a:ext cx="94746" cy="64311"/>
            </a:xfrm>
            <a:custGeom>
              <a:avLst/>
              <a:gdLst/>
              <a:ahLst/>
              <a:cxnLst/>
              <a:rect l="l" t="t" r="r" b="b"/>
              <a:pathLst>
                <a:path w="1211" h="822" extrusionOk="0">
                  <a:moveTo>
                    <a:pt x="46" y="0"/>
                  </a:moveTo>
                  <a:lnTo>
                    <a:pt x="0" y="91"/>
                  </a:lnTo>
                  <a:cubicBezTo>
                    <a:pt x="23" y="114"/>
                    <a:pt x="685" y="411"/>
                    <a:pt x="1142" y="822"/>
                  </a:cubicBezTo>
                  <a:lnTo>
                    <a:pt x="1210" y="753"/>
                  </a:lnTo>
                  <a:cubicBezTo>
                    <a:pt x="754" y="320"/>
                    <a:pt x="69" y="23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56"/>
            <p:cNvSpPr/>
            <p:nvPr/>
          </p:nvSpPr>
          <p:spPr>
            <a:xfrm>
              <a:off x="1183963" y="2998525"/>
              <a:ext cx="132221" cy="57661"/>
            </a:xfrm>
            <a:custGeom>
              <a:avLst/>
              <a:gdLst/>
              <a:ahLst/>
              <a:cxnLst/>
              <a:rect l="l" t="t" r="r" b="b"/>
              <a:pathLst>
                <a:path w="1690" h="737" extrusionOk="0">
                  <a:moveTo>
                    <a:pt x="483" y="1"/>
                  </a:moveTo>
                  <a:cubicBezTo>
                    <a:pt x="339" y="1"/>
                    <a:pt x="179" y="16"/>
                    <a:pt x="0" y="52"/>
                  </a:cubicBezTo>
                  <a:lnTo>
                    <a:pt x="23" y="166"/>
                  </a:lnTo>
                  <a:cubicBezTo>
                    <a:pt x="205" y="127"/>
                    <a:pt x="367" y="110"/>
                    <a:pt x="511" y="110"/>
                  </a:cubicBezTo>
                  <a:cubicBezTo>
                    <a:pt x="1374" y="110"/>
                    <a:pt x="1575" y="717"/>
                    <a:pt x="1575" y="737"/>
                  </a:cubicBezTo>
                  <a:lnTo>
                    <a:pt x="1689" y="714"/>
                  </a:lnTo>
                  <a:cubicBezTo>
                    <a:pt x="1689" y="694"/>
                    <a:pt x="1448" y="1"/>
                    <a:pt x="4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56"/>
            <p:cNvSpPr/>
            <p:nvPr/>
          </p:nvSpPr>
          <p:spPr>
            <a:xfrm>
              <a:off x="1803604" y="3035923"/>
              <a:ext cx="82228" cy="30982"/>
            </a:xfrm>
            <a:custGeom>
              <a:avLst/>
              <a:gdLst/>
              <a:ahLst/>
              <a:cxnLst/>
              <a:rect l="l" t="t" r="r" b="b"/>
              <a:pathLst>
                <a:path w="1051" h="396" extrusionOk="0">
                  <a:moveTo>
                    <a:pt x="603" y="1"/>
                  </a:moveTo>
                  <a:cubicBezTo>
                    <a:pt x="361" y="1"/>
                    <a:pt x="162" y="108"/>
                    <a:pt x="1" y="327"/>
                  </a:cubicBezTo>
                  <a:lnTo>
                    <a:pt x="92" y="396"/>
                  </a:lnTo>
                  <a:cubicBezTo>
                    <a:pt x="225" y="203"/>
                    <a:pt x="397" y="107"/>
                    <a:pt x="621" y="107"/>
                  </a:cubicBezTo>
                  <a:cubicBezTo>
                    <a:pt x="741" y="107"/>
                    <a:pt x="876" y="135"/>
                    <a:pt x="1028" y="190"/>
                  </a:cubicBezTo>
                  <a:lnTo>
                    <a:pt x="1051" y="99"/>
                  </a:lnTo>
                  <a:cubicBezTo>
                    <a:pt x="887" y="34"/>
                    <a:pt x="738" y="1"/>
                    <a:pt x="6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56"/>
            <p:cNvSpPr/>
            <p:nvPr/>
          </p:nvSpPr>
          <p:spPr>
            <a:xfrm>
              <a:off x="808893" y="3060568"/>
              <a:ext cx="151937" cy="33173"/>
            </a:xfrm>
            <a:custGeom>
              <a:avLst/>
              <a:gdLst/>
              <a:ahLst/>
              <a:cxnLst/>
              <a:rect l="l" t="t" r="r" b="b"/>
              <a:pathLst>
                <a:path w="1942" h="424" extrusionOk="0">
                  <a:moveTo>
                    <a:pt x="1023" y="1"/>
                  </a:moveTo>
                  <a:cubicBezTo>
                    <a:pt x="693" y="1"/>
                    <a:pt x="353" y="109"/>
                    <a:pt x="1" y="332"/>
                  </a:cubicBezTo>
                  <a:lnTo>
                    <a:pt x="47" y="423"/>
                  </a:lnTo>
                  <a:cubicBezTo>
                    <a:pt x="397" y="206"/>
                    <a:pt x="728" y="97"/>
                    <a:pt x="1050" y="97"/>
                  </a:cubicBezTo>
                  <a:cubicBezTo>
                    <a:pt x="1337" y="97"/>
                    <a:pt x="1616" y="183"/>
                    <a:pt x="1895" y="355"/>
                  </a:cubicBezTo>
                  <a:lnTo>
                    <a:pt x="1941" y="286"/>
                  </a:lnTo>
                  <a:cubicBezTo>
                    <a:pt x="1641" y="98"/>
                    <a:pt x="1336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gura de palo en acción -: vector de stock (libre de regalías) 294105158 |  Shutterstock">
            <a:extLst>
              <a:ext uri="{FF2B5EF4-FFF2-40B4-BE49-F238E27FC236}">
                <a16:creationId xmlns:a16="http://schemas.microsoft.com/office/drawing/2014/main" id="{DD8126C9-CD09-4211-9688-92C0172B9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6"/>
          <a:stretch/>
        </p:blipFill>
        <p:spPr bwMode="auto">
          <a:xfrm>
            <a:off x="2685600" y="648000"/>
            <a:ext cx="3571200" cy="33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641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E74ACB8-56A9-4023-A5A2-D8A5ACC052A9}"/>
              </a:ext>
            </a:extLst>
          </p:cNvPr>
          <p:cNvSpPr txBox="1"/>
          <p:nvPr/>
        </p:nvSpPr>
        <p:spPr>
          <a:xfrm>
            <a:off x="568800" y="2048530"/>
            <a:ext cx="7408800" cy="138499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800" dirty="0"/>
              <a:t>Los avances en internet, transporte y comunicaciones han contribuido al crecimiento de la globalización.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673203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a 3">
            <a:extLst>
              <a:ext uri="{FF2B5EF4-FFF2-40B4-BE49-F238E27FC236}">
                <a16:creationId xmlns:a16="http://schemas.microsoft.com/office/drawing/2014/main" id="{67A806CC-8CEC-4BDB-891F-E432C43A79AE}"/>
              </a:ext>
            </a:extLst>
          </p:cNvPr>
          <p:cNvSpPr/>
          <p:nvPr/>
        </p:nvSpPr>
        <p:spPr>
          <a:xfrm>
            <a:off x="2268000" y="1234674"/>
            <a:ext cx="4680000" cy="247332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1, La globalización facilita el intercambio de bienes, servicios, información y tecnología entre diferentes países.</a:t>
            </a:r>
            <a:endParaRPr lang="es-CO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94C6220-5789-458F-8268-57296480644C}"/>
              </a:ext>
            </a:extLst>
          </p:cNvPr>
          <p:cNvGraphicFramePr>
            <a:graphicFrameLocks noGrp="1"/>
          </p:cNvGraphicFramePr>
          <p:nvPr/>
        </p:nvGraphicFramePr>
        <p:xfrm>
          <a:off x="712788" y="2708275"/>
          <a:ext cx="7718425" cy="304800"/>
        </p:xfrm>
        <a:graphic>
          <a:graphicData uri="http://schemas.openxmlformats.org/drawingml/2006/table">
            <a:tbl>
              <a:tblPr/>
              <a:tblGrid>
                <a:gridCol w="7718425">
                  <a:extLst>
                    <a:ext uri="{9D8B030D-6E8A-4147-A177-3AD203B41FA5}">
                      <a16:colId xmlns:a16="http://schemas.microsoft.com/office/drawing/2014/main" val="9989163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53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979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D56DDD1-1AF9-49FC-BB54-054872312BC8}"/>
              </a:ext>
            </a:extLst>
          </p:cNvPr>
          <p:cNvSpPr txBox="1"/>
          <p:nvPr/>
        </p:nvSpPr>
        <p:spPr>
          <a:xfrm>
            <a:off x="1303200" y="1707590"/>
            <a:ext cx="7336800" cy="206210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3200" dirty="0"/>
              <a:t>La globalización significa que cada país debe producir y consumir únicamente productos nacionales, evitando el comercio con otros países.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3109796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C1AD230-543C-4CED-8EE7-1689F61424DE}"/>
              </a:ext>
            </a:extLst>
          </p:cNvPr>
          <p:cNvSpPr txBox="1"/>
          <p:nvPr/>
        </p:nvSpPr>
        <p:spPr>
          <a:xfrm>
            <a:off x="1710000" y="1772668"/>
            <a:ext cx="5871600" cy="132343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dirty="0"/>
              <a:t>La globalización afecta solamente a las grandes empresas multinacionales y no tiene ningún impacto sobre consumidores o pequeñas empresas.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87166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7" name="Google Shape;2957;p51"/>
          <p:cNvSpPr txBox="1">
            <a:spLocks noGrp="1"/>
          </p:cNvSpPr>
          <p:nvPr>
            <p:ph type="title"/>
          </p:nvPr>
        </p:nvSpPr>
        <p:spPr>
          <a:xfrm>
            <a:off x="2037312" y="419296"/>
            <a:ext cx="4973606" cy="8911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Ventajas</a:t>
            </a:r>
            <a:endParaRPr sz="3200" dirty="0"/>
          </a:p>
        </p:txBody>
      </p:sp>
      <p:sp>
        <p:nvSpPr>
          <p:cNvPr id="2958" name="Google Shape;2958;p51"/>
          <p:cNvSpPr txBox="1">
            <a:spLocks noGrp="1"/>
          </p:cNvSpPr>
          <p:nvPr>
            <p:ph type="subTitle" idx="1"/>
          </p:nvPr>
        </p:nvSpPr>
        <p:spPr>
          <a:xfrm>
            <a:off x="1045371" y="1359927"/>
            <a:ext cx="7077900" cy="23790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Reducción de costos- economía de escala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Mejor calidad.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Más preferencia de los clientes.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Mayor eficacia competitiva.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Mercados más grande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Fomenta el turismo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dirty="0"/>
          </a:p>
        </p:txBody>
      </p:sp>
      <p:grpSp>
        <p:nvGrpSpPr>
          <p:cNvPr id="2959" name="Google Shape;2959;p51"/>
          <p:cNvGrpSpPr/>
          <p:nvPr/>
        </p:nvGrpSpPr>
        <p:grpSpPr>
          <a:xfrm>
            <a:off x="-684924" y="199789"/>
            <a:ext cx="2527370" cy="1217895"/>
            <a:chOff x="-841324" y="199789"/>
            <a:chExt cx="2527370" cy="1217895"/>
          </a:xfrm>
        </p:grpSpPr>
        <p:sp>
          <p:nvSpPr>
            <p:cNvPr id="2960" name="Google Shape;2960;p51"/>
            <p:cNvSpPr/>
            <p:nvPr/>
          </p:nvSpPr>
          <p:spPr>
            <a:xfrm flipH="1">
              <a:off x="442992" y="871374"/>
              <a:ext cx="655481" cy="546310"/>
            </a:xfrm>
            <a:custGeom>
              <a:avLst/>
              <a:gdLst/>
              <a:ahLst/>
              <a:cxnLst/>
              <a:rect l="l" t="t" r="r" b="b"/>
              <a:pathLst>
                <a:path w="10135" h="8447" extrusionOk="0">
                  <a:moveTo>
                    <a:pt x="2945" y="1"/>
                  </a:moveTo>
                  <a:lnTo>
                    <a:pt x="114" y="7122"/>
                  </a:lnTo>
                  <a:cubicBezTo>
                    <a:pt x="0" y="7419"/>
                    <a:pt x="137" y="7761"/>
                    <a:pt x="434" y="7853"/>
                  </a:cubicBezTo>
                  <a:lnTo>
                    <a:pt x="1803" y="8378"/>
                  </a:lnTo>
                  <a:cubicBezTo>
                    <a:pt x="1940" y="8423"/>
                    <a:pt x="2080" y="8446"/>
                    <a:pt x="2217" y="8446"/>
                  </a:cubicBezTo>
                  <a:cubicBezTo>
                    <a:pt x="2491" y="8446"/>
                    <a:pt x="2754" y="8355"/>
                    <a:pt x="2967" y="8172"/>
                  </a:cubicBezTo>
                  <a:lnTo>
                    <a:pt x="10135" y="2397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51"/>
            <p:cNvSpPr/>
            <p:nvPr/>
          </p:nvSpPr>
          <p:spPr>
            <a:xfrm flipH="1">
              <a:off x="-554943" y="578914"/>
              <a:ext cx="366190" cy="472645"/>
            </a:xfrm>
            <a:custGeom>
              <a:avLst/>
              <a:gdLst/>
              <a:ahLst/>
              <a:cxnLst/>
              <a:rect l="l" t="t" r="r" b="b"/>
              <a:pathLst>
                <a:path w="5662" h="7308" extrusionOk="0">
                  <a:moveTo>
                    <a:pt x="4349" y="0"/>
                  </a:moveTo>
                  <a:cubicBezTo>
                    <a:pt x="4048" y="0"/>
                    <a:pt x="3781" y="99"/>
                    <a:pt x="3562" y="369"/>
                  </a:cubicBezTo>
                  <a:lnTo>
                    <a:pt x="1" y="4751"/>
                  </a:lnTo>
                  <a:lnTo>
                    <a:pt x="5182" y="7307"/>
                  </a:lnTo>
                  <a:lnTo>
                    <a:pt x="5661" y="346"/>
                  </a:lnTo>
                  <a:cubicBezTo>
                    <a:pt x="5186" y="166"/>
                    <a:pt x="4739" y="0"/>
                    <a:pt x="43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51"/>
            <p:cNvSpPr/>
            <p:nvPr/>
          </p:nvSpPr>
          <p:spPr>
            <a:xfrm flipH="1">
              <a:off x="-414728" y="1184337"/>
              <a:ext cx="270212" cy="125534"/>
            </a:xfrm>
            <a:custGeom>
              <a:avLst/>
              <a:gdLst/>
              <a:ahLst/>
              <a:cxnLst/>
              <a:rect l="l" t="t" r="r" b="b"/>
              <a:pathLst>
                <a:path w="4178" h="1941" extrusionOk="0">
                  <a:moveTo>
                    <a:pt x="4177" y="1"/>
                  </a:moveTo>
                  <a:lnTo>
                    <a:pt x="753" y="275"/>
                  </a:lnTo>
                  <a:lnTo>
                    <a:pt x="0" y="1530"/>
                  </a:lnTo>
                  <a:lnTo>
                    <a:pt x="1415" y="1941"/>
                  </a:lnTo>
                  <a:lnTo>
                    <a:pt x="41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51"/>
            <p:cNvSpPr/>
            <p:nvPr/>
          </p:nvSpPr>
          <p:spPr>
            <a:xfrm flipH="1">
              <a:off x="-578549" y="419296"/>
              <a:ext cx="2264595" cy="782373"/>
            </a:xfrm>
            <a:custGeom>
              <a:avLst/>
              <a:gdLst/>
              <a:ahLst/>
              <a:cxnLst/>
              <a:rect l="l" t="t" r="r" b="b"/>
              <a:pathLst>
                <a:path w="35015" h="12097" extrusionOk="0">
                  <a:moveTo>
                    <a:pt x="6263" y="0"/>
                  </a:moveTo>
                  <a:cubicBezTo>
                    <a:pt x="4952" y="0"/>
                    <a:pt x="3761" y="307"/>
                    <a:pt x="2648" y="896"/>
                  </a:cubicBezTo>
                  <a:cubicBezTo>
                    <a:pt x="754" y="942"/>
                    <a:pt x="1" y="3225"/>
                    <a:pt x="2899" y="4138"/>
                  </a:cubicBezTo>
                  <a:lnTo>
                    <a:pt x="24584" y="11442"/>
                  </a:lnTo>
                  <a:cubicBezTo>
                    <a:pt x="25789" y="11909"/>
                    <a:pt x="27262" y="12096"/>
                    <a:pt x="28869" y="12096"/>
                  </a:cubicBezTo>
                  <a:cubicBezTo>
                    <a:pt x="30641" y="12096"/>
                    <a:pt x="32575" y="11868"/>
                    <a:pt x="34490" y="11533"/>
                  </a:cubicBezTo>
                  <a:cubicBezTo>
                    <a:pt x="34786" y="11464"/>
                    <a:pt x="35015" y="11191"/>
                    <a:pt x="34992" y="10871"/>
                  </a:cubicBezTo>
                  <a:cubicBezTo>
                    <a:pt x="34855" y="9753"/>
                    <a:pt x="33805" y="8908"/>
                    <a:pt x="32025" y="8269"/>
                  </a:cubicBezTo>
                  <a:lnTo>
                    <a:pt x="9222" y="463"/>
                  </a:lnTo>
                  <a:cubicBezTo>
                    <a:pt x="8167" y="152"/>
                    <a:pt x="7185" y="0"/>
                    <a:pt x="6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51"/>
            <p:cNvSpPr/>
            <p:nvPr/>
          </p:nvSpPr>
          <p:spPr>
            <a:xfrm flipH="1">
              <a:off x="-470801" y="880235"/>
              <a:ext cx="283535" cy="115251"/>
            </a:xfrm>
            <a:custGeom>
              <a:avLst/>
              <a:gdLst/>
              <a:ahLst/>
              <a:cxnLst/>
              <a:rect l="l" t="t" r="r" b="b"/>
              <a:pathLst>
                <a:path w="4384" h="1782" extrusionOk="0">
                  <a:moveTo>
                    <a:pt x="47" y="1"/>
                  </a:moveTo>
                  <a:lnTo>
                    <a:pt x="1" y="183"/>
                  </a:lnTo>
                  <a:lnTo>
                    <a:pt x="3014" y="1210"/>
                  </a:lnTo>
                  <a:cubicBezTo>
                    <a:pt x="3493" y="1393"/>
                    <a:pt x="3927" y="1576"/>
                    <a:pt x="4292" y="1781"/>
                  </a:cubicBezTo>
                  <a:lnTo>
                    <a:pt x="4383" y="1621"/>
                  </a:lnTo>
                  <a:cubicBezTo>
                    <a:pt x="3995" y="1416"/>
                    <a:pt x="3562" y="1233"/>
                    <a:pt x="3082" y="1051"/>
                  </a:cubicBez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51"/>
            <p:cNvSpPr/>
            <p:nvPr/>
          </p:nvSpPr>
          <p:spPr>
            <a:xfrm flipH="1">
              <a:off x="1094011" y="498976"/>
              <a:ext cx="19273" cy="18174"/>
            </a:xfrm>
            <a:custGeom>
              <a:avLst/>
              <a:gdLst/>
              <a:ahLst/>
              <a:cxnLst/>
              <a:rect l="l" t="t" r="r" b="b"/>
              <a:pathLst>
                <a:path w="298" h="281" extrusionOk="0">
                  <a:moveTo>
                    <a:pt x="147" y="1"/>
                  </a:moveTo>
                  <a:cubicBezTo>
                    <a:pt x="92" y="1"/>
                    <a:pt x="42" y="42"/>
                    <a:pt x="24" y="98"/>
                  </a:cubicBezTo>
                  <a:cubicBezTo>
                    <a:pt x="1" y="167"/>
                    <a:pt x="24" y="235"/>
                    <a:pt x="115" y="258"/>
                  </a:cubicBezTo>
                  <a:cubicBezTo>
                    <a:pt x="115" y="281"/>
                    <a:pt x="138" y="281"/>
                    <a:pt x="138" y="281"/>
                  </a:cubicBezTo>
                  <a:cubicBezTo>
                    <a:pt x="206" y="281"/>
                    <a:pt x="252" y="235"/>
                    <a:pt x="275" y="189"/>
                  </a:cubicBezTo>
                  <a:cubicBezTo>
                    <a:pt x="298" y="121"/>
                    <a:pt x="252" y="30"/>
                    <a:pt x="183" y="7"/>
                  </a:cubicBezTo>
                  <a:cubicBezTo>
                    <a:pt x="171" y="3"/>
                    <a:pt x="159" y="1"/>
                    <a:pt x="1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51"/>
            <p:cNvSpPr/>
            <p:nvPr/>
          </p:nvSpPr>
          <p:spPr>
            <a:xfrm flipH="1">
              <a:off x="-243468" y="510682"/>
              <a:ext cx="1324221" cy="459710"/>
            </a:xfrm>
            <a:custGeom>
              <a:avLst/>
              <a:gdLst/>
              <a:ahLst/>
              <a:cxnLst/>
              <a:rect l="l" t="t" r="r" b="b"/>
              <a:pathLst>
                <a:path w="20475" h="7108" extrusionOk="0">
                  <a:moveTo>
                    <a:pt x="135" y="0"/>
                  </a:moveTo>
                  <a:cubicBezTo>
                    <a:pt x="84" y="0"/>
                    <a:pt x="40" y="30"/>
                    <a:pt x="23" y="100"/>
                  </a:cubicBezTo>
                  <a:cubicBezTo>
                    <a:pt x="0" y="168"/>
                    <a:pt x="23" y="237"/>
                    <a:pt x="91" y="259"/>
                  </a:cubicBezTo>
                  <a:lnTo>
                    <a:pt x="160" y="259"/>
                  </a:lnTo>
                  <a:cubicBezTo>
                    <a:pt x="205" y="259"/>
                    <a:pt x="274" y="237"/>
                    <a:pt x="274" y="168"/>
                  </a:cubicBezTo>
                  <a:cubicBezTo>
                    <a:pt x="297" y="100"/>
                    <a:pt x="274" y="31"/>
                    <a:pt x="205" y="8"/>
                  </a:cubicBezTo>
                  <a:lnTo>
                    <a:pt x="183" y="8"/>
                  </a:lnTo>
                  <a:cubicBezTo>
                    <a:pt x="166" y="3"/>
                    <a:pt x="150" y="0"/>
                    <a:pt x="135" y="0"/>
                  </a:cubicBezTo>
                  <a:close/>
                  <a:moveTo>
                    <a:pt x="653" y="182"/>
                  </a:moveTo>
                  <a:cubicBezTo>
                    <a:pt x="598" y="182"/>
                    <a:pt x="542" y="208"/>
                    <a:pt x="525" y="259"/>
                  </a:cubicBezTo>
                  <a:cubicBezTo>
                    <a:pt x="502" y="328"/>
                    <a:pt x="548" y="396"/>
                    <a:pt x="616" y="419"/>
                  </a:cubicBezTo>
                  <a:lnTo>
                    <a:pt x="639" y="442"/>
                  </a:lnTo>
                  <a:lnTo>
                    <a:pt x="685" y="442"/>
                  </a:lnTo>
                  <a:cubicBezTo>
                    <a:pt x="730" y="442"/>
                    <a:pt x="776" y="419"/>
                    <a:pt x="799" y="351"/>
                  </a:cubicBezTo>
                  <a:cubicBezTo>
                    <a:pt x="822" y="282"/>
                    <a:pt x="776" y="214"/>
                    <a:pt x="708" y="191"/>
                  </a:cubicBezTo>
                  <a:cubicBezTo>
                    <a:pt x="690" y="185"/>
                    <a:pt x="672" y="182"/>
                    <a:pt x="653" y="182"/>
                  </a:cubicBezTo>
                  <a:close/>
                  <a:moveTo>
                    <a:pt x="1174" y="345"/>
                  </a:moveTo>
                  <a:cubicBezTo>
                    <a:pt x="1118" y="345"/>
                    <a:pt x="1069" y="386"/>
                    <a:pt x="1050" y="442"/>
                  </a:cubicBezTo>
                  <a:cubicBezTo>
                    <a:pt x="1027" y="511"/>
                    <a:pt x="1073" y="579"/>
                    <a:pt x="1141" y="602"/>
                  </a:cubicBezTo>
                  <a:cubicBezTo>
                    <a:pt x="1164" y="625"/>
                    <a:pt x="1187" y="625"/>
                    <a:pt x="1187" y="625"/>
                  </a:cubicBezTo>
                  <a:cubicBezTo>
                    <a:pt x="1255" y="625"/>
                    <a:pt x="1301" y="579"/>
                    <a:pt x="1324" y="533"/>
                  </a:cubicBezTo>
                  <a:cubicBezTo>
                    <a:pt x="1347" y="465"/>
                    <a:pt x="1301" y="374"/>
                    <a:pt x="1233" y="351"/>
                  </a:cubicBezTo>
                  <a:lnTo>
                    <a:pt x="1210" y="351"/>
                  </a:lnTo>
                  <a:cubicBezTo>
                    <a:pt x="1198" y="347"/>
                    <a:pt x="1186" y="345"/>
                    <a:pt x="1174" y="345"/>
                  </a:cubicBezTo>
                  <a:close/>
                  <a:moveTo>
                    <a:pt x="1687" y="525"/>
                  </a:moveTo>
                  <a:cubicBezTo>
                    <a:pt x="1636" y="525"/>
                    <a:pt x="1592" y="555"/>
                    <a:pt x="1575" y="625"/>
                  </a:cubicBezTo>
                  <a:cubicBezTo>
                    <a:pt x="1552" y="693"/>
                    <a:pt x="1575" y="762"/>
                    <a:pt x="1643" y="784"/>
                  </a:cubicBezTo>
                  <a:lnTo>
                    <a:pt x="1712" y="784"/>
                  </a:lnTo>
                  <a:cubicBezTo>
                    <a:pt x="1758" y="784"/>
                    <a:pt x="1826" y="762"/>
                    <a:pt x="1826" y="693"/>
                  </a:cubicBezTo>
                  <a:cubicBezTo>
                    <a:pt x="1849" y="625"/>
                    <a:pt x="1826" y="556"/>
                    <a:pt x="1758" y="533"/>
                  </a:cubicBezTo>
                  <a:lnTo>
                    <a:pt x="1735" y="533"/>
                  </a:lnTo>
                  <a:cubicBezTo>
                    <a:pt x="1719" y="528"/>
                    <a:pt x="1702" y="525"/>
                    <a:pt x="1687" y="525"/>
                  </a:cubicBezTo>
                  <a:close/>
                  <a:moveTo>
                    <a:pt x="2206" y="707"/>
                  </a:moveTo>
                  <a:cubicBezTo>
                    <a:pt x="2150" y="707"/>
                    <a:pt x="2094" y="733"/>
                    <a:pt x="2077" y="784"/>
                  </a:cubicBezTo>
                  <a:cubicBezTo>
                    <a:pt x="2054" y="853"/>
                    <a:pt x="2100" y="921"/>
                    <a:pt x="2168" y="944"/>
                  </a:cubicBezTo>
                  <a:lnTo>
                    <a:pt x="2191" y="967"/>
                  </a:lnTo>
                  <a:lnTo>
                    <a:pt x="2237" y="967"/>
                  </a:lnTo>
                  <a:cubicBezTo>
                    <a:pt x="2283" y="967"/>
                    <a:pt x="2328" y="944"/>
                    <a:pt x="2351" y="876"/>
                  </a:cubicBezTo>
                  <a:cubicBezTo>
                    <a:pt x="2374" y="807"/>
                    <a:pt x="2328" y="739"/>
                    <a:pt x="2260" y="716"/>
                  </a:cubicBezTo>
                  <a:cubicBezTo>
                    <a:pt x="2243" y="710"/>
                    <a:pt x="2224" y="707"/>
                    <a:pt x="2206" y="707"/>
                  </a:cubicBezTo>
                  <a:close/>
                  <a:moveTo>
                    <a:pt x="2726" y="870"/>
                  </a:moveTo>
                  <a:cubicBezTo>
                    <a:pt x="2671" y="870"/>
                    <a:pt x="2621" y="911"/>
                    <a:pt x="2602" y="967"/>
                  </a:cubicBezTo>
                  <a:cubicBezTo>
                    <a:pt x="2579" y="1035"/>
                    <a:pt x="2625" y="1104"/>
                    <a:pt x="2693" y="1127"/>
                  </a:cubicBezTo>
                  <a:cubicBezTo>
                    <a:pt x="2716" y="1150"/>
                    <a:pt x="2739" y="1150"/>
                    <a:pt x="2739" y="1150"/>
                  </a:cubicBezTo>
                  <a:cubicBezTo>
                    <a:pt x="2808" y="1150"/>
                    <a:pt x="2853" y="1104"/>
                    <a:pt x="2876" y="1058"/>
                  </a:cubicBezTo>
                  <a:cubicBezTo>
                    <a:pt x="2899" y="990"/>
                    <a:pt x="2853" y="921"/>
                    <a:pt x="2785" y="899"/>
                  </a:cubicBezTo>
                  <a:lnTo>
                    <a:pt x="2762" y="876"/>
                  </a:lnTo>
                  <a:cubicBezTo>
                    <a:pt x="2750" y="872"/>
                    <a:pt x="2738" y="870"/>
                    <a:pt x="2726" y="870"/>
                  </a:cubicBezTo>
                  <a:close/>
                  <a:moveTo>
                    <a:pt x="3251" y="1052"/>
                  </a:moveTo>
                  <a:cubicBezTo>
                    <a:pt x="3196" y="1052"/>
                    <a:pt x="3146" y="1093"/>
                    <a:pt x="3127" y="1150"/>
                  </a:cubicBezTo>
                  <a:cubicBezTo>
                    <a:pt x="3104" y="1218"/>
                    <a:pt x="3127" y="1287"/>
                    <a:pt x="3196" y="1309"/>
                  </a:cubicBezTo>
                  <a:lnTo>
                    <a:pt x="3264" y="1309"/>
                  </a:lnTo>
                  <a:cubicBezTo>
                    <a:pt x="3310" y="1309"/>
                    <a:pt x="3378" y="1287"/>
                    <a:pt x="3378" y="1218"/>
                  </a:cubicBezTo>
                  <a:cubicBezTo>
                    <a:pt x="3401" y="1150"/>
                    <a:pt x="3378" y="1081"/>
                    <a:pt x="3310" y="1058"/>
                  </a:cubicBezTo>
                  <a:lnTo>
                    <a:pt x="3287" y="1058"/>
                  </a:lnTo>
                  <a:cubicBezTo>
                    <a:pt x="3275" y="1054"/>
                    <a:pt x="3263" y="1052"/>
                    <a:pt x="3251" y="1052"/>
                  </a:cubicBezTo>
                  <a:close/>
                  <a:moveTo>
                    <a:pt x="3758" y="1232"/>
                  </a:moveTo>
                  <a:cubicBezTo>
                    <a:pt x="3702" y="1232"/>
                    <a:pt x="3646" y="1258"/>
                    <a:pt x="3629" y="1309"/>
                  </a:cubicBezTo>
                  <a:cubicBezTo>
                    <a:pt x="3606" y="1378"/>
                    <a:pt x="3652" y="1446"/>
                    <a:pt x="3721" y="1469"/>
                  </a:cubicBezTo>
                  <a:lnTo>
                    <a:pt x="3743" y="1492"/>
                  </a:lnTo>
                  <a:lnTo>
                    <a:pt x="3789" y="1492"/>
                  </a:lnTo>
                  <a:cubicBezTo>
                    <a:pt x="3835" y="1492"/>
                    <a:pt x="3880" y="1469"/>
                    <a:pt x="3903" y="1401"/>
                  </a:cubicBezTo>
                  <a:cubicBezTo>
                    <a:pt x="3926" y="1332"/>
                    <a:pt x="3880" y="1264"/>
                    <a:pt x="3812" y="1241"/>
                  </a:cubicBezTo>
                  <a:cubicBezTo>
                    <a:pt x="3795" y="1235"/>
                    <a:pt x="3776" y="1232"/>
                    <a:pt x="3758" y="1232"/>
                  </a:cubicBezTo>
                  <a:close/>
                  <a:moveTo>
                    <a:pt x="4278" y="1395"/>
                  </a:moveTo>
                  <a:cubicBezTo>
                    <a:pt x="4223" y="1395"/>
                    <a:pt x="4173" y="1436"/>
                    <a:pt x="4154" y="1492"/>
                  </a:cubicBezTo>
                  <a:cubicBezTo>
                    <a:pt x="4131" y="1560"/>
                    <a:pt x="4177" y="1629"/>
                    <a:pt x="4246" y="1652"/>
                  </a:cubicBezTo>
                  <a:cubicBezTo>
                    <a:pt x="4268" y="1675"/>
                    <a:pt x="4291" y="1675"/>
                    <a:pt x="4291" y="1675"/>
                  </a:cubicBezTo>
                  <a:cubicBezTo>
                    <a:pt x="4360" y="1675"/>
                    <a:pt x="4405" y="1629"/>
                    <a:pt x="4428" y="1583"/>
                  </a:cubicBezTo>
                  <a:cubicBezTo>
                    <a:pt x="4451" y="1515"/>
                    <a:pt x="4405" y="1446"/>
                    <a:pt x="4337" y="1424"/>
                  </a:cubicBezTo>
                  <a:lnTo>
                    <a:pt x="4314" y="1401"/>
                  </a:lnTo>
                  <a:cubicBezTo>
                    <a:pt x="4302" y="1397"/>
                    <a:pt x="4290" y="1395"/>
                    <a:pt x="4278" y="1395"/>
                  </a:cubicBezTo>
                  <a:close/>
                  <a:moveTo>
                    <a:pt x="4803" y="1577"/>
                  </a:moveTo>
                  <a:cubicBezTo>
                    <a:pt x="4748" y="1577"/>
                    <a:pt x="4698" y="1618"/>
                    <a:pt x="4679" y="1675"/>
                  </a:cubicBezTo>
                  <a:cubicBezTo>
                    <a:pt x="4656" y="1743"/>
                    <a:pt x="4679" y="1812"/>
                    <a:pt x="4748" y="1834"/>
                  </a:cubicBezTo>
                  <a:lnTo>
                    <a:pt x="4816" y="1834"/>
                  </a:lnTo>
                  <a:cubicBezTo>
                    <a:pt x="4862" y="1834"/>
                    <a:pt x="4907" y="1812"/>
                    <a:pt x="4930" y="1743"/>
                  </a:cubicBezTo>
                  <a:cubicBezTo>
                    <a:pt x="4953" y="1675"/>
                    <a:pt x="4930" y="1606"/>
                    <a:pt x="4862" y="1583"/>
                  </a:cubicBezTo>
                  <a:lnTo>
                    <a:pt x="4839" y="1583"/>
                  </a:lnTo>
                  <a:cubicBezTo>
                    <a:pt x="4827" y="1579"/>
                    <a:pt x="4815" y="1577"/>
                    <a:pt x="4803" y="1577"/>
                  </a:cubicBezTo>
                  <a:close/>
                  <a:moveTo>
                    <a:pt x="5310" y="1757"/>
                  </a:moveTo>
                  <a:cubicBezTo>
                    <a:pt x="5254" y="1757"/>
                    <a:pt x="5198" y="1783"/>
                    <a:pt x="5181" y="1834"/>
                  </a:cubicBezTo>
                  <a:cubicBezTo>
                    <a:pt x="5159" y="1903"/>
                    <a:pt x="5204" y="1971"/>
                    <a:pt x="5273" y="1994"/>
                  </a:cubicBezTo>
                  <a:lnTo>
                    <a:pt x="5296" y="2017"/>
                  </a:lnTo>
                  <a:lnTo>
                    <a:pt x="5341" y="2017"/>
                  </a:lnTo>
                  <a:cubicBezTo>
                    <a:pt x="5387" y="2017"/>
                    <a:pt x="5432" y="1994"/>
                    <a:pt x="5455" y="1926"/>
                  </a:cubicBezTo>
                  <a:cubicBezTo>
                    <a:pt x="5478" y="1857"/>
                    <a:pt x="5432" y="1789"/>
                    <a:pt x="5364" y="1766"/>
                  </a:cubicBezTo>
                  <a:cubicBezTo>
                    <a:pt x="5347" y="1760"/>
                    <a:pt x="5328" y="1757"/>
                    <a:pt x="5310" y="1757"/>
                  </a:cubicBezTo>
                  <a:close/>
                  <a:moveTo>
                    <a:pt x="5830" y="1920"/>
                  </a:moveTo>
                  <a:cubicBezTo>
                    <a:pt x="5775" y="1920"/>
                    <a:pt x="5725" y="1961"/>
                    <a:pt x="5706" y="2017"/>
                  </a:cubicBezTo>
                  <a:cubicBezTo>
                    <a:pt x="5684" y="2085"/>
                    <a:pt x="5729" y="2154"/>
                    <a:pt x="5798" y="2177"/>
                  </a:cubicBezTo>
                  <a:cubicBezTo>
                    <a:pt x="5820" y="2200"/>
                    <a:pt x="5843" y="2200"/>
                    <a:pt x="5843" y="2200"/>
                  </a:cubicBezTo>
                  <a:cubicBezTo>
                    <a:pt x="5912" y="2200"/>
                    <a:pt x="5957" y="2154"/>
                    <a:pt x="5980" y="2108"/>
                  </a:cubicBezTo>
                  <a:cubicBezTo>
                    <a:pt x="6003" y="2040"/>
                    <a:pt x="5957" y="1971"/>
                    <a:pt x="5889" y="1949"/>
                  </a:cubicBezTo>
                  <a:lnTo>
                    <a:pt x="5866" y="1926"/>
                  </a:lnTo>
                  <a:cubicBezTo>
                    <a:pt x="5854" y="1922"/>
                    <a:pt x="5842" y="1920"/>
                    <a:pt x="5830" y="1920"/>
                  </a:cubicBezTo>
                  <a:close/>
                  <a:moveTo>
                    <a:pt x="6355" y="2102"/>
                  </a:moveTo>
                  <a:cubicBezTo>
                    <a:pt x="6300" y="2102"/>
                    <a:pt x="6250" y="2143"/>
                    <a:pt x="6231" y="2200"/>
                  </a:cubicBezTo>
                  <a:cubicBezTo>
                    <a:pt x="6209" y="2268"/>
                    <a:pt x="6231" y="2337"/>
                    <a:pt x="6300" y="2359"/>
                  </a:cubicBezTo>
                  <a:lnTo>
                    <a:pt x="6368" y="2359"/>
                  </a:lnTo>
                  <a:cubicBezTo>
                    <a:pt x="6414" y="2359"/>
                    <a:pt x="6460" y="2337"/>
                    <a:pt x="6482" y="2291"/>
                  </a:cubicBezTo>
                  <a:cubicBezTo>
                    <a:pt x="6505" y="2222"/>
                    <a:pt x="6482" y="2131"/>
                    <a:pt x="6414" y="2108"/>
                  </a:cubicBezTo>
                  <a:lnTo>
                    <a:pt x="6391" y="2108"/>
                  </a:lnTo>
                  <a:cubicBezTo>
                    <a:pt x="6379" y="2104"/>
                    <a:pt x="6367" y="2102"/>
                    <a:pt x="6355" y="2102"/>
                  </a:cubicBezTo>
                  <a:close/>
                  <a:moveTo>
                    <a:pt x="6862" y="2282"/>
                  </a:moveTo>
                  <a:cubicBezTo>
                    <a:pt x="6806" y="2282"/>
                    <a:pt x="6751" y="2308"/>
                    <a:pt x="6733" y="2359"/>
                  </a:cubicBezTo>
                  <a:cubicBezTo>
                    <a:pt x="6711" y="2428"/>
                    <a:pt x="6756" y="2496"/>
                    <a:pt x="6825" y="2542"/>
                  </a:cubicBezTo>
                  <a:lnTo>
                    <a:pt x="6870" y="2542"/>
                  </a:lnTo>
                  <a:cubicBezTo>
                    <a:pt x="6939" y="2542"/>
                    <a:pt x="6985" y="2519"/>
                    <a:pt x="7007" y="2451"/>
                  </a:cubicBezTo>
                  <a:cubicBezTo>
                    <a:pt x="7030" y="2382"/>
                    <a:pt x="6985" y="2314"/>
                    <a:pt x="6916" y="2291"/>
                  </a:cubicBezTo>
                  <a:cubicBezTo>
                    <a:pt x="6899" y="2285"/>
                    <a:pt x="6880" y="2282"/>
                    <a:pt x="6862" y="2282"/>
                  </a:cubicBezTo>
                  <a:close/>
                  <a:moveTo>
                    <a:pt x="7382" y="2445"/>
                  </a:moveTo>
                  <a:cubicBezTo>
                    <a:pt x="7327" y="2445"/>
                    <a:pt x="7277" y="2486"/>
                    <a:pt x="7258" y="2542"/>
                  </a:cubicBezTo>
                  <a:cubicBezTo>
                    <a:pt x="7236" y="2610"/>
                    <a:pt x="7281" y="2679"/>
                    <a:pt x="7350" y="2702"/>
                  </a:cubicBezTo>
                  <a:cubicBezTo>
                    <a:pt x="7373" y="2725"/>
                    <a:pt x="7395" y="2725"/>
                    <a:pt x="7395" y="2725"/>
                  </a:cubicBezTo>
                  <a:cubicBezTo>
                    <a:pt x="7464" y="2725"/>
                    <a:pt x="7510" y="2679"/>
                    <a:pt x="7532" y="2633"/>
                  </a:cubicBezTo>
                  <a:cubicBezTo>
                    <a:pt x="7555" y="2565"/>
                    <a:pt x="7510" y="2496"/>
                    <a:pt x="7441" y="2473"/>
                  </a:cubicBezTo>
                  <a:lnTo>
                    <a:pt x="7418" y="2451"/>
                  </a:lnTo>
                  <a:cubicBezTo>
                    <a:pt x="7406" y="2447"/>
                    <a:pt x="7394" y="2445"/>
                    <a:pt x="7382" y="2445"/>
                  </a:cubicBezTo>
                  <a:close/>
                  <a:moveTo>
                    <a:pt x="7907" y="2627"/>
                  </a:moveTo>
                  <a:cubicBezTo>
                    <a:pt x="7852" y="2627"/>
                    <a:pt x="7802" y="2668"/>
                    <a:pt x="7783" y="2725"/>
                  </a:cubicBezTo>
                  <a:cubicBezTo>
                    <a:pt x="7761" y="2793"/>
                    <a:pt x="7783" y="2862"/>
                    <a:pt x="7852" y="2884"/>
                  </a:cubicBezTo>
                  <a:lnTo>
                    <a:pt x="7920" y="2884"/>
                  </a:lnTo>
                  <a:cubicBezTo>
                    <a:pt x="7966" y="2884"/>
                    <a:pt x="8012" y="2862"/>
                    <a:pt x="8035" y="2816"/>
                  </a:cubicBezTo>
                  <a:cubicBezTo>
                    <a:pt x="8057" y="2747"/>
                    <a:pt x="8035" y="2656"/>
                    <a:pt x="7966" y="2633"/>
                  </a:cubicBezTo>
                  <a:lnTo>
                    <a:pt x="7943" y="2633"/>
                  </a:lnTo>
                  <a:cubicBezTo>
                    <a:pt x="7931" y="2629"/>
                    <a:pt x="7919" y="2627"/>
                    <a:pt x="7907" y="2627"/>
                  </a:cubicBezTo>
                  <a:close/>
                  <a:moveTo>
                    <a:pt x="8414" y="2807"/>
                  </a:moveTo>
                  <a:cubicBezTo>
                    <a:pt x="8358" y="2807"/>
                    <a:pt x="8303" y="2833"/>
                    <a:pt x="8286" y="2884"/>
                  </a:cubicBezTo>
                  <a:cubicBezTo>
                    <a:pt x="8263" y="2953"/>
                    <a:pt x="8308" y="3044"/>
                    <a:pt x="8377" y="3067"/>
                  </a:cubicBezTo>
                  <a:lnTo>
                    <a:pt x="8423" y="3067"/>
                  </a:lnTo>
                  <a:cubicBezTo>
                    <a:pt x="8491" y="3067"/>
                    <a:pt x="8537" y="3044"/>
                    <a:pt x="8560" y="2976"/>
                  </a:cubicBezTo>
                  <a:cubicBezTo>
                    <a:pt x="8582" y="2907"/>
                    <a:pt x="8537" y="2839"/>
                    <a:pt x="8468" y="2816"/>
                  </a:cubicBezTo>
                  <a:cubicBezTo>
                    <a:pt x="8451" y="2810"/>
                    <a:pt x="8433" y="2807"/>
                    <a:pt x="8414" y="2807"/>
                  </a:cubicBezTo>
                  <a:close/>
                  <a:moveTo>
                    <a:pt x="8934" y="2970"/>
                  </a:moveTo>
                  <a:cubicBezTo>
                    <a:pt x="8879" y="2970"/>
                    <a:pt x="8829" y="3011"/>
                    <a:pt x="8811" y="3067"/>
                  </a:cubicBezTo>
                  <a:cubicBezTo>
                    <a:pt x="8788" y="3135"/>
                    <a:pt x="8833" y="3204"/>
                    <a:pt x="8902" y="3227"/>
                  </a:cubicBezTo>
                  <a:cubicBezTo>
                    <a:pt x="8925" y="3250"/>
                    <a:pt x="8925" y="3250"/>
                    <a:pt x="8948" y="3250"/>
                  </a:cubicBezTo>
                  <a:cubicBezTo>
                    <a:pt x="9016" y="3250"/>
                    <a:pt x="9062" y="3204"/>
                    <a:pt x="9085" y="3158"/>
                  </a:cubicBezTo>
                  <a:cubicBezTo>
                    <a:pt x="9107" y="3090"/>
                    <a:pt x="9062" y="3021"/>
                    <a:pt x="8993" y="2998"/>
                  </a:cubicBezTo>
                  <a:lnTo>
                    <a:pt x="8970" y="2976"/>
                  </a:lnTo>
                  <a:cubicBezTo>
                    <a:pt x="8958" y="2972"/>
                    <a:pt x="8946" y="2970"/>
                    <a:pt x="8934" y="2970"/>
                  </a:cubicBezTo>
                  <a:close/>
                  <a:moveTo>
                    <a:pt x="9459" y="3152"/>
                  </a:moveTo>
                  <a:cubicBezTo>
                    <a:pt x="9404" y="3152"/>
                    <a:pt x="9354" y="3193"/>
                    <a:pt x="9336" y="3250"/>
                  </a:cubicBezTo>
                  <a:cubicBezTo>
                    <a:pt x="9313" y="3318"/>
                    <a:pt x="9336" y="3386"/>
                    <a:pt x="9404" y="3409"/>
                  </a:cubicBezTo>
                  <a:lnTo>
                    <a:pt x="9473" y="3409"/>
                  </a:lnTo>
                  <a:cubicBezTo>
                    <a:pt x="9518" y="3409"/>
                    <a:pt x="9564" y="3386"/>
                    <a:pt x="9587" y="3341"/>
                  </a:cubicBezTo>
                  <a:cubicBezTo>
                    <a:pt x="9609" y="3272"/>
                    <a:pt x="9587" y="3181"/>
                    <a:pt x="9518" y="3158"/>
                  </a:cubicBezTo>
                  <a:lnTo>
                    <a:pt x="9495" y="3158"/>
                  </a:lnTo>
                  <a:cubicBezTo>
                    <a:pt x="9483" y="3154"/>
                    <a:pt x="9471" y="3152"/>
                    <a:pt x="9459" y="3152"/>
                  </a:cubicBezTo>
                  <a:close/>
                  <a:moveTo>
                    <a:pt x="9966" y="3332"/>
                  </a:moveTo>
                  <a:cubicBezTo>
                    <a:pt x="9910" y="3332"/>
                    <a:pt x="9855" y="3358"/>
                    <a:pt x="9838" y="3409"/>
                  </a:cubicBezTo>
                  <a:cubicBezTo>
                    <a:pt x="9815" y="3478"/>
                    <a:pt x="9861" y="3569"/>
                    <a:pt x="9929" y="3592"/>
                  </a:cubicBezTo>
                  <a:lnTo>
                    <a:pt x="9975" y="3592"/>
                  </a:lnTo>
                  <a:cubicBezTo>
                    <a:pt x="10043" y="3592"/>
                    <a:pt x="10089" y="3569"/>
                    <a:pt x="10112" y="3501"/>
                  </a:cubicBezTo>
                  <a:cubicBezTo>
                    <a:pt x="10134" y="3432"/>
                    <a:pt x="10089" y="3364"/>
                    <a:pt x="10020" y="3341"/>
                  </a:cubicBezTo>
                  <a:cubicBezTo>
                    <a:pt x="10003" y="3335"/>
                    <a:pt x="9985" y="3332"/>
                    <a:pt x="9966" y="3332"/>
                  </a:cubicBezTo>
                  <a:close/>
                  <a:moveTo>
                    <a:pt x="10486" y="3495"/>
                  </a:moveTo>
                  <a:cubicBezTo>
                    <a:pt x="10431" y="3495"/>
                    <a:pt x="10382" y="3536"/>
                    <a:pt x="10363" y="3592"/>
                  </a:cubicBezTo>
                  <a:cubicBezTo>
                    <a:pt x="10340" y="3660"/>
                    <a:pt x="10386" y="3729"/>
                    <a:pt x="10454" y="3752"/>
                  </a:cubicBezTo>
                  <a:cubicBezTo>
                    <a:pt x="10477" y="3775"/>
                    <a:pt x="10477" y="3775"/>
                    <a:pt x="10500" y="3775"/>
                  </a:cubicBezTo>
                  <a:cubicBezTo>
                    <a:pt x="10545" y="3775"/>
                    <a:pt x="10614" y="3729"/>
                    <a:pt x="10637" y="3683"/>
                  </a:cubicBezTo>
                  <a:cubicBezTo>
                    <a:pt x="10659" y="3615"/>
                    <a:pt x="10614" y="3546"/>
                    <a:pt x="10545" y="3523"/>
                  </a:cubicBezTo>
                  <a:lnTo>
                    <a:pt x="10522" y="3501"/>
                  </a:lnTo>
                  <a:cubicBezTo>
                    <a:pt x="10510" y="3497"/>
                    <a:pt x="10498" y="3495"/>
                    <a:pt x="10486" y="3495"/>
                  </a:cubicBezTo>
                  <a:close/>
                  <a:moveTo>
                    <a:pt x="11011" y="3677"/>
                  </a:moveTo>
                  <a:cubicBezTo>
                    <a:pt x="10956" y="3677"/>
                    <a:pt x="10906" y="3718"/>
                    <a:pt x="10888" y="3775"/>
                  </a:cubicBezTo>
                  <a:cubicBezTo>
                    <a:pt x="10865" y="3843"/>
                    <a:pt x="10888" y="3911"/>
                    <a:pt x="10956" y="3934"/>
                  </a:cubicBezTo>
                  <a:lnTo>
                    <a:pt x="11025" y="3934"/>
                  </a:lnTo>
                  <a:cubicBezTo>
                    <a:pt x="11070" y="3934"/>
                    <a:pt x="11116" y="3911"/>
                    <a:pt x="11139" y="3866"/>
                  </a:cubicBezTo>
                  <a:cubicBezTo>
                    <a:pt x="11162" y="3797"/>
                    <a:pt x="11139" y="3706"/>
                    <a:pt x="11070" y="3683"/>
                  </a:cubicBezTo>
                  <a:lnTo>
                    <a:pt x="11047" y="3683"/>
                  </a:lnTo>
                  <a:cubicBezTo>
                    <a:pt x="11035" y="3679"/>
                    <a:pt x="11023" y="3677"/>
                    <a:pt x="11011" y="3677"/>
                  </a:cubicBezTo>
                  <a:close/>
                  <a:moveTo>
                    <a:pt x="11499" y="3857"/>
                  </a:moveTo>
                  <a:cubicBezTo>
                    <a:pt x="11450" y="3857"/>
                    <a:pt x="11407" y="3883"/>
                    <a:pt x="11390" y="3934"/>
                  </a:cubicBezTo>
                  <a:cubicBezTo>
                    <a:pt x="11367" y="4003"/>
                    <a:pt x="11413" y="4094"/>
                    <a:pt x="11481" y="4117"/>
                  </a:cubicBezTo>
                  <a:lnTo>
                    <a:pt x="11527" y="4117"/>
                  </a:lnTo>
                  <a:cubicBezTo>
                    <a:pt x="11595" y="4117"/>
                    <a:pt x="11641" y="4094"/>
                    <a:pt x="11664" y="4026"/>
                  </a:cubicBezTo>
                  <a:cubicBezTo>
                    <a:pt x="11687" y="3957"/>
                    <a:pt x="11641" y="3889"/>
                    <a:pt x="11572" y="3866"/>
                  </a:cubicBezTo>
                  <a:lnTo>
                    <a:pt x="11550" y="3866"/>
                  </a:lnTo>
                  <a:cubicBezTo>
                    <a:pt x="11533" y="3860"/>
                    <a:pt x="11515" y="3857"/>
                    <a:pt x="11499" y="3857"/>
                  </a:cubicBezTo>
                  <a:close/>
                  <a:moveTo>
                    <a:pt x="12038" y="4020"/>
                  </a:moveTo>
                  <a:cubicBezTo>
                    <a:pt x="11983" y="4020"/>
                    <a:pt x="11934" y="4061"/>
                    <a:pt x="11915" y="4117"/>
                  </a:cubicBezTo>
                  <a:cubicBezTo>
                    <a:pt x="11892" y="4185"/>
                    <a:pt x="11915" y="4254"/>
                    <a:pt x="11983" y="4277"/>
                  </a:cubicBezTo>
                  <a:lnTo>
                    <a:pt x="12006" y="4277"/>
                  </a:lnTo>
                  <a:cubicBezTo>
                    <a:pt x="12029" y="4300"/>
                    <a:pt x="12029" y="4300"/>
                    <a:pt x="12052" y="4300"/>
                  </a:cubicBezTo>
                  <a:cubicBezTo>
                    <a:pt x="12097" y="4300"/>
                    <a:pt x="12166" y="4254"/>
                    <a:pt x="12166" y="4208"/>
                  </a:cubicBezTo>
                  <a:cubicBezTo>
                    <a:pt x="12212" y="4140"/>
                    <a:pt x="12166" y="4071"/>
                    <a:pt x="12097" y="4048"/>
                  </a:cubicBezTo>
                  <a:lnTo>
                    <a:pt x="12075" y="4026"/>
                  </a:lnTo>
                  <a:cubicBezTo>
                    <a:pt x="12062" y="4022"/>
                    <a:pt x="12050" y="4020"/>
                    <a:pt x="12038" y="4020"/>
                  </a:cubicBezTo>
                  <a:close/>
                  <a:moveTo>
                    <a:pt x="12563" y="4202"/>
                  </a:moveTo>
                  <a:cubicBezTo>
                    <a:pt x="12508" y="4202"/>
                    <a:pt x="12459" y="4243"/>
                    <a:pt x="12440" y="4300"/>
                  </a:cubicBezTo>
                  <a:cubicBezTo>
                    <a:pt x="12417" y="4368"/>
                    <a:pt x="12440" y="4436"/>
                    <a:pt x="12508" y="4459"/>
                  </a:cubicBezTo>
                  <a:lnTo>
                    <a:pt x="12577" y="4459"/>
                  </a:lnTo>
                  <a:cubicBezTo>
                    <a:pt x="12622" y="4459"/>
                    <a:pt x="12668" y="4436"/>
                    <a:pt x="12691" y="4391"/>
                  </a:cubicBezTo>
                  <a:cubicBezTo>
                    <a:pt x="12714" y="4322"/>
                    <a:pt x="12691" y="4231"/>
                    <a:pt x="12622" y="4208"/>
                  </a:cubicBezTo>
                  <a:lnTo>
                    <a:pt x="12600" y="4208"/>
                  </a:lnTo>
                  <a:cubicBezTo>
                    <a:pt x="12587" y="4204"/>
                    <a:pt x="12575" y="4202"/>
                    <a:pt x="12563" y="4202"/>
                  </a:cubicBezTo>
                  <a:close/>
                  <a:moveTo>
                    <a:pt x="13070" y="4382"/>
                  </a:moveTo>
                  <a:cubicBezTo>
                    <a:pt x="13015" y="4382"/>
                    <a:pt x="12959" y="4408"/>
                    <a:pt x="12942" y="4459"/>
                  </a:cubicBezTo>
                  <a:cubicBezTo>
                    <a:pt x="12919" y="4528"/>
                    <a:pt x="12965" y="4619"/>
                    <a:pt x="13033" y="4642"/>
                  </a:cubicBezTo>
                  <a:lnTo>
                    <a:pt x="13079" y="4642"/>
                  </a:lnTo>
                  <a:cubicBezTo>
                    <a:pt x="13147" y="4642"/>
                    <a:pt x="13193" y="4619"/>
                    <a:pt x="13216" y="4551"/>
                  </a:cubicBezTo>
                  <a:cubicBezTo>
                    <a:pt x="13239" y="4482"/>
                    <a:pt x="13193" y="4414"/>
                    <a:pt x="13125" y="4391"/>
                  </a:cubicBezTo>
                  <a:cubicBezTo>
                    <a:pt x="13107" y="4385"/>
                    <a:pt x="13089" y="4382"/>
                    <a:pt x="13070" y="4382"/>
                  </a:cubicBezTo>
                  <a:close/>
                  <a:moveTo>
                    <a:pt x="13591" y="4545"/>
                  </a:moveTo>
                  <a:cubicBezTo>
                    <a:pt x="13535" y="4545"/>
                    <a:pt x="13486" y="4586"/>
                    <a:pt x="13467" y="4642"/>
                  </a:cubicBezTo>
                  <a:cubicBezTo>
                    <a:pt x="13444" y="4710"/>
                    <a:pt x="13467" y="4779"/>
                    <a:pt x="13535" y="4802"/>
                  </a:cubicBezTo>
                  <a:lnTo>
                    <a:pt x="13558" y="4824"/>
                  </a:lnTo>
                  <a:lnTo>
                    <a:pt x="13604" y="4824"/>
                  </a:lnTo>
                  <a:cubicBezTo>
                    <a:pt x="13650" y="4824"/>
                    <a:pt x="13718" y="4779"/>
                    <a:pt x="13718" y="4733"/>
                  </a:cubicBezTo>
                  <a:cubicBezTo>
                    <a:pt x="13741" y="4665"/>
                    <a:pt x="13718" y="4596"/>
                    <a:pt x="13650" y="4573"/>
                  </a:cubicBezTo>
                  <a:lnTo>
                    <a:pt x="13627" y="4551"/>
                  </a:lnTo>
                  <a:cubicBezTo>
                    <a:pt x="13615" y="4547"/>
                    <a:pt x="13602" y="4545"/>
                    <a:pt x="13591" y="4545"/>
                  </a:cubicBezTo>
                  <a:close/>
                  <a:moveTo>
                    <a:pt x="14115" y="4727"/>
                  </a:moveTo>
                  <a:cubicBezTo>
                    <a:pt x="14060" y="4727"/>
                    <a:pt x="14007" y="4768"/>
                    <a:pt x="13969" y="4824"/>
                  </a:cubicBezTo>
                  <a:cubicBezTo>
                    <a:pt x="13946" y="4893"/>
                    <a:pt x="13992" y="4961"/>
                    <a:pt x="14060" y="4984"/>
                  </a:cubicBezTo>
                  <a:lnTo>
                    <a:pt x="14129" y="4984"/>
                  </a:lnTo>
                  <a:cubicBezTo>
                    <a:pt x="14175" y="4984"/>
                    <a:pt x="14220" y="4961"/>
                    <a:pt x="14243" y="4916"/>
                  </a:cubicBezTo>
                  <a:cubicBezTo>
                    <a:pt x="14266" y="4847"/>
                    <a:pt x="14243" y="4756"/>
                    <a:pt x="14175" y="4733"/>
                  </a:cubicBezTo>
                  <a:lnTo>
                    <a:pt x="14152" y="4733"/>
                  </a:lnTo>
                  <a:cubicBezTo>
                    <a:pt x="14140" y="4729"/>
                    <a:pt x="14127" y="4727"/>
                    <a:pt x="14115" y="4727"/>
                  </a:cubicBezTo>
                  <a:close/>
                  <a:moveTo>
                    <a:pt x="14603" y="4907"/>
                  </a:moveTo>
                  <a:cubicBezTo>
                    <a:pt x="14554" y="4907"/>
                    <a:pt x="14511" y="4933"/>
                    <a:pt x="14494" y="4984"/>
                  </a:cubicBezTo>
                  <a:cubicBezTo>
                    <a:pt x="14471" y="5053"/>
                    <a:pt x="14517" y="5144"/>
                    <a:pt x="14585" y="5167"/>
                  </a:cubicBezTo>
                  <a:lnTo>
                    <a:pt x="14631" y="5167"/>
                  </a:lnTo>
                  <a:cubicBezTo>
                    <a:pt x="14700" y="5167"/>
                    <a:pt x="14745" y="5144"/>
                    <a:pt x="14768" y="5076"/>
                  </a:cubicBezTo>
                  <a:cubicBezTo>
                    <a:pt x="14791" y="5007"/>
                    <a:pt x="14745" y="4939"/>
                    <a:pt x="14677" y="4916"/>
                  </a:cubicBezTo>
                  <a:lnTo>
                    <a:pt x="14654" y="4916"/>
                  </a:lnTo>
                  <a:cubicBezTo>
                    <a:pt x="14637" y="4910"/>
                    <a:pt x="14620" y="4907"/>
                    <a:pt x="14603" y="4907"/>
                  </a:cubicBezTo>
                  <a:close/>
                  <a:moveTo>
                    <a:pt x="15143" y="5070"/>
                  </a:moveTo>
                  <a:cubicBezTo>
                    <a:pt x="15088" y="5070"/>
                    <a:pt x="15038" y="5111"/>
                    <a:pt x="15019" y="5167"/>
                  </a:cubicBezTo>
                  <a:cubicBezTo>
                    <a:pt x="14996" y="5235"/>
                    <a:pt x="15019" y="5304"/>
                    <a:pt x="15088" y="5327"/>
                  </a:cubicBezTo>
                  <a:lnTo>
                    <a:pt x="15110" y="5349"/>
                  </a:lnTo>
                  <a:lnTo>
                    <a:pt x="15156" y="5349"/>
                  </a:lnTo>
                  <a:cubicBezTo>
                    <a:pt x="15202" y="5349"/>
                    <a:pt x="15270" y="5304"/>
                    <a:pt x="15270" y="5258"/>
                  </a:cubicBezTo>
                  <a:cubicBezTo>
                    <a:pt x="15293" y="5190"/>
                    <a:pt x="15270" y="5121"/>
                    <a:pt x="15202" y="5098"/>
                  </a:cubicBezTo>
                  <a:lnTo>
                    <a:pt x="15179" y="5076"/>
                  </a:lnTo>
                  <a:cubicBezTo>
                    <a:pt x="15167" y="5072"/>
                    <a:pt x="15155" y="5070"/>
                    <a:pt x="15143" y="5070"/>
                  </a:cubicBezTo>
                  <a:close/>
                  <a:moveTo>
                    <a:pt x="15666" y="5252"/>
                  </a:moveTo>
                  <a:cubicBezTo>
                    <a:pt x="15605" y="5252"/>
                    <a:pt x="15540" y="5293"/>
                    <a:pt x="15521" y="5349"/>
                  </a:cubicBezTo>
                  <a:cubicBezTo>
                    <a:pt x="15498" y="5418"/>
                    <a:pt x="15544" y="5486"/>
                    <a:pt x="15613" y="5509"/>
                  </a:cubicBezTo>
                  <a:lnTo>
                    <a:pt x="15635" y="5509"/>
                  </a:lnTo>
                  <a:cubicBezTo>
                    <a:pt x="15635" y="5509"/>
                    <a:pt x="15658" y="5532"/>
                    <a:pt x="15681" y="5532"/>
                  </a:cubicBezTo>
                  <a:cubicBezTo>
                    <a:pt x="15727" y="5532"/>
                    <a:pt x="15772" y="5486"/>
                    <a:pt x="15795" y="5441"/>
                  </a:cubicBezTo>
                  <a:cubicBezTo>
                    <a:pt x="15818" y="5372"/>
                    <a:pt x="15772" y="5281"/>
                    <a:pt x="15704" y="5258"/>
                  </a:cubicBezTo>
                  <a:cubicBezTo>
                    <a:pt x="15692" y="5254"/>
                    <a:pt x="15679" y="5252"/>
                    <a:pt x="15666" y="5252"/>
                  </a:cubicBezTo>
                  <a:close/>
                  <a:moveTo>
                    <a:pt x="16155" y="5432"/>
                  </a:moveTo>
                  <a:cubicBezTo>
                    <a:pt x="16106" y="5432"/>
                    <a:pt x="16063" y="5458"/>
                    <a:pt x="16046" y="5509"/>
                  </a:cubicBezTo>
                  <a:cubicBezTo>
                    <a:pt x="16023" y="5578"/>
                    <a:pt x="16069" y="5669"/>
                    <a:pt x="16138" y="5692"/>
                  </a:cubicBezTo>
                  <a:lnTo>
                    <a:pt x="16183" y="5692"/>
                  </a:lnTo>
                  <a:cubicBezTo>
                    <a:pt x="16252" y="5692"/>
                    <a:pt x="16297" y="5669"/>
                    <a:pt x="16320" y="5601"/>
                  </a:cubicBezTo>
                  <a:cubicBezTo>
                    <a:pt x="16343" y="5532"/>
                    <a:pt x="16297" y="5464"/>
                    <a:pt x="16229" y="5441"/>
                  </a:cubicBezTo>
                  <a:lnTo>
                    <a:pt x="16206" y="5441"/>
                  </a:lnTo>
                  <a:cubicBezTo>
                    <a:pt x="16189" y="5435"/>
                    <a:pt x="16172" y="5432"/>
                    <a:pt x="16155" y="5432"/>
                  </a:cubicBezTo>
                  <a:close/>
                  <a:moveTo>
                    <a:pt x="16695" y="5595"/>
                  </a:moveTo>
                  <a:cubicBezTo>
                    <a:pt x="16640" y="5595"/>
                    <a:pt x="16590" y="5636"/>
                    <a:pt x="16571" y="5692"/>
                  </a:cubicBezTo>
                  <a:cubicBezTo>
                    <a:pt x="16548" y="5760"/>
                    <a:pt x="16571" y="5829"/>
                    <a:pt x="16640" y="5852"/>
                  </a:cubicBezTo>
                  <a:lnTo>
                    <a:pt x="16663" y="5874"/>
                  </a:lnTo>
                  <a:lnTo>
                    <a:pt x="16708" y="5874"/>
                  </a:lnTo>
                  <a:cubicBezTo>
                    <a:pt x="16754" y="5874"/>
                    <a:pt x="16822" y="5829"/>
                    <a:pt x="16822" y="5783"/>
                  </a:cubicBezTo>
                  <a:cubicBezTo>
                    <a:pt x="16845" y="5715"/>
                    <a:pt x="16822" y="5646"/>
                    <a:pt x="16754" y="5623"/>
                  </a:cubicBezTo>
                  <a:lnTo>
                    <a:pt x="16731" y="5601"/>
                  </a:lnTo>
                  <a:cubicBezTo>
                    <a:pt x="16719" y="5597"/>
                    <a:pt x="16707" y="5595"/>
                    <a:pt x="16695" y="5595"/>
                  </a:cubicBezTo>
                  <a:close/>
                  <a:moveTo>
                    <a:pt x="17218" y="5777"/>
                  </a:moveTo>
                  <a:cubicBezTo>
                    <a:pt x="17157" y="5777"/>
                    <a:pt x="17092" y="5818"/>
                    <a:pt x="17073" y="5874"/>
                  </a:cubicBezTo>
                  <a:cubicBezTo>
                    <a:pt x="17051" y="5943"/>
                    <a:pt x="17096" y="6011"/>
                    <a:pt x="17165" y="6034"/>
                  </a:cubicBezTo>
                  <a:lnTo>
                    <a:pt x="17187" y="6034"/>
                  </a:lnTo>
                  <a:cubicBezTo>
                    <a:pt x="17187" y="6034"/>
                    <a:pt x="17210" y="6057"/>
                    <a:pt x="17233" y="6057"/>
                  </a:cubicBezTo>
                  <a:cubicBezTo>
                    <a:pt x="17279" y="6057"/>
                    <a:pt x="17324" y="6011"/>
                    <a:pt x="17347" y="5966"/>
                  </a:cubicBezTo>
                  <a:cubicBezTo>
                    <a:pt x="17370" y="5897"/>
                    <a:pt x="17324" y="5806"/>
                    <a:pt x="17256" y="5783"/>
                  </a:cubicBezTo>
                  <a:cubicBezTo>
                    <a:pt x="17244" y="5779"/>
                    <a:pt x="17231" y="5777"/>
                    <a:pt x="17218" y="5777"/>
                  </a:cubicBezTo>
                  <a:close/>
                  <a:moveTo>
                    <a:pt x="17707" y="5957"/>
                  </a:moveTo>
                  <a:cubicBezTo>
                    <a:pt x="17658" y="5957"/>
                    <a:pt x="17615" y="5983"/>
                    <a:pt x="17598" y="6034"/>
                  </a:cubicBezTo>
                  <a:cubicBezTo>
                    <a:pt x="17576" y="6103"/>
                    <a:pt x="17621" y="6194"/>
                    <a:pt x="17690" y="6217"/>
                  </a:cubicBezTo>
                  <a:lnTo>
                    <a:pt x="17735" y="6217"/>
                  </a:lnTo>
                  <a:cubicBezTo>
                    <a:pt x="17804" y="6217"/>
                    <a:pt x="17849" y="6194"/>
                    <a:pt x="17872" y="6126"/>
                  </a:cubicBezTo>
                  <a:cubicBezTo>
                    <a:pt x="17895" y="6057"/>
                    <a:pt x="17849" y="5989"/>
                    <a:pt x="17781" y="5966"/>
                  </a:cubicBezTo>
                  <a:lnTo>
                    <a:pt x="17758" y="5966"/>
                  </a:lnTo>
                  <a:cubicBezTo>
                    <a:pt x="17741" y="5960"/>
                    <a:pt x="17724" y="5957"/>
                    <a:pt x="17707" y="5957"/>
                  </a:cubicBezTo>
                  <a:close/>
                  <a:moveTo>
                    <a:pt x="18247" y="6120"/>
                  </a:moveTo>
                  <a:cubicBezTo>
                    <a:pt x="18192" y="6120"/>
                    <a:pt x="18142" y="6160"/>
                    <a:pt x="18123" y="6217"/>
                  </a:cubicBezTo>
                  <a:cubicBezTo>
                    <a:pt x="18100" y="6285"/>
                    <a:pt x="18123" y="6354"/>
                    <a:pt x="18192" y="6377"/>
                  </a:cubicBezTo>
                  <a:lnTo>
                    <a:pt x="18215" y="6399"/>
                  </a:lnTo>
                  <a:lnTo>
                    <a:pt x="18260" y="6399"/>
                  </a:lnTo>
                  <a:cubicBezTo>
                    <a:pt x="18306" y="6399"/>
                    <a:pt x="18374" y="6354"/>
                    <a:pt x="18374" y="6308"/>
                  </a:cubicBezTo>
                  <a:cubicBezTo>
                    <a:pt x="18397" y="6240"/>
                    <a:pt x="18374" y="6171"/>
                    <a:pt x="18306" y="6148"/>
                  </a:cubicBezTo>
                  <a:lnTo>
                    <a:pt x="18283" y="6126"/>
                  </a:lnTo>
                  <a:cubicBezTo>
                    <a:pt x="18271" y="6121"/>
                    <a:pt x="18259" y="6120"/>
                    <a:pt x="18247" y="6120"/>
                  </a:cubicBezTo>
                  <a:close/>
                  <a:moveTo>
                    <a:pt x="18770" y="6302"/>
                  </a:moveTo>
                  <a:cubicBezTo>
                    <a:pt x="18709" y="6302"/>
                    <a:pt x="18644" y="6343"/>
                    <a:pt x="18625" y="6399"/>
                  </a:cubicBezTo>
                  <a:cubicBezTo>
                    <a:pt x="18603" y="6468"/>
                    <a:pt x="18648" y="6536"/>
                    <a:pt x="18717" y="6559"/>
                  </a:cubicBezTo>
                  <a:lnTo>
                    <a:pt x="18740" y="6559"/>
                  </a:lnTo>
                  <a:cubicBezTo>
                    <a:pt x="18740" y="6559"/>
                    <a:pt x="18762" y="6582"/>
                    <a:pt x="18785" y="6582"/>
                  </a:cubicBezTo>
                  <a:cubicBezTo>
                    <a:pt x="18831" y="6582"/>
                    <a:pt x="18877" y="6536"/>
                    <a:pt x="18899" y="6491"/>
                  </a:cubicBezTo>
                  <a:cubicBezTo>
                    <a:pt x="18922" y="6422"/>
                    <a:pt x="18877" y="6331"/>
                    <a:pt x="18808" y="6308"/>
                  </a:cubicBezTo>
                  <a:cubicBezTo>
                    <a:pt x="18796" y="6304"/>
                    <a:pt x="18783" y="6302"/>
                    <a:pt x="18770" y="6302"/>
                  </a:cubicBezTo>
                  <a:close/>
                  <a:moveTo>
                    <a:pt x="19260" y="6482"/>
                  </a:moveTo>
                  <a:cubicBezTo>
                    <a:pt x="19210" y="6482"/>
                    <a:pt x="19168" y="6508"/>
                    <a:pt x="19150" y="6559"/>
                  </a:cubicBezTo>
                  <a:cubicBezTo>
                    <a:pt x="19128" y="6628"/>
                    <a:pt x="19173" y="6719"/>
                    <a:pt x="19242" y="6742"/>
                  </a:cubicBezTo>
                  <a:lnTo>
                    <a:pt x="19287" y="6742"/>
                  </a:lnTo>
                  <a:cubicBezTo>
                    <a:pt x="19356" y="6742"/>
                    <a:pt x="19402" y="6719"/>
                    <a:pt x="19424" y="6651"/>
                  </a:cubicBezTo>
                  <a:cubicBezTo>
                    <a:pt x="19447" y="6582"/>
                    <a:pt x="19402" y="6514"/>
                    <a:pt x="19333" y="6491"/>
                  </a:cubicBezTo>
                  <a:lnTo>
                    <a:pt x="19310" y="6491"/>
                  </a:lnTo>
                  <a:cubicBezTo>
                    <a:pt x="19293" y="6485"/>
                    <a:pt x="19276" y="6482"/>
                    <a:pt x="19260" y="6482"/>
                  </a:cubicBezTo>
                  <a:close/>
                  <a:moveTo>
                    <a:pt x="19799" y="6645"/>
                  </a:moveTo>
                  <a:cubicBezTo>
                    <a:pt x="19744" y="6645"/>
                    <a:pt x="19694" y="6685"/>
                    <a:pt x="19675" y="6742"/>
                  </a:cubicBezTo>
                  <a:cubicBezTo>
                    <a:pt x="19653" y="6810"/>
                    <a:pt x="19675" y="6879"/>
                    <a:pt x="19744" y="6902"/>
                  </a:cubicBezTo>
                  <a:lnTo>
                    <a:pt x="19767" y="6924"/>
                  </a:lnTo>
                  <a:lnTo>
                    <a:pt x="19812" y="6924"/>
                  </a:lnTo>
                  <a:cubicBezTo>
                    <a:pt x="19858" y="6924"/>
                    <a:pt x="19927" y="6879"/>
                    <a:pt x="19927" y="6833"/>
                  </a:cubicBezTo>
                  <a:cubicBezTo>
                    <a:pt x="19949" y="6765"/>
                    <a:pt x="19927" y="6696"/>
                    <a:pt x="19858" y="6673"/>
                  </a:cubicBezTo>
                  <a:lnTo>
                    <a:pt x="19835" y="6651"/>
                  </a:lnTo>
                  <a:cubicBezTo>
                    <a:pt x="19823" y="6646"/>
                    <a:pt x="19811" y="6645"/>
                    <a:pt x="19799" y="6645"/>
                  </a:cubicBezTo>
                  <a:close/>
                  <a:moveTo>
                    <a:pt x="20322" y="6827"/>
                  </a:moveTo>
                  <a:cubicBezTo>
                    <a:pt x="20262" y="6827"/>
                    <a:pt x="20196" y="6868"/>
                    <a:pt x="20178" y="6924"/>
                  </a:cubicBezTo>
                  <a:cubicBezTo>
                    <a:pt x="20155" y="6993"/>
                    <a:pt x="20200" y="7061"/>
                    <a:pt x="20269" y="7084"/>
                  </a:cubicBezTo>
                  <a:lnTo>
                    <a:pt x="20292" y="7084"/>
                  </a:lnTo>
                  <a:cubicBezTo>
                    <a:pt x="20292" y="7084"/>
                    <a:pt x="20315" y="7107"/>
                    <a:pt x="20337" y="7107"/>
                  </a:cubicBezTo>
                  <a:cubicBezTo>
                    <a:pt x="20383" y="7107"/>
                    <a:pt x="20429" y="7061"/>
                    <a:pt x="20452" y="7016"/>
                  </a:cubicBezTo>
                  <a:cubicBezTo>
                    <a:pt x="20474" y="6947"/>
                    <a:pt x="20429" y="6856"/>
                    <a:pt x="20360" y="6833"/>
                  </a:cubicBezTo>
                  <a:cubicBezTo>
                    <a:pt x="20348" y="6829"/>
                    <a:pt x="20335" y="6827"/>
                    <a:pt x="20322" y="68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51"/>
            <p:cNvSpPr/>
            <p:nvPr/>
          </p:nvSpPr>
          <p:spPr>
            <a:xfrm flipH="1">
              <a:off x="-275935" y="963860"/>
              <a:ext cx="19273" cy="16816"/>
            </a:xfrm>
            <a:custGeom>
              <a:avLst/>
              <a:gdLst/>
              <a:ahLst/>
              <a:cxnLst/>
              <a:rect l="l" t="t" r="r" b="b"/>
              <a:pathLst>
                <a:path w="298" h="260" extrusionOk="0">
                  <a:moveTo>
                    <a:pt x="135" y="0"/>
                  </a:moveTo>
                  <a:cubicBezTo>
                    <a:pt x="85" y="0"/>
                    <a:pt x="41" y="30"/>
                    <a:pt x="24" y="100"/>
                  </a:cubicBezTo>
                  <a:cubicBezTo>
                    <a:pt x="1" y="168"/>
                    <a:pt x="46" y="237"/>
                    <a:pt x="115" y="260"/>
                  </a:cubicBezTo>
                  <a:lnTo>
                    <a:pt x="161" y="260"/>
                  </a:lnTo>
                  <a:cubicBezTo>
                    <a:pt x="206" y="260"/>
                    <a:pt x="275" y="237"/>
                    <a:pt x="275" y="168"/>
                  </a:cubicBezTo>
                  <a:cubicBezTo>
                    <a:pt x="297" y="100"/>
                    <a:pt x="275" y="32"/>
                    <a:pt x="206" y="9"/>
                  </a:cubicBezTo>
                  <a:lnTo>
                    <a:pt x="183" y="9"/>
                  </a:lnTo>
                  <a:cubicBezTo>
                    <a:pt x="167" y="3"/>
                    <a:pt x="151" y="0"/>
                    <a:pt x="1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51"/>
            <p:cNvSpPr/>
            <p:nvPr/>
          </p:nvSpPr>
          <p:spPr>
            <a:xfrm flipH="1">
              <a:off x="-841324" y="862514"/>
              <a:ext cx="572826" cy="253979"/>
            </a:xfrm>
            <a:custGeom>
              <a:avLst/>
              <a:gdLst/>
              <a:ahLst/>
              <a:cxnLst/>
              <a:rect l="l" t="t" r="r" b="b"/>
              <a:pathLst>
                <a:path w="8857" h="3927" extrusionOk="0">
                  <a:moveTo>
                    <a:pt x="6757" y="1"/>
                  </a:moveTo>
                  <a:lnTo>
                    <a:pt x="0" y="2626"/>
                  </a:lnTo>
                  <a:lnTo>
                    <a:pt x="3584" y="3927"/>
                  </a:lnTo>
                  <a:lnTo>
                    <a:pt x="8857" y="708"/>
                  </a:lnTo>
                  <a:lnTo>
                    <a:pt x="67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51"/>
            <p:cNvSpPr/>
            <p:nvPr/>
          </p:nvSpPr>
          <p:spPr>
            <a:xfrm flipH="1">
              <a:off x="1334602" y="446589"/>
              <a:ext cx="180185" cy="42491"/>
            </a:xfrm>
            <a:custGeom>
              <a:avLst/>
              <a:gdLst/>
              <a:ahLst/>
              <a:cxnLst/>
              <a:rect l="l" t="t" r="r" b="b"/>
              <a:pathLst>
                <a:path w="2786" h="657" extrusionOk="0">
                  <a:moveTo>
                    <a:pt x="1384" y="1"/>
                  </a:moveTo>
                  <a:cubicBezTo>
                    <a:pt x="1268" y="1"/>
                    <a:pt x="1155" y="6"/>
                    <a:pt x="1050" y="18"/>
                  </a:cubicBezTo>
                  <a:cubicBezTo>
                    <a:pt x="685" y="132"/>
                    <a:pt x="343" y="292"/>
                    <a:pt x="0" y="474"/>
                  </a:cubicBezTo>
                  <a:cubicBezTo>
                    <a:pt x="173" y="465"/>
                    <a:pt x="355" y="460"/>
                    <a:pt x="543" y="460"/>
                  </a:cubicBezTo>
                  <a:cubicBezTo>
                    <a:pt x="1274" y="460"/>
                    <a:pt x="2095" y="530"/>
                    <a:pt x="2785" y="657"/>
                  </a:cubicBezTo>
                  <a:lnTo>
                    <a:pt x="2511" y="109"/>
                  </a:lnTo>
                  <a:cubicBezTo>
                    <a:pt x="2511" y="109"/>
                    <a:pt x="1923" y="1"/>
                    <a:pt x="13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51"/>
            <p:cNvSpPr/>
            <p:nvPr/>
          </p:nvSpPr>
          <p:spPr>
            <a:xfrm flipH="1">
              <a:off x="-714367" y="199789"/>
              <a:ext cx="1387731" cy="671650"/>
            </a:xfrm>
            <a:custGeom>
              <a:avLst/>
              <a:gdLst/>
              <a:ahLst/>
              <a:cxnLst/>
              <a:rect l="l" t="t" r="r" b="b"/>
              <a:pathLst>
                <a:path w="21457" h="10385" extrusionOk="0">
                  <a:moveTo>
                    <a:pt x="18817" y="1"/>
                  </a:moveTo>
                  <a:cubicBezTo>
                    <a:pt x="18607" y="1"/>
                    <a:pt x="18396" y="47"/>
                    <a:pt x="18193" y="136"/>
                  </a:cubicBezTo>
                  <a:lnTo>
                    <a:pt x="1" y="7874"/>
                  </a:lnTo>
                  <a:lnTo>
                    <a:pt x="7465" y="10385"/>
                  </a:lnTo>
                  <a:lnTo>
                    <a:pt x="21228" y="1392"/>
                  </a:lnTo>
                  <a:cubicBezTo>
                    <a:pt x="21457" y="1232"/>
                    <a:pt x="21411" y="912"/>
                    <a:pt x="21160" y="798"/>
                  </a:cubicBezTo>
                  <a:lnTo>
                    <a:pt x="19311" y="91"/>
                  </a:lnTo>
                  <a:cubicBezTo>
                    <a:pt x="19149" y="30"/>
                    <a:pt x="18983" y="1"/>
                    <a:pt x="188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51"/>
            <p:cNvSpPr/>
            <p:nvPr/>
          </p:nvSpPr>
          <p:spPr>
            <a:xfrm flipH="1">
              <a:off x="-556430" y="472782"/>
              <a:ext cx="1907395" cy="655546"/>
            </a:xfrm>
            <a:custGeom>
              <a:avLst/>
              <a:gdLst/>
              <a:ahLst/>
              <a:cxnLst/>
              <a:rect l="l" t="t" r="r" b="b"/>
              <a:pathLst>
                <a:path w="29492" h="10136" extrusionOk="0">
                  <a:moveTo>
                    <a:pt x="69" y="1"/>
                  </a:moveTo>
                  <a:lnTo>
                    <a:pt x="1" y="184"/>
                  </a:lnTo>
                  <a:lnTo>
                    <a:pt x="29446" y="10135"/>
                  </a:lnTo>
                  <a:lnTo>
                    <a:pt x="29491" y="9976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51"/>
            <p:cNvSpPr/>
            <p:nvPr/>
          </p:nvSpPr>
          <p:spPr>
            <a:xfrm flipH="1">
              <a:off x="806142" y="1005704"/>
              <a:ext cx="206766" cy="352931"/>
            </a:xfrm>
            <a:custGeom>
              <a:avLst/>
              <a:gdLst/>
              <a:ahLst/>
              <a:cxnLst/>
              <a:rect l="l" t="t" r="r" b="b"/>
              <a:pathLst>
                <a:path w="3197" h="5457" extrusionOk="0">
                  <a:moveTo>
                    <a:pt x="800" y="1"/>
                  </a:moveTo>
                  <a:lnTo>
                    <a:pt x="1" y="1987"/>
                  </a:lnTo>
                  <a:lnTo>
                    <a:pt x="2466" y="5456"/>
                  </a:lnTo>
                  <a:lnTo>
                    <a:pt x="3197" y="4863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51"/>
            <p:cNvSpPr/>
            <p:nvPr/>
          </p:nvSpPr>
          <p:spPr>
            <a:xfrm flipH="1">
              <a:off x="-516526" y="335542"/>
              <a:ext cx="516689" cy="121072"/>
            </a:xfrm>
            <a:custGeom>
              <a:avLst/>
              <a:gdLst/>
              <a:ahLst/>
              <a:cxnLst/>
              <a:rect l="l" t="t" r="r" b="b"/>
              <a:pathLst>
                <a:path w="7989" h="1872" extrusionOk="0">
                  <a:moveTo>
                    <a:pt x="3127" y="0"/>
                  </a:moveTo>
                  <a:lnTo>
                    <a:pt x="0" y="1347"/>
                  </a:lnTo>
                  <a:lnTo>
                    <a:pt x="6848" y="1872"/>
                  </a:lnTo>
                  <a:lnTo>
                    <a:pt x="7989" y="1141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51"/>
            <p:cNvSpPr/>
            <p:nvPr/>
          </p:nvSpPr>
          <p:spPr>
            <a:xfrm flipH="1">
              <a:off x="-554943" y="577750"/>
              <a:ext cx="262839" cy="212522"/>
            </a:xfrm>
            <a:custGeom>
              <a:avLst/>
              <a:gdLst/>
              <a:ahLst/>
              <a:cxnLst/>
              <a:rect l="l" t="t" r="r" b="b"/>
              <a:pathLst>
                <a:path w="4064" h="3286" extrusionOk="0">
                  <a:moveTo>
                    <a:pt x="2820" y="1"/>
                  </a:moveTo>
                  <a:cubicBezTo>
                    <a:pt x="2385" y="1"/>
                    <a:pt x="1966" y="207"/>
                    <a:pt x="1690" y="569"/>
                  </a:cubicBezTo>
                  <a:lnTo>
                    <a:pt x="1" y="2806"/>
                  </a:lnTo>
                  <a:lnTo>
                    <a:pt x="3858" y="3285"/>
                  </a:lnTo>
                  <a:lnTo>
                    <a:pt x="4063" y="318"/>
                  </a:lnTo>
                  <a:lnTo>
                    <a:pt x="3242" y="67"/>
                  </a:lnTo>
                  <a:cubicBezTo>
                    <a:pt x="3102" y="22"/>
                    <a:pt x="2961" y="1"/>
                    <a:pt x="2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51"/>
            <p:cNvSpPr/>
            <p:nvPr/>
          </p:nvSpPr>
          <p:spPr>
            <a:xfrm flipH="1">
              <a:off x="-541685" y="719323"/>
              <a:ext cx="249581" cy="121136"/>
            </a:xfrm>
            <a:custGeom>
              <a:avLst/>
              <a:gdLst/>
              <a:ahLst/>
              <a:cxnLst/>
              <a:rect l="l" t="t" r="r" b="b"/>
              <a:pathLst>
                <a:path w="3859" h="1873" extrusionOk="0">
                  <a:moveTo>
                    <a:pt x="457" y="1"/>
                  </a:moveTo>
                  <a:lnTo>
                    <a:pt x="1" y="617"/>
                  </a:lnTo>
                  <a:lnTo>
                    <a:pt x="3812" y="1872"/>
                  </a:lnTo>
                  <a:lnTo>
                    <a:pt x="3858" y="1096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6" name="Google Shape;2976;p51"/>
          <p:cNvGrpSpPr/>
          <p:nvPr/>
        </p:nvGrpSpPr>
        <p:grpSpPr>
          <a:xfrm>
            <a:off x="7124452" y="3558150"/>
            <a:ext cx="1420092" cy="1230922"/>
            <a:chOff x="76625" y="3962050"/>
            <a:chExt cx="1011750" cy="876975"/>
          </a:xfrm>
        </p:grpSpPr>
        <p:sp>
          <p:nvSpPr>
            <p:cNvPr id="2977" name="Google Shape;2977;p51"/>
            <p:cNvSpPr/>
            <p:nvPr/>
          </p:nvSpPr>
          <p:spPr>
            <a:xfrm>
              <a:off x="659825" y="48207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97"/>
                    <a:pt x="91" y="388"/>
                    <a:pt x="183" y="388"/>
                  </a:cubicBezTo>
                  <a:cubicBezTo>
                    <a:pt x="297" y="388"/>
                    <a:pt x="388" y="297"/>
                    <a:pt x="388" y="183"/>
                  </a:cubicBezTo>
                  <a:cubicBezTo>
                    <a:pt x="388" y="92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51"/>
            <p:cNvSpPr/>
            <p:nvPr/>
          </p:nvSpPr>
          <p:spPr>
            <a:xfrm>
              <a:off x="522875" y="4061800"/>
              <a:ext cx="189475" cy="248825"/>
            </a:xfrm>
            <a:custGeom>
              <a:avLst/>
              <a:gdLst/>
              <a:ahLst/>
              <a:cxnLst/>
              <a:rect l="l" t="t" r="r" b="b"/>
              <a:pathLst>
                <a:path w="7579" h="9953" extrusionOk="0">
                  <a:moveTo>
                    <a:pt x="0" y="1"/>
                  </a:moveTo>
                  <a:lnTo>
                    <a:pt x="0" y="9953"/>
                  </a:lnTo>
                  <a:lnTo>
                    <a:pt x="7578" y="9953"/>
                  </a:lnTo>
                  <a:lnTo>
                    <a:pt x="75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51"/>
            <p:cNvSpPr/>
            <p:nvPr/>
          </p:nvSpPr>
          <p:spPr>
            <a:xfrm>
              <a:off x="712325" y="4061800"/>
              <a:ext cx="73625" cy="248825"/>
            </a:xfrm>
            <a:custGeom>
              <a:avLst/>
              <a:gdLst/>
              <a:ahLst/>
              <a:cxnLst/>
              <a:rect l="l" t="t" r="r" b="b"/>
              <a:pathLst>
                <a:path w="2945" h="9953" extrusionOk="0">
                  <a:moveTo>
                    <a:pt x="0" y="1"/>
                  </a:moveTo>
                  <a:lnTo>
                    <a:pt x="0" y="9953"/>
                  </a:lnTo>
                  <a:lnTo>
                    <a:pt x="2945" y="9953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51"/>
            <p:cNvSpPr/>
            <p:nvPr/>
          </p:nvSpPr>
          <p:spPr>
            <a:xfrm>
              <a:off x="600475" y="4061800"/>
              <a:ext cx="33700" cy="75350"/>
            </a:xfrm>
            <a:custGeom>
              <a:avLst/>
              <a:gdLst/>
              <a:ahLst/>
              <a:cxnLst/>
              <a:rect l="l" t="t" r="r" b="b"/>
              <a:pathLst>
                <a:path w="1348" h="3014" extrusionOk="0">
                  <a:moveTo>
                    <a:pt x="0" y="1"/>
                  </a:moveTo>
                  <a:lnTo>
                    <a:pt x="0" y="3014"/>
                  </a:lnTo>
                  <a:lnTo>
                    <a:pt x="1347" y="3014"/>
                  </a:lnTo>
                  <a:lnTo>
                    <a:pt x="13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51"/>
            <p:cNvSpPr/>
            <p:nvPr/>
          </p:nvSpPr>
          <p:spPr>
            <a:xfrm>
              <a:off x="184475" y="4341425"/>
              <a:ext cx="235700" cy="309300"/>
            </a:xfrm>
            <a:custGeom>
              <a:avLst/>
              <a:gdLst/>
              <a:ahLst/>
              <a:cxnLst/>
              <a:rect l="l" t="t" r="r" b="b"/>
              <a:pathLst>
                <a:path w="9428" h="12372" extrusionOk="0">
                  <a:moveTo>
                    <a:pt x="1" y="0"/>
                  </a:moveTo>
                  <a:lnTo>
                    <a:pt x="1" y="12371"/>
                  </a:lnTo>
                  <a:lnTo>
                    <a:pt x="9428" y="12371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51"/>
            <p:cNvSpPr/>
            <p:nvPr/>
          </p:nvSpPr>
          <p:spPr>
            <a:xfrm>
              <a:off x="92600" y="4341425"/>
              <a:ext cx="91325" cy="309300"/>
            </a:xfrm>
            <a:custGeom>
              <a:avLst/>
              <a:gdLst/>
              <a:ahLst/>
              <a:cxnLst/>
              <a:rect l="l" t="t" r="r" b="b"/>
              <a:pathLst>
                <a:path w="3653" h="12372" extrusionOk="0">
                  <a:moveTo>
                    <a:pt x="1" y="0"/>
                  </a:moveTo>
                  <a:lnTo>
                    <a:pt x="1" y="12371"/>
                  </a:lnTo>
                  <a:lnTo>
                    <a:pt x="3653" y="12371"/>
                  </a:lnTo>
                  <a:lnTo>
                    <a:pt x="36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51"/>
            <p:cNvSpPr/>
            <p:nvPr/>
          </p:nvSpPr>
          <p:spPr>
            <a:xfrm>
              <a:off x="281475" y="4341425"/>
              <a:ext cx="41700" cy="93600"/>
            </a:xfrm>
            <a:custGeom>
              <a:avLst/>
              <a:gdLst/>
              <a:ahLst/>
              <a:cxnLst/>
              <a:rect l="l" t="t" r="r" b="b"/>
              <a:pathLst>
                <a:path w="1668" h="3744" extrusionOk="0">
                  <a:moveTo>
                    <a:pt x="1" y="0"/>
                  </a:moveTo>
                  <a:lnTo>
                    <a:pt x="1" y="3743"/>
                  </a:lnTo>
                  <a:lnTo>
                    <a:pt x="1667" y="3743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51"/>
            <p:cNvSpPr/>
            <p:nvPr/>
          </p:nvSpPr>
          <p:spPr>
            <a:xfrm>
              <a:off x="420150" y="4294050"/>
              <a:ext cx="293325" cy="356675"/>
            </a:xfrm>
            <a:custGeom>
              <a:avLst/>
              <a:gdLst/>
              <a:ahLst/>
              <a:cxnLst/>
              <a:rect l="l" t="t" r="r" b="b"/>
              <a:pathLst>
                <a:path w="11733" h="14267" extrusionOk="0">
                  <a:moveTo>
                    <a:pt x="1" y="1"/>
                  </a:moveTo>
                  <a:lnTo>
                    <a:pt x="1" y="14266"/>
                  </a:lnTo>
                  <a:lnTo>
                    <a:pt x="11733" y="14266"/>
                  </a:lnTo>
                  <a:lnTo>
                    <a:pt x="117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51"/>
            <p:cNvSpPr/>
            <p:nvPr/>
          </p:nvSpPr>
          <p:spPr>
            <a:xfrm>
              <a:off x="713450" y="4294050"/>
              <a:ext cx="114150" cy="356675"/>
            </a:xfrm>
            <a:custGeom>
              <a:avLst/>
              <a:gdLst/>
              <a:ahLst/>
              <a:cxnLst/>
              <a:rect l="l" t="t" r="r" b="b"/>
              <a:pathLst>
                <a:path w="4566" h="14267" extrusionOk="0">
                  <a:moveTo>
                    <a:pt x="1" y="1"/>
                  </a:moveTo>
                  <a:lnTo>
                    <a:pt x="1" y="14266"/>
                  </a:lnTo>
                  <a:lnTo>
                    <a:pt x="4566" y="14266"/>
                  </a:lnTo>
                  <a:lnTo>
                    <a:pt x="45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51"/>
            <p:cNvSpPr/>
            <p:nvPr/>
          </p:nvSpPr>
          <p:spPr>
            <a:xfrm>
              <a:off x="541125" y="4294050"/>
              <a:ext cx="51950" cy="73075"/>
            </a:xfrm>
            <a:custGeom>
              <a:avLst/>
              <a:gdLst/>
              <a:ahLst/>
              <a:cxnLst/>
              <a:rect l="l" t="t" r="r" b="b"/>
              <a:pathLst>
                <a:path w="2078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2078" y="2922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51"/>
            <p:cNvSpPr/>
            <p:nvPr/>
          </p:nvSpPr>
          <p:spPr>
            <a:xfrm>
              <a:off x="541125" y="4577650"/>
              <a:ext cx="51950" cy="73075"/>
            </a:xfrm>
            <a:custGeom>
              <a:avLst/>
              <a:gdLst/>
              <a:ahLst/>
              <a:cxnLst/>
              <a:rect l="l" t="t" r="r" b="b"/>
              <a:pathLst>
                <a:path w="2078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2078" y="2922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51"/>
            <p:cNvSpPr/>
            <p:nvPr/>
          </p:nvSpPr>
          <p:spPr>
            <a:xfrm>
              <a:off x="761400" y="4294050"/>
              <a:ext cx="29125" cy="73075"/>
            </a:xfrm>
            <a:custGeom>
              <a:avLst/>
              <a:gdLst/>
              <a:ahLst/>
              <a:cxnLst/>
              <a:rect l="l" t="t" r="r" b="b"/>
              <a:pathLst>
                <a:path w="1165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1164" y="2922"/>
                  </a:lnTo>
                  <a:lnTo>
                    <a:pt x="11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51"/>
            <p:cNvSpPr/>
            <p:nvPr/>
          </p:nvSpPr>
          <p:spPr>
            <a:xfrm>
              <a:off x="761400" y="4567375"/>
              <a:ext cx="29125" cy="83350"/>
            </a:xfrm>
            <a:custGeom>
              <a:avLst/>
              <a:gdLst/>
              <a:ahLst/>
              <a:cxnLst/>
              <a:rect l="l" t="t" r="r" b="b"/>
              <a:pathLst>
                <a:path w="1165" h="3334" extrusionOk="0">
                  <a:moveTo>
                    <a:pt x="1164" y="1"/>
                  </a:moveTo>
                  <a:lnTo>
                    <a:pt x="0" y="161"/>
                  </a:lnTo>
                  <a:lnTo>
                    <a:pt x="0" y="3333"/>
                  </a:lnTo>
                  <a:lnTo>
                    <a:pt x="1164" y="3333"/>
                  </a:lnTo>
                  <a:lnTo>
                    <a:pt x="11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51"/>
            <p:cNvSpPr/>
            <p:nvPr/>
          </p:nvSpPr>
          <p:spPr>
            <a:xfrm>
              <a:off x="76625" y="3993325"/>
              <a:ext cx="965550" cy="704750"/>
            </a:xfrm>
            <a:custGeom>
              <a:avLst/>
              <a:gdLst/>
              <a:ahLst/>
              <a:cxnLst/>
              <a:rect l="l" t="t" r="r" b="b"/>
              <a:pathLst>
                <a:path w="38622" h="28190" extrusionOk="0">
                  <a:moveTo>
                    <a:pt x="37434" y="1"/>
                  </a:moveTo>
                  <a:lnTo>
                    <a:pt x="32732" y="3835"/>
                  </a:lnTo>
                  <a:cubicBezTo>
                    <a:pt x="30997" y="5250"/>
                    <a:pt x="29993" y="7350"/>
                    <a:pt x="29993" y="9587"/>
                  </a:cubicBezTo>
                  <a:lnTo>
                    <a:pt x="29970" y="26318"/>
                  </a:lnTo>
                  <a:lnTo>
                    <a:pt x="1" y="26318"/>
                  </a:lnTo>
                  <a:lnTo>
                    <a:pt x="1" y="28190"/>
                  </a:lnTo>
                  <a:lnTo>
                    <a:pt x="31865" y="28190"/>
                  </a:lnTo>
                  <a:lnTo>
                    <a:pt x="31865" y="9587"/>
                  </a:lnTo>
                  <a:cubicBezTo>
                    <a:pt x="31865" y="7921"/>
                    <a:pt x="32618" y="6346"/>
                    <a:pt x="33919" y="5296"/>
                  </a:cubicBezTo>
                  <a:lnTo>
                    <a:pt x="38621" y="1462"/>
                  </a:lnTo>
                  <a:lnTo>
                    <a:pt x="374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51"/>
            <p:cNvSpPr/>
            <p:nvPr/>
          </p:nvSpPr>
          <p:spPr>
            <a:xfrm>
              <a:off x="946850" y="4012725"/>
              <a:ext cx="67925" cy="74400"/>
            </a:xfrm>
            <a:custGeom>
              <a:avLst/>
              <a:gdLst/>
              <a:ahLst/>
              <a:cxnLst/>
              <a:rect l="l" t="t" r="r" b="b"/>
              <a:pathLst>
                <a:path w="2717" h="2976" extrusionOk="0">
                  <a:moveTo>
                    <a:pt x="754" y="1"/>
                  </a:moveTo>
                  <a:lnTo>
                    <a:pt x="274" y="366"/>
                  </a:lnTo>
                  <a:cubicBezTo>
                    <a:pt x="0" y="571"/>
                    <a:pt x="251" y="1302"/>
                    <a:pt x="776" y="2009"/>
                  </a:cubicBezTo>
                  <a:cubicBezTo>
                    <a:pt x="1229" y="2593"/>
                    <a:pt x="1743" y="2975"/>
                    <a:pt x="2063" y="2975"/>
                  </a:cubicBezTo>
                  <a:cubicBezTo>
                    <a:pt x="2130" y="2975"/>
                    <a:pt x="2189" y="2958"/>
                    <a:pt x="2237" y="2922"/>
                  </a:cubicBezTo>
                  <a:lnTo>
                    <a:pt x="2716" y="2534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51"/>
            <p:cNvSpPr/>
            <p:nvPr/>
          </p:nvSpPr>
          <p:spPr>
            <a:xfrm>
              <a:off x="959400" y="4011400"/>
              <a:ext cx="61650" cy="66350"/>
            </a:xfrm>
            <a:custGeom>
              <a:avLst/>
              <a:gdLst/>
              <a:ahLst/>
              <a:cxnLst/>
              <a:rect l="l" t="t" r="r" b="b"/>
              <a:pathLst>
                <a:path w="2466" h="2654" extrusionOk="0">
                  <a:moveTo>
                    <a:pt x="418" y="1"/>
                  </a:moveTo>
                  <a:cubicBezTo>
                    <a:pt x="352" y="1"/>
                    <a:pt x="295" y="18"/>
                    <a:pt x="252" y="54"/>
                  </a:cubicBezTo>
                  <a:cubicBezTo>
                    <a:pt x="0" y="236"/>
                    <a:pt x="229" y="967"/>
                    <a:pt x="777" y="1674"/>
                  </a:cubicBezTo>
                  <a:cubicBezTo>
                    <a:pt x="1217" y="2269"/>
                    <a:pt x="1755" y="2653"/>
                    <a:pt x="2064" y="2653"/>
                  </a:cubicBezTo>
                  <a:cubicBezTo>
                    <a:pt x="2123" y="2653"/>
                    <a:pt x="2174" y="2639"/>
                    <a:pt x="2214" y="2610"/>
                  </a:cubicBezTo>
                  <a:cubicBezTo>
                    <a:pt x="2466" y="2405"/>
                    <a:pt x="2237" y="1674"/>
                    <a:pt x="1712" y="967"/>
                  </a:cubicBezTo>
                  <a:cubicBezTo>
                    <a:pt x="1260" y="383"/>
                    <a:pt x="73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51"/>
            <p:cNvSpPr/>
            <p:nvPr/>
          </p:nvSpPr>
          <p:spPr>
            <a:xfrm>
              <a:off x="971375" y="3962050"/>
              <a:ext cx="117000" cy="107200"/>
            </a:xfrm>
            <a:custGeom>
              <a:avLst/>
              <a:gdLst/>
              <a:ahLst/>
              <a:cxnLst/>
              <a:rect l="l" t="t" r="r" b="b"/>
              <a:pathLst>
                <a:path w="4680" h="4288" extrusionOk="0">
                  <a:moveTo>
                    <a:pt x="3281" y="0"/>
                  </a:moveTo>
                  <a:cubicBezTo>
                    <a:pt x="3124" y="0"/>
                    <a:pt x="2966" y="52"/>
                    <a:pt x="2831" y="156"/>
                  </a:cubicBezTo>
                  <a:lnTo>
                    <a:pt x="1" y="2347"/>
                  </a:lnTo>
                  <a:cubicBezTo>
                    <a:pt x="229" y="3146"/>
                    <a:pt x="800" y="3785"/>
                    <a:pt x="1462" y="4287"/>
                  </a:cubicBezTo>
                  <a:lnTo>
                    <a:pt x="4315" y="2096"/>
                  </a:lnTo>
                  <a:cubicBezTo>
                    <a:pt x="4611" y="1891"/>
                    <a:pt x="4680" y="1480"/>
                    <a:pt x="4497" y="1160"/>
                  </a:cubicBezTo>
                  <a:cubicBezTo>
                    <a:pt x="4315" y="818"/>
                    <a:pt x="4087" y="498"/>
                    <a:pt x="3790" y="225"/>
                  </a:cubicBezTo>
                  <a:cubicBezTo>
                    <a:pt x="3653" y="75"/>
                    <a:pt x="3468" y="0"/>
                    <a:pt x="32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51"/>
            <p:cNvSpPr/>
            <p:nvPr/>
          </p:nvSpPr>
          <p:spPr>
            <a:xfrm>
              <a:off x="581075" y="4690650"/>
              <a:ext cx="148375" cy="148375"/>
            </a:xfrm>
            <a:custGeom>
              <a:avLst/>
              <a:gdLst/>
              <a:ahLst/>
              <a:cxnLst/>
              <a:rect l="l" t="t" r="r" b="b"/>
              <a:pathLst>
                <a:path w="5935" h="5935" extrusionOk="0">
                  <a:moveTo>
                    <a:pt x="2968" y="0"/>
                  </a:moveTo>
                  <a:cubicBezTo>
                    <a:pt x="1324" y="0"/>
                    <a:pt x="0" y="1347"/>
                    <a:pt x="0" y="2967"/>
                  </a:cubicBezTo>
                  <a:cubicBezTo>
                    <a:pt x="0" y="4611"/>
                    <a:pt x="1324" y="5935"/>
                    <a:pt x="2968" y="5935"/>
                  </a:cubicBezTo>
                  <a:cubicBezTo>
                    <a:pt x="4611" y="5935"/>
                    <a:pt x="5935" y="4611"/>
                    <a:pt x="5935" y="2967"/>
                  </a:cubicBezTo>
                  <a:cubicBezTo>
                    <a:pt x="5935" y="1347"/>
                    <a:pt x="4611" y="0"/>
                    <a:pt x="2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51"/>
            <p:cNvSpPr/>
            <p:nvPr/>
          </p:nvSpPr>
          <p:spPr>
            <a:xfrm>
              <a:off x="616450" y="4726025"/>
              <a:ext cx="77625" cy="77625"/>
            </a:xfrm>
            <a:custGeom>
              <a:avLst/>
              <a:gdLst/>
              <a:ahLst/>
              <a:cxnLst/>
              <a:rect l="l" t="t" r="r" b="b"/>
              <a:pathLst>
                <a:path w="3105" h="3105" extrusionOk="0">
                  <a:moveTo>
                    <a:pt x="1553" y="0"/>
                  </a:moveTo>
                  <a:cubicBezTo>
                    <a:pt x="708" y="0"/>
                    <a:pt x="0" y="708"/>
                    <a:pt x="0" y="1552"/>
                  </a:cubicBezTo>
                  <a:cubicBezTo>
                    <a:pt x="0" y="2420"/>
                    <a:pt x="708" y="3105"/>
                    <a:pt x="1553" y="3105"/>
                  </a:cubicBezTo>
                  <a:cubicBezTo>
                    <a:pt x="2397" y="3105"/>
                    <a:pt x="3105" y="2420"/>
                    <a:pt x="3105" y="1552"/>
                  </a:cubicBezTo>
                  <a:cubicBezTo>
                    <a:pt x="3105" y="708"/>
                    <a:pt x="2397" y="0"/>
                    <a:pt x="15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51"/>
            <p:cNvSpPr/>
            <p:nvPr/>
          </p:nvSpPr>
          <p:spPr>
            <a:xfrm>
              <a:off x="633000" y="4742575"/>
              <a:ext cx="44525" cy="44525"/>
            </a:xfrm>
            <a:custGeom>
              <a:avLst/>
              <a:gdLst/>
              <a:ahLst/>
              <a:cxnLst/>
              <a:rect l="l" t="t" r="r" b="b"/>
              <a:pathLst>
                <a:path w="1781" h="1781" extrusionOk="0">
                  <a:moveTo>
                    <a:pt x="891" y="0"/>
                  </a:moveTo>
                  <a:cubicBezTo>
                    <a:pt x="388" y="0"/>
                    <a:pt x="0" y="411"/>
                    <a:pt x="0" y="890"/>
                  </a:cubicBezTo>
                  <a:cubicBezTo>
                    <a:pt x="0" y="1393"/>
                    <a:pt x="388" y="1781"/>
                    <a:pt x="891" y="1781"/>
                  </a:cubicBezTo>
                  <a:cubicBezTo>
                    <a:pt x="1393" y="1781"/>
                    <a:pt x="1781" y="1393"/>
                    <a:pt x="1781" y="890"/>
                  </a:cubicBezTo>
                  <a:cubicBezTo>
                    <a:pt x="1781" y="411"/>
                    <a:pt x="1393" y="0"/>
                    <a:pt x="8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51"/>
            <p:cNvSpPr/>
            <p:nvPr/>
          </p:nvSpPr>
          <p:spPr>
            <a:xfrm>
              <a:off x="651825" y="4730025"/>
              <a:ext cx="6875" cy="7425"/>
            </a:xfrm>
            <a:custGeom>
              <a:avLst/>
              <a:gdLst/>
              <a:ahLst/>
              <a:cxnLst/>
              <a:rect l="l" t="t" r="r" b="b"/>
              <a:pathLst>
                <a:path w="275" h="297" extrusionOk="0">
                  <a:moveTo>
                    <a:pt x="138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8"/>
                    <a:pt x="69" y="297"/>
                    <a:pt x="138" y="297"/>
                  </a:cubicBezTo>
                  <a:cubicBezTo>
                    <a:pt x="206" y="297"/>
                    <a:pt x="275" y="228"/>
                    <a:pt x="275" y="137"/>
                  </a:cubicBezTo>
                  <a:cubicBezTo>
                    <a:pt x="275" y="69"/>
                    <a:pt x="206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51"/>
            <p:cNvSpPr/>
            <p:nvPr/>
          </p:nvSpPr>
          <p:spPr>
            <a:xfrm>
              <a:off x="651825" y="4792775"/>
              <a:ext cx="6875" cy="6875"/>
            </a:xfrm>
            <a:custGeom>
              <a:avLst/>
              <a:gdLst/>
              <a:ahLst/>
              <a:cxnLst/>
              <a:rect l="l" t="t" r="r" b="b"/>
              <a:pathLst>
                <a:path w="275" h="275" extrusionOk="0">
                  <a:moveTo>
                    <a:pt x="138" y="1"/>
                  </a:moveTo>
                  <a:cubicBezTo>
                    <a:pt x="69" y="1"/>
                    <a:pt x="1" y="47"/>
                    <a:pt x="1" y="138"/>
                  </a:cubicBezTo>
                  <a:cubicBezTo>
                    <a:pt x="1" y="206"/>
                    <a:pt x="69" y="275"/>
                    <a:pt x="138" y="275"/>
                  </a:cubicBezTo>
                  <a:cubicBezTo>
                    <a:pt x="206" y="275"/>
                    <a:pt x="275" y="206"/>
                    <a:pt x="275" y="138"/>
                  </a:cubicBezTo>
                  <a:cubicBezTo>
                    <a:pt x="275" y="47"/>
                    <a:pt x="206" y="1"/>
                    <a:pt x="1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51"/>
            <p:cNvSpPr/>
            <p:nvPr/>
          </p:nvSpPr>
          <p:spPr>
            <a:xfrm>
              <a:off x="620450" y="4761400"/>
              <a:ext cx="7425" cy="6875"/>
            </a:xfrm>
            <a:custGeom>
              <a:avLst/>
              <a:gdLst/>
              <a:ahLst/>
              <a:cxnLst/>
              <a:rect l="l" t="t" r="r" b="b"/>
              <a:pathLst>
                <a:path w="297" h="275" extrusionOk="0">
                  <a:moveTo>
                    <a:pt x="137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9"/>
                    <a:pt x="69" y="274"/>
                    <a:pt x="137" y="274"/>
                  </a:cubicBezTo>
                  <a:cubicBezTo>
                    <a:pt x="228" y="274"/>
                    <a:pt x="297" y="229"/>
                    <a:pt x="297" y="137"/>
                  </a:cubicBezTo>
                  <a:cubicBezTo>
                    <a:pt x="297" y="69"/>
                    <a:pt x="228" y="0"/>
                    <a:pt x="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51"/>
            <p:cNvSpPr/>
            <p:nvPr/>
          </p:nvSpPr>
          <p:spPr>
            <a:xfrm>
              <a:off x="682650" y="4761400"/>
              <a:ext cx="7425" cy="6875"/>
            </a:xfrm>
            <a:custGeom>
              <a:avLst/>
              <a:gdLst/>
              <a:ahLst/>
              <a:cxnLst/>
              <a:rect l="l" t="t" r="r" b="b"/>
              <a:pathLst>
                <a:path w="297" h="275" extrusionOk="0">
                  <a:moveTo>
                    <a:pt x="160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9"/>
                    <a:pt x="69" y="274"/>
                    <a:pt x="160" y="274"/>
                  </a:cubicBezTo>
                  <a:cubicBezTo>
                    <a:pt x="228" y="274"/>
                    <a:pt x="297" y="229"/>
                    <a:pt x="297" y="137"/>
                  </a:cubicBezTo>
                  <a:cubicBezTo>
                    <a:pt x="297" y="69"/>
                    <a:pt x="228" y="0"/>
                    <a:pt x="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51"/>
            <p:cNvSpPr/>
            <p:nvPr/>
          </p:nvSpPr>
          <p:spPr>
            <a:xfrm>
              <a:off x="673500" y="4739425"/>
              <a:ext cx="8025" cy="6875"/>
            </a:xfrm>
            <a:custGeom>
              <a:avLst/>
              <a:gdLst/>
              <a:ahLst/>
              <a:cxnLst/>
              <a:rect l="l" t="t" r="r" b="b"/>
              <a:pathLst>
                <a:path w="321" h="275" extrusionOk="0">
                  <a:moveTo>
                    <a:pt x="158" y="1"/>
                  </a:moveTo>
                  <a:cubicBezTo>
                    <a:pt x="121" y="1"/>
                    <a:pt x="81" y="12"/>
                    <a:pt x="47" y="35"/>
                  </a:cubicBezTo>
                  <a:cubicBezTo>
                    <a:pt x="1" y="103"/>
                    <a:pt x="1" y="172"/>
                    <a:pt x="47" y="240"/>
                  </a:cubicBezTo>
                  <a:cubicBezTo>
                    <a:pt x="81" y="263"/>
                    <a:pt x="121" y="275"/>
                    <a:pt x="158" y="275"/>
                  </a:cubicBezTo>
                  <a:cubicBezTo>
                    <a:pt x="195" y="275"/>
                    <a:pt x="229" y="263"/>
                    <a:pt x="252" y="240"/>
                  </a:cubicBezTo>
                  <a:cubicBezTo>
                    <a:pt x="321" y="172"/>
                    <a:pt x="321" y="103"/>
                    <a:pt x="252" y="35"/>
                  </a:cubicBezTo>
                  <a:cubicBezTo>
                    <a:pt x="229" y="12"/>
                    <a:pt x="195" y="1"/>
                    <a:pt x="1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51"/>
            <p:cNvSpPr/>
            <p:nvPr/>
          </p:nvSpPr>
          <p:spPr>
            <a:xfrm>
              <a:off x="629000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63" y="0"/>
                  </a:moveTo>
                  <a:cubicBezTo>
                    <a:pt x="126" y="0"/>
                    <a:pt x="92" y="12"/>
                    <a:pt x="69" y="34"/>
                  </a:cubicBezTo>
                  <a:cubicBezTo>
                    <a:pt x="1" y="103"/>
                    <a:pt x="1" y="194"/>
                    <a:pt x="69" y="240"/>
                  </a:cubicBezTo>
                  <a:cubicBezTo>
                    <a:pt x="92" y="274"/>
                    <a:pt x="126" y="291"/>
                    <a:pt x="163" y="291"/>
                  </a:cubicBezTo>
                  <a:cubicBezTo>
                    <a:pt x="200" y="291"/>
                    <a:pt x="240" y="274"/>
                    <a:pt x="274" y="240"/>
                  </a:cubicBezTo>
                  <a:cubicBezTo>
                    <a:pt x="320" y="194"/>
                    <a:pt x="320" y="103"/>
                    <a:pt x="274" y="34"/>
                  </a:cubicBezTo>
                  <a:cubicBezTo>
                    <a:pt x="240" y="12"/>
                    <a:pt x="200" y="0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51"/>
            <p:cNvSpPr/>
            <p:nvPr/>
          </p:nvSpPr>
          <p:spPr>
            <a:xfrm>
              <a:off x="629575" y="4739425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40" y="1"/>
                  </a:moveTo>
                  <a:cubicBezTo>
                    <a:pt x="103" y="1"/>
                    <a:pt x="69" y="12"/>
                    <a:pt x="46" y="35"/>
                  </a:cubicBezTo>
                  <a:cubicBezTo>
                    <a:pt x="0" y="103"/>
                    <a:pt x="0" y="172"/>
                    <a:pt x="46" y="240"/>
                  </a:cubicBezTo>
                  <a:cubicBezTo>
                    <a:pt x="69" y="263"/>
                    <a:pt x="103" y="275"/>
                    <a:pt x="140" y="275"/>
                  </a:cubicBezTo>
                  <a:cubicBezTo>
                    <a:pt x="177" y="275"/>
                    <a:pt x="217" y="263"/>
                    <a:pt x="251" y="240"/>
                  </a:cubicBezTo>
                  <a:cubicBezTo>
                    <a:pt x="297" y="172"/>
                    <a:pt x="297" y="103"/>
                    <a:pt x="251" y="35"/>
                  </a:cubicBezTo>
                  <a:cubicBezTo>
                    <a:pt x="217" y="12"/>
                    <a:pt x="177" y="1"/>
                    <a:pt x="1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51"/>
            <p:cNvSpPr/>
            <p:nvPr/>
          </p:nvSpPr>
          <p:spPr>
            <a:xfrm>
              <a:off x="673500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58" y="0"/>
                  </a:moveTo>
                  <a:cubicBezTo>
                    <a:pt x="121" y="0"/>
                    <a:pt x="81" y="12"/>
                    <a:pt x="47" y="34"/>
                  </a:cubicBezTo>
                  <a:cubicBezTo>
                    <a:pt x="1" y="103"/>
                    <a:pt x="1" y="194"/>
                    <a:pt x="47" y="240"/>
                  </a:cubicBezTo>
                  <a:cubicBezTo>
                    <a:pt x="81" y="274"/>
                    <a:pt x="121" y="291"/>
                    <a:pt x="158" y="291"/>
                  </a:cubicBezTo>
                  <a:cubicBezTo>
                    <a:pt x="195" y="291"/>
                    <a:pt x="229" y="274"/>
                    <a:pt x="252" y="240"/>
                  </a:cubicBezTo>
                  <a:cubicBezTo>
                    <a:pt x="321" y="194"/>
                    <a:pt x="321" y="103"/>
                    <a:pt x="252" y="34"/>
                  </a:cubicBezTo>
                  <a:cubicBezTo>
                    <a:pt x="229" y="12"/>
                    <a:pt x="195" y="0"/>
                    <a:pt x="1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51"/>
            <p:cNvSpPr/>
            <p:nvPr/>
          </p:nvSpPr>
          <p:spPr>
            <a:xfrm>
              <a:off x="219850" y="4690650"/>
              <a:ext cx="147825" cy="148375"/>
            </a:xfrm>
            <a:custGeom>
              <a:avLst/>
              <a:gdLst/>
              <a:ahLst/>
              <a:cxnLst/>
              <a:rect l="l" t="t" r="r" b="b"/>
              <a:pathLst>
                <a:path w="5913" h="5935" extrusionOk="0">
                  <a:moveTo>
                    <a:pt x="2945" y="0"/>
                  </a:moveTo>
                  <a:cubicBezTo>
                    <a:pt x="1325" y="0"/>
                    <a:pt x="1" y="1347"/>
                    <a:pt x="1" y="2967"/>
                  </a:cubicBezTo>
                  <a:cubicBezTo>
                    <a:pt x="1" y="4611"/>
                    <a:pt x="1325" y="5935"/>
                    <a:pt x="2945" y="5935"/>
                  </a:cubicBezTo>
                  <a:cubicBezTo>
                    <a:pt x="4589" y="5935"/>
                    <a:pt x="5913" y="4611"/>
                    <a:pt x="5913" y="2967"/>
                  </a:cubicBezTo>
                  <a:cubicBezTo>
                    <a:pt x="5913" y="1347"/>
                    <a:pt x="4589" y="0"/>
                    <a:pt x="29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51"/>
            <p:cNvSpPr/>
            <p:nvPr/>
          </p:nvSpPr>
          <p:spPr>
            <a:xfrm>
              <a:off x="255250" y="4726025"/>
              <a:ext cx="77050" cy="77625"/>
            </a:xfrm>
            <a:custGeom>
              <a:avLst/>
              <a:gdLst/>
              <a:ahLst/>
              <a:cxnLst/>
              <a:rect l="l" t="t" r="r" b="b"/>
              <a:pathLst>
                <a:path w="3082" h="3105" extrusionOk="0">
                  <a:moveTo>
                    <a:pt x="1529" y="0"/>
                  </a:moveTo>
                  <a:cubicBezTo>
                    <a:pt x="685" y="0"/>
                    <a:pt x="0" y="708"/>
                    <a:pt x="0" y="1552"/>
                  </a:cubicBezTo>
                  <a:cubicBezTo>
                    <a:pt x="0" y="2420"/>
                    <a:pt x="685" y="3105"/>
                    <a:pt x="1529" y="3105"/>
                  </a:cubicBezTo>
                  <a:cubicBezTo>
                    <a:pt x="2397" y="3105"/>
                    <a:pt x="3081" y="2420"/>
                    <a:pt x="3081" y="1552"/>
                  </a:cubicBezTo>
                  <a:cubicBezTo>
                    <a:pt x="3081" y="708"/>
                    <a:pt x="2397" y="0"/>
                    <a:pt x="15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51"/>
            <p:cNvSpPr/>
            <p:nvPr/>
          </p:nvSpPr>
          <p:spPr>
            <a:xfrm>
              <a:off x="271225" y="4742575"/>
              <a:ext cx="45100" cy="44525"/>
            </a:xfrm>
            <a:custGeom>
              <a:avLst/>
              <a:gdLst/>
              <a:ahLst/>
              <a:cxnLst/>
              <a:rect l="l" t="t" r="r" b="b"/>
              <a:pathLst>
                <a:path w="1804" h="1781" extrusionOk="0">
                  <a:moveTo>
                    <a:pt x="890" y="0"/>
                  </a:moveTo>
                  <a:cubicBezTo>
                    <a:pt x="411" y="0"/>
                    <a:pt x="0" y="411"/>
                    <a:pt x="0" y="890"/>
                  </a:cubicBezTo>
                  <a:cubicBezTo>
                    <a:pt x="0" y="1393"/>
                    <a:pt x="411" y="1781"/>
                    <a:pt x="890" y="1781"/>
                  </a:cubicBezTo>
                  <a:cubicBezTo>
                    <a:pt x="1392" y="1781"/>
                    <a:pt x="1803" y="1393"/>
                    <a:pt x="1803" y="890"/>
                  </a:cubicBezTo>
                  <a:cubicBezTo>
                    <a:pt x="1803" y="411"/>
                    <a:pt x="1392" y="0"/>
                    <a:pt x="8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51"/>
            <p:cNvSpPr/>
            <p:nvPr/>
          </p:nvSpPr>
          <p:spPr>
            <a:xfrm>
              <a:off x="290050" y="4730025"/>
              <a:ext cx="7450" cy="7425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37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8"/>
                    <a:pt x="69" y="297"/>
                    <a:pt x="137" y="297"/>
                  </a:cubicBezTo>
                  <a:cubicBezTo>
                    <a:pt x="229" y="297"/>
                    <a:pt x="297" y="228"/>
                    <a:pt x="297" y="137"/>
                  </a:cubicBezTo>
                  <a:cubicBezTo>
                    <a:pt x="297" y="69"/>
                    <a:pt x="229" y="0"/>
                    <a:pt x="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51"/>
            <p:cNvSpPr/>
            <p:nvPr/>
          </p:nvSpPr>
          <p:spPr>
            <a:xfrm>
              <a:off x="290050" y="4792775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cubicBezTo>
                    <a:pt x="0" y="206"/>
                    <a:pt x="69" y="275"/>
                    <a:pt x="137" y="275"/>
                  </a:cubicBezTo>
                  <a:cubicBezTo>
                    <a:pt x="229" y="275"/>
                    <a:pt x="297" y="206"/>
                    <a:pt x="297" y="138"/>
                  </a:cubicBezTo>
                  <a:cubicBezTo>
                    <a:pt x="297" y="47"/>
                    <a:pt x="229" y="1"/>
                    <a:pt x="1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51"/>
            <p:cNvSpPr/>
            <p:nvPr/>
          </p:nvSpPr>
          <p:spPr>
            <a:xfrm>
              <a:off x="258650" y="4761400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61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9"/>
                    <a:pt x="69" y="274"/>
                    <a:pt x="161" y="274"/>
                  </a:cubicBezTo>
                  <a:cubicBezTo>
                    <a:pt x="229" y="274"/>
                    <a:pt x="298" y="229"/>
                    <a:pt x="298" y="137"/>
                  </a:cubicBezTo>
                  <a:cubicBezTo>
                    <a:pt x="298" y="69"/>
                    <a:pt x="229" y="0"/>
                    <a:pt x="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51"/>
            <p:cNvSpPr/>
            <p:nvPr/>
          </p:nvSpPr>
          <p:spPr>
            <a:xfrm>
              <a:off x="321425" y="4761400"/>
              <a:ext cx="6875" cy="6875"/>
            </a:xfrm>
            <a:custGeom>
              <a:avLst/>
              <a:gdLst/>
              <a:ahLst/>
              <a:cxnLst/>
              <a:rect l="l" t="t" r="r" b="b"/>
              <a:pathLst>
                <a:path w="275" h="275" extrusionOk="0">
                  <a:moveTo>
                    <a:pt x="138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9"/>
                    <a:pt x="69" y="274"/>
                    <a:pt x="138" y="274"/>
                  </a:cubicBezTo>
                  <a:cubicBezTo>
                    <a:pt x="206" y="274"/>
                    <a:pt x="275" y="229"/>
                    <a:pt x="275" y="137"/>
                  </a:cubicBezTo>
                  <a:cubicBezTo>
                    <a:pt x="275" y="69"/>
                    <a:pt x="206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51"/>
            <p:cNvSpPr/>
            <p:nvPr/>
          </p:nvSpPr>
          <p:spPr>
            <a:xfrm>
              <a:off x="311725" y="4739425"/>
              <a:ext cx="8025" cy="6875"/>
            </a:xfrm>
            <a:custGeom>
              <a:avLst/>
              <a:gdLst/>
              <a:ahLst/>
              <a:cxnLst/>
              <a:rect l="l" t="t" r="r" b="b"/>
              <a:pathLst>
                <a:path w="321" h="275" extrusionOk="0">
                  <a:moveTo>
                    <a:pt x="160" y="1"/>
                  </a:moveTo>
                  <a:cubicBezTo>
                    <a:pt x="126" y="1"/>
                    <a:pt x="92" y="12"/>
                    <a:pt x="69" y="35"/>
                  </a:cubicBezTo>
                  <a:cubicBezTo>
                    <a:pt x="1" y="103"/>
                    <a:pt x="1" y="172"/>
                    <a:pt x="69" y="240"/>
                  </a:cubicBezTo>
                  <a:cubicBezTo>
                    <a:pt x="92" y="263"/>
                    <a:pt x="126" y="275"/>
                    <a:pt x="160" y="275"/>
                  </a:cubicBezTo>
                  <a:cubicBezTo>
                    <a:pt x="195" y="275"/>
                    <a:pt x="229" y="263"/>
                    <a:pt x="252" y="240"/>
                  </a:cubicBezTo>
                  <a:cubicBezTo>
                    <a:pt x="320" y="172"/>
                    <a:pt x="320" y="103"/>
                    <a:pt x="252" y="35"/>
                  </a:cubicBezTo>
                  <a:cubicBezTo>
                    <a:pt x="229" y="12"/>
                    <a:pt x="195" y="1"/>
                    <a:pt x="1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51"/>
            <p:cNvSpPr/>
            <p:nvPr/>
          </p:nvSpPr>
          <p:spPr>
            <a:xfrm>
              <a:off x="267800" y="4783375"/>
              <a:ext cx="8000" cy="7300"/>
            </a:xfrm>
            <a:custGeom>
              <a:avLst/>
              <a:gdLst/>
              <a:ahLst/>
              <a:cxnLst/>
              <a:rect l="l" t="t" r="r" b="b"/>
              <a:pathLst>
                <a:path w="320" h="292" extrusionOk="0">
                  <a:moveTo>
                    <a:pt x="157" y="0"/>
                  </a:moveTo>
                  <a:cubicBezTo>
                    <a:pt x="120" y="0"/>
                    <a:pt x="80" y="12"/>
                    <a:pt x="46" y="34"/>
                  </a:cubicBezTo>
                  <a:cubicBezTo>
                    <a:pt x="0" y="103"/>
                    <a:pt x="0" y="194"/>
                    <a:pt x="46" y="240"/>
                  </a:cubicBezTo>
                  <a:cubicBezTo>
                    <a:pt x="80" y="274"/>
                    <a:pt x="120" y="291"/>
                    <a:pt x="157" y="291"/>
                  </a:cubicBezTo>
                  <a:cubicBezTo>
                    <a:pt x="194" y="291"/>
                    <a:pt x="228" y="274"/>
                    <a:pt x="251" y="240"/>
                  </a:cubicBezTo>
                  <a:cubicBezTo>
                    <a:pt x="320" y="194"/>
                    <a:pt x="320" y="103"/>
                    <a:pt x="251" y="34"/>
                  </a:cubicBezTo>
                  <a:cubicBezTo>
                    <a:pt x="228" y="12"/>
                    <a:pt x="194" y="0"/>
                    <a:pt x="1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51"/>
            <p:cNvSpPr/>
            <p:nvPr/>
          </p:nvSpPr>
          <p:spPr>
            <a:xfrm>
              <a:off x="267800" y="4739425"/>
              <a:ext cx="8000" cy="6875"/>
            </a:xfrm>
            <a:custGeom>
              <a:avLst/>
              <a:gdLst/>
              <a:ahLst/>
              <a:cxnLst/>
              <a:rect l="l" t="t" r="r" b="b"/>
              <a:pathLst>
                <a:path w="320" h="275" extrusionOk="0">
                  <a:moveTo>
                    <a:pt x="157" y="1"/>
                  </a:moveTo>
                  <a:cubicBezTo>
                    <a:pt x="120" y="1"/>
                    <a:pt x="80" y="12"/>
                    <a:pt x="46" y="35"/>
                  </a:cubicBezTo>
                  <a:cubicBezTo>
                    <a:pt x="0" y="103"/>
                    <a:pt x="0" y="172"/>
                    <a:pt x="46" y="240"/>
                  </a:cubicBezTo>
                  <a:cubicBezTo>
                    <a:pt x="80" y="263"/>
                    <a:pt x="120" y="275"/>
                    <a:pt x="157" y="275"/>
                  </a:cubicBezTo>
                  <a:cubicBezTo>
                    <a:pt x="194" y="275"/>
                    <a:pt x="228" y="263"/>
                    <a:pt x="251" y="240"/>
                  </a:cubicBezTo>
                  <a:cubicBezTo>
                    <a:pt x="320" y="172"/>
                    <a:pt x="320" y="103"/>
                    <a:pt x="251" y="35"/>
                  </a:cubicBezTo>
                  <a:cubicBezTo>
                    <a:pt x="228" y="12"/>
                    <a:pt x="194" y="1"/>
                    <a:pt x="1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51"/>
            <p:cNvSpPr/>
            <p:nvPr/>
          </p:nvSpPr>
          <p:spPr>
            <a:xfrm>
              <a:off x="311725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60" y="0"/>
                  </a:moveTo>
                  <a:cubicBezTo>
                    <a:pt x="126" y="0"/>
                    <a:pt x="92" y="12"/>
                    <a:pt x="69" y="34"/>
                  </a:cubicBezTo>
                  <a:cubicBezTo>
                    <a:pt x="1" y="103"/>
                    <a:pt x="1" y="194"/>
                    <a:pt x="69" y="240"/>
                  </a:cubicBezTo>
                  <a:cubicBezTo>
                    <a:pt x="92" y="274"/>
                    <a:pt x="126" y="291"/>
                    <a:pt x="160" y="291"/>
                  </a:cubicBezTo>
                  <a:cubicBezTo>
                    <a:pt x="195" y="291"/>
                    <a:pt x="229" y="274"/>
                    <a:pt x="252" y="240"/>
                  </a:cubicBezTo>
                  <a:cubicBezTo>
                    <a:pt x="320" y="194"/>
                    <a:pt x="320" y="103"/>
                    <a:pt x="252" y="34"/>
                  </a:cubicBezTo>
                  <a:cubicBezTo>
                    <a:pt x="229" y="12"/>
                    <a:pt x="195" y="0"/>
                    <a:pt x="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7" name="Google Shape;2957;p51"/>
          <p:cNvSpPr txBox="1">
            <a:spLocks noGrp="1"/>
          </p:cNvSpPr>
          <p:nvPr>
            <p:ph type="title"/>
          </p:nvPr>
        </p:nvSpPr>
        <p:spPr>
          <a:xfrm>
            <a:off x="2037312" y="419296"/>
            <a:ext cx="4973606" cy="8911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dirty="0"/>
              <a:t>Desventajas</a:t>
            </a:r>
            <a:endParaRPr sz="3200" dirty="0"/>
          </a:p>
        </p:txBody>
      </p:sp>
      <p:sp>
        <p:nvSpPr>
          <p:cNvPr id="2958" name="Google Shape;2958;p51"/>
          <p:cNvSpPr txBox="1">
            <a:spLocks noGrp="1"/>
          </p:cNvSpPr>
          <p:nvPr>
            <p:ph type="subTitle" idx="1"/>
          </p:nvPr>
        </p:nvSpPr>
        <p:spPr>
          <a:xfrm>
            <a:off x="352540" y="1359927"/>
            <a:ext cx="7770731" cy="23790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Aumento de la competencia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 Consumidores más exigentes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Menores márgenes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Innovación constante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Aumento de desempleo y desigualdad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Genera daños en el medio ambiente</a:t>
            </a:r>
          </a:p>
        </p:txBody>
      </p:sp>
      <p:grpSp>
        <p:nvGrpSpPr>
          <p:cNvPr id="2959" name="Google Shape;2959;p51"/>
          <p:cNvGrpSpPr/>
          <p:nvPr/>
        </p:nvGrpSpPr>
        <p:grpSpPr>
          <a:xfrm>
            <a:off x="-684924" y="199789"/>
            <a:ext cx="2527370" cy="1217895"/>
            <a:chOff x="-841324" y="199789"/>
            <a:chExt cx="2527370" cy="1217895"/>
          </a:xfrm>
        </p:grpSpPr>
        <p:sp>
          <p:nvSpPr>
            <p:cNvPr id="2960" name="Google Shape;2960;p51"/>
            <p:cNvSpPr/>
            <p:nvPr/>
          </p:nvSpPr>
          <p:spPr>
            <a:xfrm flipH="1">
              <a:off x="442992" y="871374"/>
              <a:ext cx="655481" cy="546310"/>
            </a:xfrm>
            <a:custGeom>
              <a:avLst/>
              <a:gdLst/>
              <a:ahLst/>
              <a:cxnLst/>
              <a:rect l="l" t="t" r="r" b="b"/>
              <a:pathLst>
                <a:path w="10135" h="8447" extrusionOk="0">
                  <a:moveTo>
                    <a:pt x="2945" y="1"/>
                  </a:moveTo>
                  <a:lnTo>
                    <a:pt x="114" y="7122"/>
                  </a:lnTo>
                  <a:cubicBezTo>
                    <a:pt x="0" y="7419"/>
                    <a:pt x="137" y="7761"/>
                    <a:pt x="434" y="7853"/>
                  </a:cubicBezTo>
                  <a:lnTo>
                    <a:pt x="1803" y="8378"/>
                  </a:lnTo>
                  <a:cubicBezTo>
                    <a:pt x="1940" y="8423"/>
                    <a:pt x="2080" y="8446"/>
                    <a:pt x="2217" y="8446"/>
                  </a:cubicBezTo>
                  <a:cubicBezTo>
                    <a:pt x="2491" y="8446"/>
                    <a:pt x="2754" y="8355"/>
                    <a:pt x="2967" y="8172"/>
                  </a:cubicBezTo>
                  <a:lnTo>
                    <a:pt x="10135" y="2397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51"/>
            <p:cNvSpPr/>
            <p:nvPr/>
          </p:nvSpPr>
          <p:spPr>
            <a:xfrm flipH="1">
              <a:off x="-554943" y="578914"/>
              <a:ext cx="366190" cy="472645"/>
            </a:xfrm>
            <a:custGeom>
              <a:avLst/>
              <a:gdLst/>
              <a:ahLst/>
              <a:cxnLst/>
              <a:rect l="l" t="t" r="r" b="b"/>
              <a:pathLst>
                <a:path w="5662" h="7308" extrusionOk="0">
                  <a:moveTo>
                    <a:pt x="4349" y="0"/>
                  </a:moveTo>
                  <a:cubicBezTo>
                    <a:pt x="4048" y="0"/>
                    <a:pt x="3781" y="99"/>
                    <a:pt x="3562" y="369"/>
                  </a:cubicBezTo>
                  <a:lnTo>
                    <a:pt x="1" y="4751"/>
                  </a:lnTo>
                  <a:lnTo>
                    <a:pt x="5182" y="7307"/>
                  </a:lnTo>
                  <a:lnTo>
                    <a:pt x="5661" y="346"/>
                  </a:lnTo>
                  <a:cubicBezTo>
                    <a:pt x="5186" y="166"/>
                    <a:pt x="4739" y="0"/>
                    <a:pt x="43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51"/>
            <p:cNvSpPr/>
            <p:nvPr/>
          </p:nvSpPr>
          <p:spPr>
            <a:xfrm flipH="1">
              <a:off x="-414728" y="1184337"/>
              <a:ext cx="270212" cy="125534"/>
            </a:xfrm>
            <a:custGeom>
              <a:avLst/>
              <a:gdLst/>
              <a:ahLst/>
              <a:cxnLst/>
              <a:rect l="l" t="t" r="r" b="b"/>
              <a:pathLst>
                <a:path w="4178" h="1941" extrusionOk="0">
                  <a:moveTo>
                    <a:pt x="4177" y="1"/>
                  </a:moveTo>
                  <a:lnTo>
                    <a:pt x="753" y="275"/>
                  </a:lnTo>
                  <a:lnTo>
                    <a:pt x="0" y="1530"/>
                  </a:lnTo>
                  <a:lnTo>
                    <a:pt x="1415" y="1941"/>
                  </a:lnTo>
                  <a:lnTo>
                    <a:pt x="41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51"/>
            <p:cNvSpPr/>
            <p:nvPr/>
          </p:nvSpPr>
          <p:spPr>
            <a:xfrm flipH="1">
              <a:off x="-578549" y="419296"/>
              <a:ext cx="2264595" cy="782373"/>
            </a:xfrm>
            <a:custGeom>
              <a:avLst/>
              <a:gdLst/>
              <a:ahLst/>
              <a:cxnLst/>
              <a:rect l="l" t="t" r="r" b="b"/>
              <a:pathLst>
                <a:path w="35015" h="12097" extrusionOk="0">
                  <a:moveTo>
                    <a:pt x="6263" y="0"/>
                  </a:moveTo>
                  <a:cubicBezTo>
                    <a:pt x="4952" y="0"/>
                    <a:pt x="3761" y="307"/>
                    <a:pt x="2648" y="896"/>
                  </a:cubicBezTo>
                  <a:cubicBezTo>
                    <a:pt x="754" y="942"/>
                    <a:pt x="1" y="3225"/>
                    <a:pt x="2899" y="4138"/>
                  </a:cubicBezTo>
                  <a:lnTo>
                    <a:pt x="24584" y="11442"/>
                  </a:lnTo>
                  <a:cubicBezTo>
                    <a:pt x="25789" y="11909"/>
                    <a:pt x="27262" y="12096"/>
                    <a:pt x="28869" y="12096"/>
                  </a:cubicBezTo>
                  <a:cubicBezTo>
                    <a:pt x="30641" y="12096"/>
                    <a:pt x="32575" y="11868"/>
                    <a:pt x="34490" y="11533"/>
                  </a:cubicBezTo>
                  <a:cubicBezTo>
                    <a:pt x="34786" y="11464"/>
                    <a:pt x="35015" y="11191"/>
                    <a:pt x="34992" y="10871"/>
                  </a:cubicBezTo>
                  <a:cubicBezTo>
                    <a:pt x="34855" y="9753"/>
                    <a:pt x="33805" y="8908"/>
                    <a:pt x="32025" y="8269"/>
                  </a:cubicBezTo>
                  <a:lnTo>
                    <a:pt x="9222" y="463"/>
                  </a:lnTo>
                  <a:cubicBezTo>
                    <a:pt x="8167" y="152"/>
                    <a:pt x="7185" y="0"/>
                    <a:pt x="6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51"/>
            <p:cNvSpPr/>
            <p:nvPr/>
          </p:nvSpPr>
          <p:spPr>
            <a:xfrm flipH="1">
              <a:off x="-470801" y="880235"/>
              <a:ext cx="283535" cy="115251"/>
            </a:xfrm>
            <a:custGeom>
              <a:avLst/>
              <a:gdLst/>
              <a:ahLst/>
              <a:cxnLst/>
              <a:rect l="l" t="t" r="r" b="b"/>
              <a:pathLst>
                <a:path w="4384" h="1782" extrusionOk="0">
                  <a:moveTo>
                    <a:pt x="47" y="1"/>
                  </a:moveTo>
                  <a:lnTo>
                    <a:pt x="1" y="183"/>
                  </a:lnTo>
                  <a:lnTo>
                    <a:pt x="3014" y="1210"/>
                  </a:lnTo>
                  <a:cubicBezTo>
                    <a:pt x="3493" y="1393"/>
                    <a:pt x="3927" y="1576"/>
                    <a:pt x="4292" y="1781"/>
                  </a:cubicBezTo>
                  <a:lnTo>
                    <a:pt x="4383" y="1621"/>
                  </a:lnTo>
                  <a:cubicBezTo>
                    <a:pt x="3995" y="1416"/>
                    <a:pt x="3562" y="1233"/>
                    <a:pt x="3082" y="1051"/>
                  </a:cubicBez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51"/>
            <p:cNvSpPr/>
            <p:nvPr/>
          </p:nvSpPr>
          <p:spPr>
            <a:xfrm flipH="1">
              <a:off x="1094011" y="498976"/>
              <a:ext cx="19273" cy="18174"/>
            </a:xfrm>
            <a:custGeom>
              <a:avLst/>
              <a:gdLst/>
              <a:ahLst/>
              <a:cxnLst/>
              <a:rect l="l" t="t" r="r" b="b"/>
              <a:pathLst>
                <a:path w="298" h="281" extrusionOk="0">
                  <a:moveTo>
                    <a:pt x="147" y="1"/>
                  </a:moveTo>
                  <a:cubicBezTo>
                    <a:pt x="92" y="1"/>
                    <a:pt x="42" y="42"/>
                    <a:pt x="24" y="98"/>
                  </a:cubicBezTo>
                  <a:cubicBezTo>
                    <a:pt x="1" y="167"/>
                    <a:pt x="24" y="235"/>
                    <a:pt x="115" y="258"/>
                  </a:cubicBezTo>
                  <a:cubicBezTo>
                    <a:pt x="115" y="281"/>
                    <a:pt x="138" y="281"/>
                    <a:pt x="138" y="281"/>
                  </a:cubicBezTo>
                  <a:cubicBezTo>
                    <a:pt x="206" y="281"/>
                    <a:pt x="252" y="235"/>
                    <a:pt x="275" y="189"/>
                  </a:cubicBezTo>
                  <a:cubicBezTo>
                    <a:pt x="298" y="121"/>
                    <a:pt x="252" y="30"/>
                    <a:pt x="183" y="7"/>
                  </a:cubicBezTo>
                  <a:cubicBezTo>
                    <a:pt x="171" y="3"/>
                    <a:pt x="159" y="1"/>
                    <a:pt x="1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51"/>
            <p:cNvSpPr/>
            <p:nvPr/>
          </p:nvSpPr>
          <p:spPr>
            <a:xfrm flipH="1">
              <a:off x="-243468" y="510682"/>
              <a:ext cx="1324221" cy="459710"/>
            </a:xfrm>
            <a:custGeom>
              <a:avLst/>
              <a:gdLst/>
              <a:ahLst/>
              <a:cxnLst/>
              <a:rect l="l" t="t" r="r" b="b"/>
              <a:pathLst>
                <a:path w="20475" h="7108" extrusionOk="0">
                  <a:moveTo>
                    <a:pt x="135" y="0"/>
                  </a:moveTo>
                  <a:cubicBezTo>
                    <a:pt x="84" y="0"/>
                    <a:pt x="40" y="30"/>
                    <a:pt x="23" y="100"/>
                  </a:cubicBezTo>
                  <a:cubicBezTo>
                    <a:pt x="0" y="168"/>
                    <a:pt x="23" y="237"/>
                    <a:pt x="91" y="259"/>
                  </a:cubicBezTo>
                  <a:lnTo>
                    <a:pt x="160" y="259"/>
                  </a:lnTo>
                  <a:cubicBezTo>
                    <a:pt x="205" y="259"/>
                    <a:pt x="274" y="237"/>
                    <a:pt x="274" y="168"/>
                  </a:cubicBezTo>
                  <a:cubicBezTo>
                    <a:pt x="297" y="100"/>
                    <a:pt x="274" y="31"/>
                    <a:pt x="205" y="8"/>
                  </a:cubicBezTo>
                  <a:lnTo>
                    <a:pt x="183" y="8"/>
                  </a:lnTo>
                  <a:cubicBezTo>
                    <a:pt x="166" y="3"/>
                    <a:pt x="150" y="0"/>
                    <a:pt x="135" y="0"/>
                  </a:cubicBezTo>
                  <a:close/>
                  <a:moveTo>
                    <a:pt x="653" y="182"/>
                  </a:moveTo>
                  <a:cubicBezTo>
                    <a:pt x="598" y="182"/>
                    <a:pt x="542" y="208"/>
                    <a:pt x="525" y="259"/>
                  </a:cubicBezTo>
                  <a:cubicBezTo>
                    <a:pt x="502" y="328"/>
                    <a:pt x="548" y="396"/>
                    <a:pt x="616" y="419"/>
                  </a:cubicBezTo>
                  <a:lnTo>
                    <a:pt x="639" y="442"/>
                  </a:lnTo>
                  <a:lnTo>
                    <a:pt x="685" y="442"/>
                  </a:lnTo>
                  <a:cubicBezTo>
                    <a:pt x="730" y="442"/>
                    <a:pt x="776" y="419"/>
                    <a:pt x="799" y="351"/>
                  </a:cubicBezTo>
                  <a:cubicBezTo>
                    <a:pt x="822" y="282"/>
                    <a:pt x="776" y="214"/>
                    <a:pt x="708" y="191"/>
                  </a:cubicBezTo>
                  <a:cubicBezTo>
                    <a:pt x="690" y="185"/>
                    <a:pt x="672" y="182"/>
                    <a:pt x="653" y="182"/>
                  </a:cubicBezTo>
                  <a:close/>
                  <a:moveTo>
                    <a:pt x="1174" y="345"/>
                  </a:moveTo>
                  <a:cubicBezTo>
                    <a:pt x="1118" y="345"/>
                    <a:pt x="1069" y="386"/>
                    <a:pt x="1050" y="442"/>
                  </a:cubicBezTo>
                  <a:cubicBezTo>
                    <a:pt x="1027" y="511"/>
                    <a:pt x="1073" y="579"/>
                    <a:pt x="1141" y="602"/>
                  </a:cubicBezTo>
                  <a:cubicBezTo>
                    <a:pt x="1164" y="625"/>
                    <a:pt x="1187" y="625"/>
                    <a:pt x="1187" y="625"/>
                  </a:cubicBezTo>
                  <a:cubicBezTo>
                    <a:pt x="1255" y="625"/>
                    <a:pt x="1301" y="579"/>
                    <a:pt x="1324" y="533"/>
                  </a:cubicBezTo>
                  <a:cubicBezTo>
                    <a:pt x="1347" y="465"/>
                    <a:pt x="1301" y="374"/>
                    <a:pt x="1233" y="351"/>
                  </a:cubicBezTo>
                  <a:lnTo>
                    <a:pt x="1210" y="351"/>
                  </a:lnTo>
                  <a:cubicBezTo>
                    <a:pt x="1198" y="347"/>
                    <a:pt x="1186" y="345"/>
                    <a:pt x="1174" y="345"/>
                  </a:cubicBezTo>
                  <a:close/>
                  <a:moveTo>
                    <a:pt x="1687" y="525"/>
                  </a:moveTo>
                  <a:cubicBezTo>
                    <a:pt x="1636" y="525"/>
                    <a:pt x="1592" y="555"/>
                    <a:pt x="1575" y="625"/>
                  </a:cubicBezTo>
                  <a:cubicBezTo>
                    <a:pt x="1552" y="693"/>
                    <a:pt x="1575" y="762"/>
                    <a:pt x="1643" y="784"/>
                  </a:cubicBezTo>
                  <a:lnTo>
                    <a:pt x="1712" y="784"/>
                  </a:lnTo>
                  <a:cubicBezTo>
                    <a:pt x="1758" y="784"/>
                    <a:pt x="1826" y="762"/>
                    <a:pt x="1826" y="693"/>
                  </a:cubicBezTo>
                  <a:cubicBezTo>
                    <a:pt x="1849" y="625"/>
                    <a:pt x="1826" y="556"/>
                    <a:pt x="1758" y="533"/>
                  </a:cubicBezTo>
                  <a:lnTo>
                    <a:pt x="1735" y="533"/>
                  </a:lnTo>
                  <a:cubicBezTo>
                    <a:pt x="1719" y="528"/>
                    <a:pt x="1702" y="525"/>
                    <a:pt x="1687" y="525"/>
                  </a:cubicBezTo>
                  <a:close/>
                  <a:moveTo>
                    <a:pt x="2206" y="707"/>
                  </a:moveTo>
                  <a:cubicBezTo>
                    <a:pt x="2150" y="707"/>
                    <a:pt x="2094" y="733"/>
                    <a:pt x="2077" y="784"/>
                  </a:cubicBezTo>
                  <a:cubicBezTo>
                    <a:pt x="2054" y="853"/>
                    <a:pt x="2100" y="921"/>
                    <a:pt x="2168" y="944"/>
                  </a:cubicBezTo>
                  <a:lnTo>
                    <a:pt x="2191" y="967"/>
                  </a:lnTo>
                  <a:lnTo>
                    <a:pt x="2237" y="967"/>
                  </a:lnTo>
                  <a:cubicBezTo>
                    <a:pt x="2283" y="967"/>
                    <a:pt x="2328" y="944"/>
                    <a:pt x="2351" y="876"/>
                  </a:cubicBezTo>
                  <a:cubicBezTo>
                    <a:pt x="2374" y="807"/>
                    <a:pt x="2328" y="739"/>
                    <a:pt x="2260" y="716"/>
                  </a:cubicBezTo>
                  <a:cubicBezTo>
                    <a:pt x="2243" y="710"/>
                    <a:pt x="2224" y="707"/>
                    <a:pt x="2206" y="707"/>
                  </a:cubicBezTo>
                  <a:close/>
                  <a:moveTo>
                    <a:pt x="2726" y="870"/>
                  </a:moveTo>
                  <a:cubicBezTo>
                    <a:pt x="2671" y="870"/>
                    <a:pt x="2621" y="911"/>
                    <a:pt x="2602" y="967"/>
                  </a:cubicBezTo>
                  <a:cubicBezTo>
                    <a:pt x="2579" y="1035"/>
                    <a:pt x="2625" y="1104"/>
                    <a:pt x="2693" y="1127"/>
                  </a:cubicBezTo>
                  <a:cubicBezTo>
                    <a:pt x="2716" y="1150"/>
                    <a:pt x="2739" y="1150"/>
                    <a:pt x="2739" y="1150"/>
                  </a:cubicBezTo>
                  <a:cubicBezTo>
                    <a:pt x="2808" y="1150"/>
                    <a:pt x="2853" y="1104"/>
                    <a:pt x="2876" y="1058"/>
                  </a:cubicBezTo>
                  <a:cubicBezTo>
                    <a:pt x="2899" y="990"/>
                    <a:pt x="2853" y="921"/>
                    <a:pt x="2785" y="899"/>
                  </a:cubicBezTo>
                  <a:lnTo>
                    <a:pt x="2762" y="876"/>
                  </a:lnTo>
                  <a:cubicBezTo>
                    <a:pt x="2750" y="872"/>
                    <a:pt x="2738" y="870"/>
                    <a:pt x="2726" y="870"/>
                  </a:cubicBezTo>
                  <a:close/>
                  <a:moveTo>
                    <a:pt x="3251" y="1052"/>
                  </a:moveTo>
                  <a:cubicBezTo>
                    <a:pt x="3196" y="1052"/>
                    <a:pt x="3146" y="1093"/>
                    <a:pt x="3127" y="1150"/>
                  </a:cubicBezTo>
                  <a:cubicBezTo>
                    <a:pt x="3104" y="1218"/>
                    <a:pt x="3127" y="1287"/>
                    <a:pt x="3196" y="1309"/>
                  </a:cubicBezTo>
                  <a:lnTo>
                    <a:pt x="3264" y="1309"/>
                  </a:lnTo>
                  <a:cubicBezTo>
                    <a:pt x="3310" y="1309"/>
                    <a:pt x="3378" y="1287"/>
                    <a:pt x="3378" y="1218"/>
                  </a:cubicBezTo>
                  <a:cubicBezTo>
                    <a:pt x="3401" y="1150"/>
                    <a:pt x="3378" y="1081"/>
                    <a:pt x="3310" y="1058"/>
                  </a:cubicBezTo>
                  <a:lnTo>
                    <a:pt x="3287" y="1058"/>
                  </a:lnTo>
                  <a:cubicBezTo>
                    <a:pt x="3275" y="1054"/>
                    <a:pt x="3263" y="1052"/>
                    <a:pt x="3251" y="1052"/>
                  </a:cubicBezTo>
                  <a:close/>
                  <a:moveTo>
                    <a:pt x="3758" y="1232"/>
                  </a:moveTo>
                  <a:cubicBezTo>
                    <a:pt x="3702" y="1232"/>
                    <a:pt x="3646" y="1258"/>
                    <a:pt x="3629" y="1309"/>
                  </a:cubicBezTo>
                  <a:cubicBezTo>
                    <a:pt x="3606" y="1378"/>
                    <a:pt x="3652" y="1446"/>
                    <a:pt x="3721" y="1469"/>
                  </a:cubicBezTo>
                  <a:lnTo>
                    <a:pt x="3743" y="1492"/>
                  </a:lnTo>
                  <a:lnTo>
                    <a:pt x="3789" y="1492"/>
                  </a:lnTo>
                  <a:cubicBezTo>
                    <a:pt x="3835" y="1492"/>
                    <a:pt x="3880" y="1469"/>
                    <a:pt x="3903" y="1401"/>
                  </a:cubicBezTo>
                  <a:cubicBezTo>
                    <a:pt x="3926" y="1332"/>
                    <a:pt x="3880" y="1264"/>
                    <a:pt x="3812" y="1241"/>
                  </a:cubicBezTo>
                  <a:cubicBezTo>
                    <a:pt x="3795" y="1235"/>
                    <a:pt x="3776" y="1232"/>
                    <a:pt x="3758" y="1232"/>
                  </a:cubicBezTo>
                  <a:close/>
                  <a:moveTo>
                    <a:pt x="4278" y="1395"/>
                  </a:moveTo>
                  <a:cubicBezTo>
                    <a:pt x="4223" y="1395"/>
                    <a:pt x="4173" y="1436"/>
                    <a:pt x="4154" y="1492"/>
                  </a:cubicBezTo>
                  <a:cubicBezTo>
                    <a:pt x="4131" y="1560"/>
                    <a:pt x="4177" y="1629"/>
                    <a:pt x="4246" y="1652"/>
                  </a:cubicBezTo>
                  <a:cubicBezTo>
                    <a:pt x="4268" y="1675"/>
                    <a:pt x="4291" y="1675"/>
                    <a:pt x="4291" y="1675"/>
                  </a:cubicBezTo>
                  <a:cubicBezTo>
                    <a:pt x="4360" y="1675"/>
                    <a:pt x="4405" y="1629"/>
                    <a:pt x="4428" y="1583"/>
                  </a:cubicBezTo>
                  <a:cubicBezTo>
                    <a:pt x="4451" y="1515"/>
                    <a:pt x="4405" y="1446"/>
                    <a:pt x="4337" y="1424"/>
                  </a:cubicBezTo>
                  <a:lnTo>
                    <a:pt x="4314" y="1401"/>
                  </a:lnTo>
                  <a:cubicBezTo>
                    <a:pt x="4302" y="1397"/>
                    <a:pt x="4290" y="1395"/>
                    <a:pt x="4278" y="1395"/>
                  </a:cubicBezTo>
                  <a:close/>
                  <a:moveTo>
                    <a:pt x="4803" y="1577"/>
                  </a:moveTo>
                  <a:cubicBezTo>
                    <a:pt x="4748" y="1577"/>
                    <a:pt x="4698" y="1618"/>
                    <a:pt x="4679" y="1675"/>
                  </a:cubicBezTo>
                  <a:cubicBezTo>
                    <a:pt x="4656" y="1743"/>
                    <a:pt x="4679" y="1812"/>
                    <a:pt x="4748" y="1834"/>
                  </a:cubicBezTo>
                  <a:lnTo>
                    <a:pt x="4816" y="1834"/>
                  </a:lnTo>
                  <a:cubicBezTo>
                    <a:pt x="4862" y="1834"/>
                    <a:pt x="4907" y="1812"/>
                    <a:pt x="4930" y="1743"/>
                  </a:cubicBezTo>
                  <a:cubicBezTo>
                    <a:pt x="4953" y="1675"/>
                    <a:pt x="4930" y="1606"/>
                    <a:pt x="4862" y="1583"/>
                  </a:cubicBezTo>
                  <a:lnTo>
                    <a:pt x="4839" y="1583"/>
                  </a:lnTo>
                  <a:cubicBezTo>
                    <a:pt x="4827" y="1579"/>
                    <a:pt x="4815" y="1577"/>
                    <a:pt x="4803" y="1577"/>
                  </a:cubicBezTo>
                  <a:close/>
                  <a:moveTo>
                    <a:pt x="5310" y="1757"/>
                  </a:moveTo>
                  <a:cubicBezTo>
                    <a:pt x="5254" y="1757"/>
                    <a:pt x="5198" y="1783"/>
                    <a:pt x="5181" y="1834"/>
                  </a:cubicBezTo>
                  <a:cubicBezTo>
                    <a:pt x="5159" y="1903"/>
                    <a:pt x="5204" y="1971"/>
                    <a:pt x="5273" y="1994"/>
                  </a:cubicBezTo>
                  <a:lnTo>
                    <a:pt x="5296" y="2017"/>
                  </a:lnTo>
                  <a:lnTo>
                    <a:pt x="5341" y="2017"/>
                  </a:lnTo>
                  <a:cubicBezTo>
                    <a:pt x="5387" y="2017"/>
                    <a:pt x="5432" y="1994"/>
                    <a:pt x="5455" y="1926"/>
                  </a:cubicBezTo>
                  <a:cubicBezTo>
                    <a:pt x="5478" y="1857"/>
                    <a:pt x="5432" y="1789"/>
                    <a:pt x="5364" y="1766"/>
                  </a:cubicBezTo>
                  <a:cubicBezTo>
                    <a:pt x="5347" y="1760"/>
                    <a:pt x="5328" y="1757"/>
                    <a:pt x="5310" y="1757"/>
                  </a:cubicBezTo>
                  <a:close/>
                  <a:moveTo>
                    <a:pt x="5830" y="1920"/>
                  </a:moveTo>
                  <a:cubicBezTo>
                    <a:pt x="5775" y="1920"/>
                    <a:pt x="5725" y="1961"/>
                    <a:pt x="5706" y="2017"/>
                  </a:cubicBezTo>
                  <a:cubicBezTo>
                    <a:pt x="5684" y="2085"/>
                    <a:pt x="5729" y="2154"/>
                    <a:pt x="5798" y="2177"/>
                  </a:cubicBezTo>
                  <a:cubicBezTo>
                    <a:pt x="5820" y="2200"/>
                    <a:pt x="5843" y="2200"/>
                    <a:pt x="5843" y="2200"/>
                  </a:cubicBezTo>
                  <a:cubicBezTo>
                    <a:pt x="5912" y="2200"/>
                    <a:pt x="5957" y="2154"/>
                    <a:pt x="5980" y="2108"/>
                  </a:cubicBezTo>
                  <a:cubicBezTo>
                    <a:pt x="6003" y="2040"/>
                    <a:pt x="5957" y="1971"/>
                    <a:pt x="5889" y="1949"/>
                  </a:cubicBezTo>
                  <a:lnTo>
                    <a:pt x="5866" y="1926"/>
                  </a:lnTo>
                  <a:cubicBezTo>
                    <a:pt x="5854" y="1922"/>
                    <a:pt x="5842" y="1920"/>
                    <a:pt x="5830" y="1920"/>
                  </a:cubicBezTo>
                  <a:close/>
                  <a:moveTo>
                    <a:pt x="6355" y="2102"/>
                  </a:moveTo>
                  <a:cubicBezTo>
                    <a:pt x="6300" y="2102"/>
                    <a:pt x="6250" y="2143"/>
                    <a:pt x="6231" y="2200"/>
                  </a:cubicBezTo>
                  <a:cubicBezTo>
                    <a:pt x="6209" y="2268"/>
                    <a:pt x="6231" y="2337"/>
                    <a:pt x="6300" y="2359"/>
                  </a:cubicBezTo>
                  <a:lnTo>
                    <a:pt x="6368" y="2359"/>
                  </a:lnTo>
                  <a:cubicBezTo>
                    <a:pt x="6414" y="2359"/>
                    <a:pt x="6460" y="2337"/>
                    <a:pt x="6482" y="2291"/>
                  </a:cubicBezTo>
                  <a:cubicBezTo>
                    <a:pt x="6505" y="2222"/>
                    <a:pt x="6482" y="2131"/>
                    <a:pt x="6414" y="2108"/>
                  </a:cubicBezTo>
                  <a:lnTo>
                    <a:pt x="6391" y="2108"/>
                  </a:lnTo>
                  <a:cubicBezTo>
                    <a:pt x="6379" y="2104"/>
                    <a:pt x="6367" y="2102"/>
                    <a:pt x="6355" y="2102"/>
                  </a:cubicBezTo>
                  <a:close/>
                  <a:moveTo>
                    <a:pt x="6862" y="2282"/>
                  </a:moveTo>
                  <a:cubicBezTo>
                    <a:pt x="6806" y="2282"/>
                    <a:pt x="6751" y="2308"/>
                    <a:pt x="6733" y="2359"/>
                  </a:cubicBezTo>
                  <a:cubicBezTo>
                    <a:pt x="6711" y="2428"/>
                    <a:pt x="6756" y="2496"/>
                    <a:pt x="6825" y="2542"/>
                  </a:cubicBezTo>
                  <a:lnTo>
                    <a:pt x="6870" y="2542"/>
                  </a:lnTo>
                  <a:cubicBezTo>
                    <a:pt x="6939" y="2542"/>
                    <a:pt x="6985" y="2519"/>
                    <a:pt x="7007" y="2451"/>
                  </a:cubicBezTo>
                  <a:cubicBezTo>
                    <a:pt x="7030" y="2382"/>
                    <a:pt x="6985" y="2314"/>
                    <a:pt x="6916" y="2291"/>
                  </a:cubicBezTo>
                  <a:cubicBezTo>
                    <a:pt x="6899" y="2285"/>
                    <a:pt x="6880" y="2282"/>
                    <a:pt x="6862" y="2282"/>
                  </a:cubicBezTo>
                  <a:close/>
                  <a:moveTo>
                    <a:pt x="7382" y="2445"/>
                  </a:moveTo>
                  <a:cubicBezTo>
                    <a:pt x="7327" y="2445"/>
                    <a:pt x="7277" y="2486"/>
                    <a:pt x="7258" y="2542"/>
                  </a:cubicBezTo>
                  <a:cubicBezTo>
                    <a:pt x="7236" y="2610"/>
                    <a:pt x="7281" y="2679"/>
                    <a:pt x="7350" y="2702"/>
                  </a:cubicBezTo>
                  <a:cubicBezTo>
                    <a:pt x="7373" y="2725"/>
                    <a:pt x="7395" y="2725"/>
                    <a:pt x="7395" y="2725"/>
                  </a:cubicBezTo>
                  <a:cubicBezTo>
                    <a:pt x="7464" y="2725"/>
                    <a:pt x="7510" y="2679"/>
                    <a:pt x="7532" y="2633"/>
                  </a:cubicBezTo>
                  <a:cubicBezTo>
                    <a:pt x="7555" y="2565"/>
                    <a:pt x="7510" y="2496"/>
                    <a:pt x="7441" y="2473"/>
                  </a:cubicBezTo>
                  <a:lnTo>
                    <a:pt x="7418" y="2451"/>
                  </a:lnTo>
                  <a:cubicBezTo>
                    <a:pt x="7406" y="2447"/>
                    <a:pt x="7394" y="2445"/>
                    <a:pt x="7382" y="2445"/>
                  </a:cubicBezTo>
                  <a:close/>
                  <a:moveTo>
                    <a:pt x="7907" y="2627"/>
                  </a:moveTo>
                  <a:cubicBezTo>
                    <a:pt x="7852" y="2627"/>
                    <a:pt x="7802" y="2668"/>
                    <a:pt x="7783" y="2725"/>
                  </a:cubicBezTo>
                  <a:cubicBezTo>
                    <a:pt x="7761" y="2793"/>
                    <a:pt x="7783" y="2862"/>
                    <a:pt x="7852" y="2884"/>
                  </a:cubicBezTo>
                  <a:lnTo>
                    <a:pt x="7920" y="2884"/>
                  </a:lnTo>
                  <a:cubicBezTo>
                    <a:pt x="7966" y="2884"/>
                    <a:pt x="8012" y="2862"/>
                    <a:pt x="8035" y="2816"/>
                  </a:cubicBezTo>
                  <a:cubicBezTo>
                    <a:pt x="8057" y="2747"/>
                    <a:pt x="8035" y="2656"/>
                    <a:pt x="7966" y="2633"/>
                  </a:cubicBezTo>
                  <a:lnTo>
                    <a:pt x="7943" y="2633"/>
                  </a:lnTo>
                  <a:cubicBezTo>
                    <a:pt x="7931" y="2629"/>
                    <a:pt x="7919" y="2627"/>
                    <a:pt x="7907" y="2627"/>
                  </a:cubicBezTo>
                  <a:close/>
                  <a:moveTo>
                    <a:pt x="8414" y="2807"/>
                  </a:moveTo>
                  <a:cubicBezTo>
                    <a:pt x="8358" y="2807"/>
                    <a:pt x="8303" y="2833"/>
                    <a:pt x="8286" y="2884"/>
                  </a:cubicBezTo>
                  <a:cubicBezTo>
                    <a:pt x="8263" y="2953"/>
                    <a:pt x="8308" y="3044"/>
                    <a:pt x="8377" y="3067"/>
                  </a:cubicBezTo>
                  <a:lnTo>
                    <a:pt x="8423" y="3067"/>
                  </a:lnTo>
                  <a:cubicBezTo>
                    <a:pt x="8491" y="3067"/>
                    <a:pt x="8537" y="3044"/>
                    <a:pt x="8560" y="2976"/>
                  </a:cubicBezTo>
                  <a:cubicBezTo>
                    <a:pt x="8582" y="2907"/>
                    <a:pt x="8537" y="2839"/>
                    <a:pt x="8468" y="2816"/>
                  </a:cubicBezTo>
                  <a:cubicBezTo>
                    <a:pt x="8451" y="2810"/>
                    <a:pt x="8433" y="2807"/>
                    <a:pt x="8414" y="2807"/>
                  </a:cubicBezTo>
                  <a:close/>
                  <a:moveTo>
                    <a:pt x="8934" y="2970"/>
                  </a:moveTo>
                  <a:cubicBezTo>
                    <a:pt x="8879" y="2970"/>
                    <a:pt x="8829" y="3011"/>
                    <a:pt x="8811" y="3067"/>
                  </a:cubicBezTo>
                  <a:cubicBezTo>
                    <a:pt x="8788" y="3135"/>
                    <a:pt x="8833" y="3204"/>
                    <a:pt x="8902" y="3227"/>
                  </a:cubicBezTo>
                  <a:cubicBezTo>
                    <a:pt x="8925" y="3250"/>
                    <a:pt x="8925" y="3250"/>
                    <a:pt x="8948" y="3250"/>
                  </a:cubicBezTo>
                  <a:cubicBezTo>
                    <a:pt x="9016" y="3250"/>
                    <a:pt x="9062" y="3204"/>
                    <a:pt x="9085" y="3158"/>
                  </a:cubicBezTo>
                  <a:cubicBezTo>
                    <a:pt x="9107" y="3090"/>
                    <a:pt x="9062" y="3021"/>
                    <a:pt x="8993" y="2998"/>
                  </a:cubicBezTo>
                  <a:lnTo>
                    <a:pt x="8970" y="2976"/>
                  </a:lnTo>
                  <a:cubicBezTo>
                    <a:pt x="8958" y="2972"/>
                    <a:pt x="8946" y="2970"/>
                    <a:pt x="8934" y="2970"/>
                  </a:cubicBezTo>
                  <a:close/>
                  <a:moveTo>
                    <a:pt x="9459" y="3152"/>
                  </a:moveTo>
                  <a:cubicBezTo>
                    <a:pt x="9404" y="3152"/>
                    <a:pt x="9354" y="3193"/>
                    <a:pt x="9336" y="3250"/>
                  </a:cubicBezTo>
                  <a:cubicBezTo>
                    <a:pt x="9313" y="3318"/>
                    <a:pt x="9336" y="3386"/>
                    <a:pt x="9404" y="3409"/>
                  </a:cubicBezTo>
                  <a:lnTo>
                    <a:pt x="9473" y="3409"/>
                  </a:lnTo>
                  <a:cubicBezTo>
                    <a:pt x="9518" y="3409"/>
                    <a:pt x="9564" y="3386"/>
                    <a:pt x="9587" y="3341"/>
                  </a:cubicBezTo>
                  <a:cubicBezTo>
                    <a:pt x="9609" y="3272"/>
                    <a:pt x="9587" y="3181"/>
                    <a:pt x="9518" y="3158"/>
                  </a:cubicBezTo>
                  <a:lnTo>
                    <a:pt x="9495" y="3158"/>
                  </a:lnTo>
                  <a:cubicBezTo>
                    <a:pt x="9483" y="3154"/>
                    <a:pt x="9471" y="3152"/>
                    <a:pt x="9459" y="3152"/>
                  </a:cubicBezTo>
                  <a:close/>
                  <a:moveTo>
                    <a:pt x="9966" y="3332"/>
                  </a:moveTo>
                  <a:cubicBezTo>
                    <a:pt x="9910" y="3332"/>
                    <a:pt x="9855" y="3358"/>
                    <a:pt x="9838" y="3409"/>
                  </a:cubicBezTo>
                  <a:cubicBezTo>
                    <a:pt x="9815" y="3478"/>
                    <a:pt x="9861" y="3569"/>
                    <a:pt x="9929" y="3592"/>
                  </a:cubicBezTo>
                  <a:lnTo>
                    <a:pt x="9975" y="3592"/>
                  </a:lnTo>
                  <a:cubicBezTo>
                    <a:pt x="10043" y="3592"/>
                    <a:pt x="10089" y="3569"/>
                    <a:pt x="10112" y="3501"/>
                  </a:cubicBezTo>
                  <a:cubicBezTo>
                    <a:pt x="10134" y="3432"/>
                    <a:pt x="10089" y="3364"/>
                    <a:pt x="10020" y="3341"/>
                  </a:cubicBezTo>
                  <a:cubicBezTo>
                    <a:pt x="10003" y="3335"/>
                    <a:pt x="9985" y="3332"/>
                    <a:pt x="9966" y="3332"/>
                  </a:cubicBezTo>
                  <a:close/>
                  <a:moveTo>
                    <a:pt x="10486" y="3495"/>
                  </a:moveTo>
                  <a:cubicBezTo>
                    <a:pt x="10431" y="3495"/>
                    <a:pt x="10382" y="3536"/>
                    <a:pt x="10363" y="3592"/>
                  </a:cubicBezTo>
                  <a:cubicBezTo>
                    <a:pt x="10340" y="3660"/>
                    <a:pt x="10386" y="3729"/>
                    <a:pt x="10454" y="3752"/>
                  </a:cubicBezTo>
                  <a:cubicBezTo>
                    <a:pt x="10477" y="3775"/>
                    <a:pt x="10477" y="3775"/>
                    <a:pt x="10500" y="3775"/>
                  </a:cubicBezTo>
                  <a:cubicBezTo>
                    <a:pt x="10545" y="3775"/>
                    <a:pt x="10614" y="3729"/>
                    <a:pt x="10637" y="3683"/>
                  </a:cubicBezTo>
                  <a:cubicBezTo>
                    <a:pt x="10659" y="3615"/>
                    <a:pt x="10614" y="3546"/>
                    <a:pt x="10545" y="3523"/>
                  </a:cubicBezTo>
                  <a:lnTo>
                    <a:pt x="10522" y="3501"/>
                  </a:lnTo>
                  <a:cubicBezTo>
                    <a:pt x="10510" y="3497"/>
                    <a:pt x="10498" y="3495"/>
                    <a:pt x="10486" y="3495"/>
                  </a:cubicBezTo>
                  <a:close/>
                  <a:moveTo>
                    <a:pt x="11011" y="3677"/>
                  </a:moveTo>
                  <a:cubicBezTo>
                    <a:pt x="10956" y="3677"/>
                    <a:pt x="10906" y="3718"/>
                    <a:pt x="10888" y="3775"/>
                  </a:cubicBezTo>
                  <a:cubicBezTo>
                    <a:pt x="10865" y="3843"/>
                    <a:pt x="10888" y="3911"/>
                    <a:pt x="10956" y="3934"/>
                  </a:cubicBezTo>
                  <a:lnTo>
                    <a:pt x="11025" y="3934"/>
                  </a:lnTo>
                  <a:cubicBezTo>
                    <a:pt x="11070" y="3934"/>
                    <a:pt x="11116" y="3911"/>
                    <a:pt x="11139" y="3866"/>
                  </a:cubicBezTo>
                  <a:cubicBezTo>
                    <a:pt x="11162" y="3797"/>
                    <a:pt x="11139" y="3706"/>
                    <a:pt x="11070" y="3683"/>
                  </a:cubicBezTo>
                  <a:lnTo>
                    <a:pt x="11047" y="3683"/>
                  </a:lnTo>
                  <a:cubicBezTo>
                    <a:pt x="11035" y="3679"/>
                    <a:pt x="11023" y="3677"/>
                    <a:pt x="11011" y="3677"/>
                  </a:cubicBezTo>
                  <a:close/>
                  <a:moveTo>
                    <a:pt x="11499" y="3857"/>
                  </a:moveTo>
                  <a:cubicBezTo>
                    <a:pt x="11450" y="3857"/>
                    <a:pt x="11407" y="3883"/>
                    <a:pt x="11390" y="3934"/>
                  </a:cubicBezTo>
                  <a:cubicBezTo>
                    <a:pt x="11367" y="4003"/>
                    <a:pt x="11413" y="4094"/>
                    <a:pt x="11481" y="4117"/>
                  </a:cubicBezTo>
                  <a:lnTo>
                    <a:pt x="11527" y="4117"/>
                  </a:lnTo>
                  <a:cubicBezTo>
                    <a:pt x="11595" y="4117"/>
                    <a:pt x="11641" y="4094"/>
                    <a:pt x="11664" y="4026"/>
                  </a:cubicBezTo>
                  <a:cubicBezTo>
                    <a:pt x="11687" y="3957"/>
                    <a:pt x="11641" y="3889"/>
                    <a:pt x="11572" y="3866"/>
                  </a:cubicBezTo>
                  <a:lnTo>
                    <a:pt x="11550" y="3866"/>
                  </a:lnTo>
                  <a:cubicBezTo>
                    <a:pt x="11533" y="3860"/>
                    <a:pt x="11515" y="3857"/>
                    <a:pt x="11499" y="3857"/>
                  </a:cubicBezTo>
                  <a:close/>
                  <a:moveTo>
                    <a:pt x="12038" y="4020"/>
                  </a:moveTo>
                  <a:cubicBezTo>
                    <a:pt x="11983" y="4020"/>
                    <a:pt x="11934" y="4061"/>
                    <a:pt x="11915" y="4117"/>
                  </a:cubicBezTo>
                  <a:cubicBezTo>
                    <a:pt x="11892" y="4185"/>
                    <a:pt x="11915" y="4254"/>
                    <a:pt x="11983" y="4277"/>
                  </a:cubicBezTo>
                  <a:lnTo>
                    <a:pt x="12006" y="4277"/>
                  </a:lnTo>
                  <a:cubicBezTo>
                    <a:pt x="12029" y="4300"/>
                    <a:pt x="12029" y="4300"/>
                    <a:pt x="12052" y="4300"/>
                  </a:cubicBezTo>
                  <a:cubicBezTo>
                    <a:pt x="12097" y="4300"/>
                    <a:pt x="12166" y="4254"/>
                    <a:pt x="12166" y="4208"/>
                  </a:cubicBezTo>
                  <a:cubicBezTo>
                    <a:pt x="12212" y="4140"/>
                    <a:pt x="12166" y="4071"/>
                    <a:pt x="12097" y="4048"/>
                  </a:cubicBezTo>
                  <a:lnTo>
                    <a:pt x="12075" y="4026"/>
                  </a:lnTo>
                  <a:cubicBezTo>
                    <a:pt x="12062" y="4022"/>
                    <a:pt x="12050" y="4020"/>
                    <a:pt x="12038" y="4020"/>
                  </a:cubicBezTo>
                  <a:close/>
                  <a:moveTo>
                    <a:pt x="12563" y="4202"/>
                  </a:moveTo>
                  <a:cubicBezTo>
                    <a:pt x="12508" y="4202"/>
                    <a:pt x="12459" y="4243"/>
                    <a:pt x="12440" y="4300"/>
                  </a:cubicBezTo>
                  <a:cubicBezTo>
                    <a:pt x="12417" y="4368"/>
                    <a:pt x="12440" y="4436"/>
                    <a:pt x="12508" y="4459"/>
                  </a:cubicBezTo>
                  <a:lnTo>
                    <a:pt x="12577" y="4459"/>
                  </a:lnTo>
                  <a:cubicBezTo>
                    <a:pt x="12622" y="4459"/>
                    <a:pt x="12668" y="4436"/>
                    <a:pt x="12691" y="4391"/>
                  </a:cubicBezTo>
                  <a:cubicBezTo>
                    <a:pt x="12714" y="4322"/>
                    <a:pt x="12691" y="4231"/>
                    <a:pt x="12622" y="4208"/>
                  </a:cubicBezTo>
                  <a:lnTo>
                    <a:pt x="12600" y="4208"/>
                  </a:lnTo>
                  <a:cubicBezTo>
                    <a:pt x="12587" y="4204"/>
                    <a:pt x="12575" y="4202"/>
                    <a:pt x="12563" y="4202"/>
                  </a:cubicBezTo>
                  <a:close/>
                  <a:moveTo>
                    <a:pt x="13070" y="4382"/>
                  </a:moveTo>
                  <a:cubicBezTo>
                    <a:pt x="13015" y="4382"/>
                    <a:pt x="12959" y="4408"/>
                    <a:pt x="12942" y="4459"/>
                  </a:cubicBezTo>
                  <a:cubicBezTo>
                    <a:pt x="12919" y="4528"/>
                    <a:pt x="12965" y="4619"/>
                    <a:pt x="13033" y="4642"/>
                  </a:cubicBezTo>
                  <a:lnTo>
                    <a:pt x="13079" y="4642"/>
                  </a:lnTo>
                  <a:cubicBezTo>
                    <a:pt x="13147" y="4642"/>
                    <a:pt x="13193" y="4619"/>
                    <a:pt x="13216" y="4551"/>
                  </a:cubicBezTo>
                  <a:cubicBezTo>
                    <a:pt x="13239" y="4482"/>
                    <a:pt x="13193" y="4414"/>
                    <a:pt x="13125" y="4391"/>
                  </a:cubicBezTo>
                  <a:cubicBezTo>
                    <a:pt x="13107" y="4385"/>
                    <a:pt x="13089" y="4382"/>
                    <a:pt x="13070" y="4382"/>
                  </a:cubicBezTo>
                  <a:close/>
                  <a:moveTo>
                    <a:pt x="13591" y="4545"/>
                  </a:moveTo>
                  <a:cubicBezTo>
                    <a:pt x="13535" y="4545"/>
                    <a:pt x="13486" y="4586"/>
                    <a:pt x="13467" y="4642"/>
                  </a:cubicBezTo>
                  <a:cubicBezTo>
                    <a:pt x="13444" y="4710"/>
                    <a:pt x="13467" y="4779"/>
                    <a:pt x="13535" y="4802"/>
                  </a:cubicBezTo>
                  <a:lnTo>
                    <a:pt x="13558" y="4824"/>
                  </a:lnTo>
                  <a:lnTo>
                    <a:pt x="13604" y="4824"/>
                  </a:lnTo>
                  <a:cubicBezTo>
                    <a:pt x="13650" y="4824"/>
                    <a:pt x="13718" y="4779"/>
                    <a:pt x="13718" y="4733"/>
                  </a:cubicBezTo>
                  <a:cubicBezTo>
                    <a:pt x="13741" y="4665"/>
                    <a:pt x="13718" y="4596"/>
                    <a:pt x="13650" y="4573"/>
                  </a:cubicBezTo>
                  <a:lnTo>
                    <a:pt x="13627" y="4551"/>
                  </a:lnTo>
                  <a:cubicBezTo>
                    <a:pt x="13615" y="4547"/>
                    <a:pt x="13602" y="4545"/>
                    <a:pt x="13591" y="4545"/>
                  </a:cubicBezTo>
                  <a:close/>
                  <a:moveTo>
                    <a:pt x="14115" y="4727"/>
                  </a:moveTo>
                  <a:cubicBezTo>
                    <a:pt x="14060" y="4727"/>
                    <a:pt x="14007" y="4768"/>
                    <a:pt x="13969" y="4824"/>
                  </a:cubicBezTo>
                  <a:cubicBezTo>
                    <a:pt x="13946" y="4893"/>
                    <a:pt x="13992" y="4961"/>
                    <a:pt x="14060" y="4984"/>
                  </a:cubicBezTo>
                  <a:lnTo>
                    <a:pt x="14129" y="4984"/>
                  </a:lnTo>
                  <a:cubicBezTo>
                    <a:pt x="14175" y="4984"/>
                    <a:pt x="14220" y="4961"/>
                    <a:pt x="14243" y="4916"/>
                  </a:cubicBezTo>
                  <a:cubicBezTo>
                    <a:pt x="14266" y="4847"/>
                    <a:pt x="14243" y="4756"/>
                    <a:pt x="14175" y="4733"/>
                  </a:cubicBezTo>
                  <a:lnTo>
                    <a:pt x="14152" y="4733"/>
                  </a:lnTo>
                  <a:cubicBezTo>
                    <a:pt x="14140" y="4729"/>
                    <a:pt x="14127" y="4727"/>
                    <a:pt x="14115" y="4727"/>
                  </a:cubicBezTo>
                  <a:close/>
                  <a:moveTo>
                    <a:pt x="14603" y="4907"/>
                  </a:moveTo>
                  <a:cubicBezTo>
                    <a:pt x="14554" y="4907"/>
                    <a:pt x="14511" y="4933"/>
                    <a:pt x="14494" y="4984"/>
                  </a:cubicBezTo>
                  <a:cubicBezTo>
                    <a:pt x="14471" y="5053"/>
                    <a:pt x="14517" y="5144"/>
                    <a:pt x="14585" y="5167"/>
                  </a:cubicBezTo>
                  <a:lnTo>
                    <a:pt x="14631" y="5167"/>
                  </a:lnTo>
                  <a:cubicBezTo>
                    <a:pt x="14700" y="5167"/>
                    <a:pt x="14745" y="5144"/>
                    <a:pt x="14768" y="5076"/>
                  </a:cubicBezTo>
                  <a:cubicBezTo>
                    <a:pt x="14791" y="5007"/>
                    <a:pt x="14745" y="4939"/>
                    <a:pt x="14677" y="4916"/>
                  </a:cubicBezTo>
                  <a:lnTo>
                    <a:pt x="14654" y="4916"/>
                  </a:lnTo>
                  <a:cubicBezTo>
                    <a:pt x="14637" y="4910"/>
                    <a:pt x="14620" y="4907"/>
                    <a:pt x="14603" y="4907"/>
                  </a:cubicBezTo>
                  <a:close/>
                  <a:moveTo>
                    <a:pt x="15143" y="5070"/>
                  </a:moveTo>
                  <a:cubicBezTo>
                    <a:pt x="15088" y="5070"/>
                    <a:pt x="15038" y="5111"/>
                    <a:pt x="15019" y="5167"/>
                  </a:cubicBezTo>
                  <a:cubicBezTo>
                    <a:pt x="14996" y="5235"/>
                    <a:pt x="15019" y="5304"/>
                    <a:pt x="15088" y="5327"/>
                  </a:cubicBezTo>
                  <a:lnTo>
                    <a:pt x="15110" y="5349"/>
                  </a:lnTo>
                  <a:lnTo>
                    <a:pt x="15156" y="5349"/>
                  </a:lnTo>
                  <a:cubicBezTo>
                    <a:pt x="15202" y="5349"/>
                    <a:pt x="15270" y="5304"/>
                    <a:pt x="15270" y="5258"/>
                  </a:cubicBezTo>
                  <a:cubicBezTo>
                    <a:pt x="15293" y="5190"/>
                    <a:pt x="15270" y="5121"/>
                    <a:pt x="15202" y="5098"/>
                  </a:cubicBezTo>
                  <a:lnTo>
                    <a:pt x="15179" y="5076"/>
                  </a:lnTo>
                  <a:cubicBezTo>
                    <a:pt x="15167" y="5072"/>
                    <a:pt x="15155" y="5070"/>
                    <a:pt x="15143" y="5070"/>
                  </a:cubicBezTo>
                  <a:close/>
                  <a:moveTo>
                    <a:pt x="15666" y="5252"/>
                  </a:moveTo>
                  <a:cubicBezTo>
                    <a:pt x="15605" y="5252"/>
                    <a:pt x="15540" y="5293"/>
                    <a:pt x="15521" y="5349"/>
                  </a:cubicBezTo>
                  <a:cubicBezTo>
                    <a:pt x="15498" y="5418"/>
                    <a:pt x="15544" y="5486"/>
                    <a:pt x="15613" y="5509"/>
                  </a:cubicBezTo>
                  <a:lnTo>
                    <a:pt x="15635" y="5509"/>
                  </a:lnTo>
                  <a:cubicBezTo>
                    <a:pt x="15635" y="5509"/>
                    <a:pt x="15658" y="5532"/>
                    <a:pt x="15681" y="5532"/>
                  </a:cubicBezTo>
                  <a:cubicBezTo>
                    <a:pt x="15727" y="5532"/>
                    <a:pt x="15772" y="5486"/>
                    <a:pt x="15795" y="5441"/>
                  </a:cubicBezTo>
                  <a:cubicBezTo>
                    <a:pt x="15818" y="5372"/>
                    <a:pt x="15772" y="5281"/>
                    <a:pt x="15704" y="5258"/>
                  </a:cubicBezTo>
                  <a:cubicBezTo>
                    <a:pt x="15692" y="5254"/>
                    <a:pt x="15679" y="5252"/>
                    <a:pt x="15666" y="5252"/>
                  </a:cubicBezTo>
                  <a:close/>
                  <a:moveTo>
                    <a:pt x="16155" y="5432"/>
                  </a:moveTo>
                  <a:cubicBezTo>
                    <a:pt x="16106" y="5432"/>
                    <a:pt x="16063" y="5458"/>
                    <a:pt x="16046" y="5509"/>
                  </a:cubicBezTo>
                  <a:cubicBezTo>
                    <a:pt x="16023" y="5578"/>
                    <a:pt x="16069" y="5669"/>
                    <a:pt x="16138" y="5692"/>
                  </a:cubicBezTo>
                  <a:lnTo>
                    <a:pt x="16183" y="5692"/>
                  </a:lnTo>
                  <a:cubicBezTo>
                    <a:pt x="16252" y="5692"/>
                    <a:pt x="16297" y="5669"/>
                    <a:pt x="16320" y="5601"/>
                  </a:cubicBezTo>
                  <a:cubicBezTo>
                    <a:pt x="16343" y="5532"/>
                    <a:pt x="16297" y="5464"/>
                    <a:pt x="16229" y="5441"/>
                  </a:cubicBezTo>
                  <a:lnTo>
                    <a:pt x="16206" y="5441"/>
                  </a:lnTo>
                  <a:cubicBezTo>
                    <a:pt x="16189" y="5435"/>
                    <a:pt x="16172" y="5432"/>
                    <a:pt x="16155" y="5432"/>
                  </a:cubicBezTo>
                  <a:close/>
                  <a:moveTo>
                    <a:pt x="16695" y="5595"/>
                  </a:moveTo>
                  <a:cubicBezTo>
                    <a:pt x="16640" y="5595"/>
                    <a:pt x="16590" y="5636"/>
                    <a:pt x="16571" y="5692"/>
                  </a:cubicBezTo>
                  <a:cubicBezTo>
                    <a:pt x="16548" y="5760"/>
                    <a:pt x="16571" y="5829"/>
                    <a:pt x="16640" y="5852"/>
                  </a:cubicBezTo>
                  <a:lnTo>
                    <a:pt x="16663" y="5874"/>
                  </a:lnTo>
                  <a:lnTo>
                    <a:pt x="16708" y="5874"/>
                  </a:lnTo>
                  <a:cubicBezTo>
                    <a:pt x="16754" y="5874"/>
                    <a:pt x="16822" y="5829"/>
                    <a:pt x="16822" y="5783"/>
                  </a:cubicBezTo>
                  <a:cubicBezTo>
                    <a:pt x="16845" y="5715"/>
                    <a:pt x="16822" y="5646"/>
                    <a:pt x="16754" y="5623"/>
                  </a:cubicBezTo>
                  <a:lnTo>
                    <a:pt x="16731" y="5601"/>
                  </a:lnTo>
                  <a:cubicBezTo>
                    <a:pt x="16719" y="5597"/>
                    <a:pt x="16707" y="5595"/>
                    <a:pt x="16695" y="5595"/>
                  </a:cubicBezTo>
                  <a:close/>
                  <a:moveTo>
                    <a:pt x="17218" y="5777"/>
                  </a:moveTo>
                  <a:cubicBezTo>
                    <a:pt x="17157" y="5777"/>
                    <a:pt x="17092" y="5818"/>
                    <a:pt x="17073" y="5874"/>
                  </a:cubicBezTo>
                  <a:cubicBezTo>
                    <a:pt x="17051" y="5943"/>
                    <a:pt x="17096" y="6011"/>
                    <a:pt x="17165" y="6034"/>
                  </a:cubicBezTo>
                  <a:lnTo>
                    <a:pt x="17187" y="6034"/>
                  </a:lnTo>
                  <a:cubicBezTo>
                    <a:pt x="17187" y="6034"/>
                    <a:pt x="17210" y="6057"/>
                    <a:pt x="17233" y="6057"/>
                  </a:cubicBezTo>
                  <a:cubicBezTo>
                    <a:pt x="17279" y="6057"/>
                    <a:pt x="17324" y="6011"/>
                    <a:pt x="17347" y="5966"/>
                  </a:cubicBezTo>
                  <a:cubicBezTo>
                    <a:pt x="17370" y="5897"/>
                    <a:pt x="17324" y="5806"/>
                    <a:pt x="17256" y="5783"/>
                  </a:cubicBezTo>
                  <a:cubicBezTo>
                    <a:pt x="17244" y="5779"/>
                    <a:pt x="17231" y="5777"/>
                    <a:pt x="17218" y="5777"/>
                  </a:cubicBezTo>
                  <a:close/>
                  <a:moveTo>
                    <a:pt x="17707" y="5957"/>
                  </a:moveTo>
                  <a:cubicBezTo>
                    <a:pt x="17658" y="5957"/>
                    <a:pt x="17615" y="5983"/>
                    <a:pt x="17598" y="6034"/>
                  </a:cubicBezTo>
                  <a:cubicBezTo>
                    <a:pt x="17576" y="6103"/>
                    <a:pt x="17621" y="6194"/>
                    <a:pt x="17690" y="6217"/>
                  </a:cubicBezTo>
                  <a:lnTo>
                    <a:pt x="17735" y="6217"/>
                  </a:lnTo>
                  <a:cubicBezTo>
                    <a:pt x="17804" y="6217"/>
                    <a:pt x="17849" y="6194"/>
                    <a:pt x="17872" y="6126"/>
                  </a:cubicBezTo>
                  <a:cubicBezTo>
                    <a:pt x="17895" y="6057"/>
                    <a:pt x="17849" y="5989"/>
                    <a:pt x="17781" y="5966"/>
                  </a:cubicBezTo>
                  <a:lnTo>
                    <a:pt x="17758" y="5966"/>
                  </a:lnTo>
                  <a:cubicBezTo>
                    <a:pt x="17741" y="5960"/>
                    <a:pt x="17724" y="5957"/>
                    <a:pt x="17707" y="5957"/>
                  </a:cubicBezTo>
                  <a:close/>
                  <a:moveTo>
                    <a:pt x="18247" y="6120"/>
                  </a:moveTo>
                  <a:cubicBezTo>
                    <a:pt x="18192" y="6120"/>
                    <a:pt x="18142" y="6160"/>
                    <a:pt x="18123" y="6217"/>
                  </a:cubicBezTo>
                  <a:cubicBezTo>
                    <a:pt x="18100" y="6285"/>
                    <a:pt x="18123" y="6354"/>
                    <a:pt x="18192" y="6377"/>
                  </a:cubicBezTo>
                  <a:lnTo>
                    <a:pt x="18215" y="6399"/>
                  </a:lnTo>
                  <a:lnTo>
                    <a:pt x="18260" y="6399"/>
                  </a:lnTo>
                  <a:cubicBezTo>
                    <a:pt x="18306" y="6399"/>
                    <a:pt x="18374" y="6354"/>
                    <a:pt x="18374" y="6308"/>
                  </a:cubicBezTo>
                  <a:cubicBezTo>
                    <a:pt x="18397" y="6240"/>
                    <a:pt x="18374" y="6171"/>
                    <a:pt x="18306" y="6148"/>
                  </a:cubicBezTo>
                  <a:lnTo>
                    <a:pt x="18283" y="6126"/>
                  </a:lnTo>
                  <a:cubicBezTo>
                    <a:pt x="18271" y="6121"/>
                    <a:pt x="18259" y="6120"/>
                    <a:pt x="18247" y="6120"/>
                  </a:cubicBezTo>
                  <a:close/>
                  <a:moveTo>
                    <a:pt x="18770" y="6302"/>
                  </a:moveTo>
                  <a:cubicBezTo>
                    <a:pt x="18709" y="6302"/>
                    <a:pt x="18644" y="6343"/>
                    <a:pt x="18625" y="6399"/>
                  </a:cubicBezTo>
                  <a:cubicBezTo>
                    <a:pt x="18603" y="6468"/>
                    <a:pt x="18648" y="6536"/>
                    <a:pt x="18717" y="6559"/>
                  </a:cubicBezTo>
                  <a:lnTo>
                    <a:pt x="18740" y="6559"/>
                  </a:lnTo>
                  <a:cubicBezTo>
                    <a:pt x="18740" y="6559"/>
                    <a:pt x="18762" y="6582"/>
                    <a:pt x="18785" y="6582"/>
                  </a:cubicBezTo>
                  <a:cubicBezTo>
                    <a:pt x="18831" y="6582"/>
                    <a:pt x="18877" y="6536"/>
                    <a:pt x="18899" y="6491"/>
                  </a:cubicBezTo>
                  <a:cubicBezTo>
                    <a:pt x="18922" y="6422"/>
                    <a:pt x="18877" y="6331"/>
                    <a:pt x="18808" y="6308"/>
                  </a:cubicBezTo>
                  <a:cubicBezTo>
                    <a:pt x="18796" y="6304"/>
                    <a:pt x="18783" y="6302"/>
                    <a:pt x="18770" y="6302"/>
                  </a:cubicBezTo>
                  <a:close/>
                  <a:moveTo>
                    <a:pt x="19260" y="6482"/>
                  </a:moveTo>
                  <a:cubicBezTo>
                    <a:pt x="19210" y="6482"/>
                    <a:pt x="19168" y="6508"/>
                    <a:pt x="19150" y="6559"/>
                  </a:cubicBezTo>
                  <a:cubicBezTo>
                    <a:pt x="19128" y="6628"/>
                    <a:pt x="19173" y="6719"/>
                    <a:pt x="19242" y="6742"/>
                  </a:cubicBezTo>
                  <a:lnTo>
                    <a:pt x="19287" y="6742"/>
                  </a:lnTo>
                  <a:cubicBezTo>
                    <a:pt x="19356" y="6742"/>
                    <a:pt x="19402" y="6719"/>
                    <a:pt x="19424" y="6651"/>
                  </a:cubicBezTo>
                  <a:cubicBezTo>
                    <a:pt x="19447" y="6582"/>
                    <a:pt x="19402" y="6514"/>
                    <a:pt x="19333" y="6491"/>
                  </a:cubicBezTo>
                  <a:lnTo>
                    <a:pt x="19310" y="6491"/>
                  </a:lnTo>
                  <a:cubicBezTo>
                    <a:pt x="19293" y="6485"/>
                    <a:pt x="19276" y="6482"/>
                    <a:pt x="19260" y="6482"/>
                  </a:cubicBezTo>
                  <a:close/>
                  <a:moveTo>
                    <a:pt x="19799" y="6645"/>
                  </a:moveTo>
                  <a:cubicBezTo>
                    <a:pt x="19744" y="6645"/>
                    <a:pt x="19694" y="6685"/>
                    <a:pt x="19675" y="6742"/>
                  </a:cubicBezTo>
                  <a:cubicBezTo>
                    <a:pt x="19653" y="6810"/>
                    <a:pt x="19675" y="6879"/>
                    <a:pt x="19744" y="6902"/>
                  </a:cubicBezTo>
                  <a:lnTo>
                    <a:pt x="19767" y="6924"/>
                  </a:lnTo>
                  <a:lnTo>
                    <a:pt x="19812" y="6924"/>
                  </a:lnTo>
                  <a:cubicBezTo>
                    <a:pt x="19858" y="6924"/>
                    <a:pt x="19927" y="6879"/>
                    <a:pt x="19927" y="6833"/>
                  </a:cubicBezTo>
                  <a:cubicBezTo>
                    <a:pt x="19949" y="6765"/>
                    <a:pt x="19927" y="6696"/>
                    <a:pt x="19858" y="6673"/>
                  </a:cubicBezTo>
                  <a:lnTo>
                    <a:pt x="19835" y="6651"/>
                  </a:lnTo>
                  <a:cubicBezTo>
                    <a:pt x="19823" y="6646"/>
                    <a:pt x="19811" y="6645"/>
                    <a:pt x="19799" y="6645"/>
                  </a:cubicBezTo>
                  <a:close/>
                  <a:moveTo>
                    <a:pt x="20322" y="6827"/>
                  </a:moveTo>
                  <a:cubicBezTo>
                    <a:pt x="20262" y="6827"/>
                    <a:pt x="20196" y="6868"/>
                    <a:pt x="20178" y="6924"/>
                  </a:cubicBezTo>
                  <a:cubicBezTo>
                    <a:pt x="20155" y="6993"/>
                    <a:pt x="20200" y="7061"/>
                    <a:pt x="20269" y="7084"/>
                  </a:cubicBezTo>
                  <a:lnTo>
                    <a:pt x="20292" y="7084"/>
                  </a:lnTo>
                  <a:cubicBezTo>
                    <a:pt x="20292" y="7084"/>
                    <a:pt x="20315" y="7107"/>
                    <a:pt x="20337" y="7107"/>
                  </a:cubicBezTo>
                  <a:cubicBezTo>
                    <a:pt x="20383" y="7107"/>
                    <a:pt x="20429" y="7061"/>
                    <a:pt x="20452" y="7016"/>
                  </a:cubicBezTo>
                  <a:cubicBezTo>
                    <a:pt x="20474" y="6947"/>
                    <a:pt x="20429" y="6856"/>
                    <a:pt x="20360" y="6833"/>
                  </a:cubicBezTo>
                  <a:cubicBezTo>
                    <a:pt x="20348" y="6829"/>
                    <a:pt x="20335" y="6827"/>
                    <a:pt x="20322" y="68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51"/>
            <p:cNvSpPr/>
            <p:nvPr/>
          </p:nvSpPr>
          <p:spPr>
            <a:xfrm flipH="1">
              <a:off x="-275935" y="963860"/>
              <a:ext cx="19273" cy="16816"/>
            </a:xfrm>
            <a:custGeom>
              <a:avLst/>
              <a:gdLst/>
              <a:ahLst/>
              <a:cxnLst/>
              <a:rect l="l" t="t" r="r" b="b"/>
              <a:pathLst>
                <a:path w="298" h="260" extrusionOk="0">
                  <a:moveTo>
                    <a:pt x="135" y="0"/>
                  </a:moveTo>
                  <a:cubicBezTo>
                    <a:pt x="85" y="0"/>
                    <a:pt x="41" y="30"/>
                    <a:pt x="24" y="100"/>
                  </a:cubicBezTo>
                  <a:cubicBezTo>
                    <a:pt x="1" y="168"/>
                    <a:pt x="46" y="237"/>
                    <a:pt x="115" y="260"/>
                  </a:cubicBezTo>
                  <a:lnTo>
                    <a:pt x="161" y="260"/>
                  </a:lnTo>
                  <a:cubicBezTo>
                    <a:pt x="206" y="260"/>
                    <a:pt x="275" y="237"/>
                    <a:pt x="275" y="168"/>
                  </a:cubicBezTo>
                  <a:cubicBezTo>
                    <a:pt x="297" y="100"/>
                    <a:pt x="275" y="32"/>
                    <a:pt x="206" y="9"/>
                  </a:cubicBezTo>
                  <a:lnTo>
                    <a:pt x="183" y="9"/>
                  </a:lnTo>
                  <a:cubicBezTo>
                    <a:pt x="167" y="3"/>
                    <a:pt x="151" y="0"/>
                    <a:pt x="1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51"/>
            <p:cNvSpPr/>
            <p:nvPr/>
          </p:nvSpPr>
          <p:spPr>
            <a:xfrm flipH="1">
              <a:off x="-841324" y="862514"/>
              <a:ext cx="572826" cy="253979"/>
            </a:xfrm>
            <a:custGeom>
              <a:avLst/>
              <a:gdLst/>
              <a:ahLst/>
              <a:cxnLst/>
              <a:rect l="l" t="t" r="r" b="b"/>
              <a:pathLst>
                <a:path w="8857" h="3927" extrusionOk="0">
                  <a:moveTo>
                    <a:pt x="6757" y="1"/>
                  </a:moveTo>
                  <a:lnTo>
                    <a:pt x="0" y="2626"/>
                  </a:lnTo>
                  <a:lnTo>
                    <a:pt x="3584" y="3927"/>
                  </a:lnTo>
                  <a:lnTo>
                    <a:pt x="8857" y="708"/>
                  </a:lnTo>
                  <a:lnTo>
                    <a:pt x="67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51"/>
            <p:cNvSpPr/>
            <p:nvPr/>
          </p:nvSpPr>
          <p:spPr>
            <a:xfrm flipH="1">
              <a:off x="1334602" y="446589"/>
              <a:ext cx="180185" cy="42491"/>
            </a:xfrm>
            <a:custGeom>
              <a:avLst/>
              <a:gdLst/>
              <a:ahLst/>
              <a:cxnLst/>
              <a:rect l="l" t="t" r="r" b="b"/>
              <a:pathLst>
                <a:path w="2786" h="657" extrusionOk="0">
                  <a:moveTo>
                    <a:pt x="1384" y="1"/>
                  </a:moveTo>
                  <a:cubicBezTo>
                    <a:pt x="1268" y="1"/>
                    <a:pt x="1155" y="6"/>
                    <a:pt x="1050" y="18"/>
                  </a:cubicBezTo>
                  <a:cubicBezTo>
                    <a:pt x="685" y="132"/>
                    <a:pt x="343" y="292"/>
                    <a:pt x="0" y="474"/>
                  </a:cubicBezTo>
                  <a:cubicBezTo>
                    <a:pt x="173" y="465"/>
                    <a:pt x="355" y="460"/>
                    <a:pt x="543" y="460"/>
                  </a:cubicBezTo>
                  <a:cubicBezTo>
                    <a:pt x="1274" y="460"/>
                    <a:pt x="2095" y="530"/>
                    <a:pt x="2785" y="657"/>
                  </a:cubicBezTo>
                  <a:lnTo>
                    <a:pt x="2511" y="109"/>
                  </a:lnTo>
                  <a:cubicBezTo>
                    <a:pt x="2511" y="109"/>
                    <a:pt x="1923" y="1"/>
                    <a:pt x="13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51"/>
            <p:cNvSpPr/>
            <p:nvPr/>
          </p:nvSpPr>
          <p:spPr>
            <a:xfrm flipH="1">
              <a:off x="-714367" y="199789"/>
              <a:ext cx="1387731" cy="671650"/>
            </a:xfrm>
            <a:custGeom>
              <a:avLst/>
              <a:gdLst/>
              <a:ahLst/>
              <a:cxnLst/>
              <a:rect l="l" t="t" r="r" b="b"/>
              <a:pathLst>
                <a:path w="21457" h="10385" extrusionOk="0">
                  <a:moveTo>
                    <a:pt x="18817" y="1"/>
                  </a:moveTo>
                  <a:cubicBezTo>
                    <a:pt x="18607" y="1"/>
                    <a:pt x="18396" y="47"/>
                    <a:pt x="18193" y="136"/>
                  </a:cubicBezTo>
                  <a:lnTo>
                    <a:pt x="1" y="7874"/>
                  </a:lnTo>
                  <a:lnTo>
                    <a:pt x="7465" y="10385"/>
                  </a:lnTo>
                  <a:lnTo>
                    <a:pt x="21228" y="1392"/>
                  </a:lnTo>
                  <a:cubicBezTo>
                    <a:pt x="21457" y="1232"/>
                    <a:pt x="21411" y="912"/>
                    <a:pt x="21160" y="798"/>
                  </a:cubicBezTo>
                  <a:lnTo>
                    <a:pt x="19311" y="91"/>
                  </a:lnTo>
                  <a:cubicBezTo>
                    <a:pt x="19149" y="30"/>
                    <a:pt x="18983" y="1"/>
                    <a:pt x="188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51"/>
            <p:cNvSpPr/>
            <p:nvPr/>
          </p:nvSpPr>
          <p:spPr>
            <a:xfrm flipH="1">
              <a:off x="-556430" y="472782"/>
              <a:ext cx="1907395" cy="655546"/>
            </a:xfrm>
            <a:custGeom>
              <a:avLst/>
              <a:gdLst/>
              <a:ahLst/>
              <a:cxnLst/>
              <a:rect l="l" t="t" r="r" b="b"/>
              <a:pathLst>
                <a:path w="29492" h="10136" extrusionOk="0">
                  <a:moveTo>
                    <a:pt x="69" y="1"/>
                  </a:moveTo>
                  <a:lnTo>
                    <a:pt x="1" y="184"/>
                  </a:lnTo>
                  <a:lnTo>
                    <a:pt x="29446" y="10135"/>
                  </a:lnTo>
                  <a:lnTo>
                    <a:pt x="29491" y="9976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51"/>
            <p:cNvSpPr/>
            <p:nvPr/>
          </p:nvSpPr>
          <p:spPr>
            <a:xfrm flipH="1">
              <a:off x="806142" y="1005704"/>
              <a:ext cx="206766" cy="352931"/>
            </a:xfrm>
            <a:custGeom>
              <a:avLst/>
              <a:gdLst/>
              <a:ahLst/>
              <a:cxnLst/>
              <a:rect l="l" t="t" r="r" b="b"/>
              <a:pathLst>
                <a:path w="3197" h="5457" extrusionOk="0">
                  <a:moveTo>
                    <a:pt x="800" y="1"/>
                  </a:moveTo>
                  <a:lnTo>
                    <a:pt x="1" y="1987"/>
                  </a:lnTo>
                  <a:lnTo>
                    <a:pt x="2466" y="5456"/>
                  </a:lnTo>
                  <a:lnTo>
                    <a:pt x="3197" y="4863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51"/>
            <p:cNvSpPr/>
            <p:nvPr/>
          </p:nvSpPr>
          <p:spPr>
            <a:xfrm flipH="1">
              <a:off x="-516526" y="335542"/>
              <a:ext cx="516689" cy="121072"/>
            </a:xfrm>
            <a:custGeom>
              <a:avLst/>
              <a:gdLst/>
              <a:ahLst/>
              <a:cxnLst/>
              <a:rect l="l" t="t" r="r" b="b"/>
              <a:pathLst>
                <a:path w="7989" h="1872" extrusionOk="0">
                  <a:moveTo>
                    <a:pt x="3127" y="0"/>
                  </a:moveTo>
                  <a:lnTo>
                    <a:pt x="0" y="1347"/>
                  </a:lnTo>
                  <a:lnTo>
                    <a:pt x="6848" y="1872"/>
                  </a:lnTo>
                  <a:lnTo>
                    <a:pt x="7989" y="1141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51"/>
            <p:cNvSpPr/>
            <p:nvPr/>
          </p:nvSpPr>
          <p:spPr>
            <a:xfrm flipH="1">
              <a:off x="-554943" y="577750"/>
              <a:ext cx="262839" cy="212522"/>
            </a:xfrm>
            <a:custGeom>
              <a:avLst/>
              <a:gdLst/>
              <a:ahLst/>
              <a:cxnLst/>
              <a:rect l="l" t="t" r="r" b="b"/>
              <a:pathLst>
                <a:path w="4064" h="3286" extrusionOk="0">
                  <a:moveTo>
                    <a:pt x="2820" y="1"/>
                  </a:moveTo>
                  <a:cubicBezTo>
                    <a:pt x="2385" y="1"/>
                    <a:pt x="1966" y="207"/>
                    <a:pt x="1690" y="569"/>
                  </a:cubicBezTo>
                  <a:lnTo>
                    <a:pt x="1" y="2806"/>
                  </a:lnTo>
                  <a:lnTo>
                    <a:pt x="3858" y="3285"/>
                  </a:lnTo>
                  <a:lnTo>
                    <a:pt x="4063" y="318"/>
                  </a:lnTo>
                  <a:lnTo>
                    <a:pt x="3242" y="67"/>
                  </a:lnTo>
                  <a:cubicBezTo>
                    <a:pt x="3102" y="22"/>
                    <a:pt x="2961" y="1"/>
                    <a:pt x="2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51"/>
            <p:cNvSpPr/>
            <p:nvPr/>
          </p:nvSpPr>
          <p:spPr>
            <a:xfrm flipH="1">
              <a:off x="-541685" y="719323"/>
              <a:ext cx="249581" cy="121136"/>
            </a:xfrm>
            <a:custGeom>
              <a:avLst/>
              <a:gdLst/>
              <a:ahLst/>
              <a:cxnLst/>
              <a:rect l="l" t="t" r="r" b="b"/>
              <a:pathLst>
                <a:path w="3859" h="1873" extrusionOk="0">
                  <a:moveTo>
                    <a:pt x="457" y="1"/>
                  </a:moveTo>
                  <a:lnTo>
                    <a:pt x="1" y="617"/>
                  </a:lnTo>
                  <a:lnTo>
                    <a:pt x="3812" y="1872"/>
                  </a:lnTo>
                  <a:lnTo>
                    <a:pt x="3858" y="1096"/>
                  </a:lnTo>
                  <a:lnTo>
                    <a:pt x="4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6" name="Google Shape;2976;p51"/>
          <p:cNvGrpSpPr/>
          <p:nvPr/>
        </p:nvGrpSpPr>
        <p:grpSpPr>
          <a:xfrm>
            <a:off x="7124452" y="3558150"/>
            <a:ext cx="1420092" cy="1230922"/>
            <a:chOff x="76625" y="3962050"/>
            <a:chExt cx="1011750" cy="876975"/>
          </a:xfrm>
        </p:grpSpPr>
        <p:sp>
          <p:nvSpPr>
            <p:cNvPr id="2977" name="Google Shape;2977;p51"/>
            <p:cNvSpPr/>
            <p:nvPr/>
          </p:nvSpPr>
          <p:spPr>
            <a:xfrm>
              <a:off x="659825" y="48207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97"/>
                    <a:pt x="91" y="388"/>
                    <a:pt x="183" y="388"/>
                  </a:cubicBezTo>
                  <a:cubicBezTo>
                    <a:pt x="297" y="388"/>
                    <a:pt x="388" y="297"/>
                    <a:pt x="388" y="183"/>
                  </a:cubicBezTo>
                  <a:cubicBezTo>
                    <a:pt x="388" y="92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51"/>
            <p:cNvSpPr/>
            <p:nvPr/>
          </p:nvSpPr>
          <p:spPr>
            <a:xfrm>
              <a:off x="522875" y="4061800"/>
              <a:ext cx="189475" cy="248825"/>
            </a:xfrm>
            <a:custGeom>
              <a:avLst/>
              <a:gdLst/>
              <a:ahLst/>
              <a:cxnLst/>
              <a:rect l="l" t="t" r="r" b="b"/>
              <a:pathLst>
                <a:path w="7579" h="9953" extrusionOk="0">
                  <a:moveTo>
                    <a:pt x="0" y="1"/>
                  </a:moveTo>
                  <a:lnTo>
                    <a:pt x="0" y="9953"/>
                  </a:lnTo>
                  <a:lnTo>
                    <a:pt x="7578" y="9953"/>
                  </a:lnTo>
                  <a:lnTo>
                    <a:pt x="75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51"/>
            <p:cNvSpPr/>
            <p:nvPr/>
          </p:nvSpPr>
          <p:spPr>
            <a:xfrm>
              <a:off x="712325" y="4061800"/>
              <a:ext cx="73625" cy="248825"/>
            </a:xfrm>
            <a:custGeom>
              <a:avLst/>
              <a:gdLst/>
              <a:ahLst/>
              <a:cxnLst/>
              <a:rect l="l" t="t" r="r" b="b"/>
              <a:pathLst>
                <a:path w="2945" h="9953" extrusionOk="0">
                  <a:moveTo>
                    <a:pt x="0" y="1"/>
                  </a:moveTo>
                  <a:lnTo>
                    <a:pt x="0" y="9953"/>
                  </a:lnTo>
                  <a:lnTo>
                    <a:pt x="2945" y="9953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51"/>
            <p:cNvSpPr/>
            <p:nvPr/>
          </p:nvSpPr>
          <p:spPr>
            <a:xfrm>
              <a:off x="600475" y="4061800"/>
              <a:ext cx="33700" cy="75350"/>
            </a:xfrm>
            <a:custGeom>
              <a:avLst/>
              <a:gdLst/>
              <a:ahLst/>
              <a:cxnLst/>
              <a:rect l="l" t="t" r="r" b="b"/>
              <a:pathLst>
                <a:path w="1348" h="3014" extrusionOk="0">
                  <a:moveTo>
                    <a:pt x="0" y="1"/>
                  </a:moveTo>
                  <a:lnTo>
                    <a:pt x="0" y="3014"/>
                  </a:lnTo>
                  <a:lnTo>
                    <a:pt x="1347" y="3014"/>
                  </a:lnTo>
                  <a:lnTo>
                    <a:pt x="13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51"/>
            <p:cNvSpPr/>
            <p:nvPr/>
          </p:nvSpPr>
          <p:spPr>
            <a:xfrm>
              <a:off x="184475" y="4341425"/>
              <a:ext cx="235700" cy="309300"/>
            </a:xfrm>
            <a:custGeom>
              <a:avLst/>
              <a:gdLst/>
              <a:ahLst/>
              <a:cxnLst/>
              <a:rect l="l" t="t" r="r" b="b"/>
              <a:pathLst>
                <a:path w="9428" h="12372" extrusionOk="0">
                  <a:moveTo>
                    <a:pt x="1" y="0"/>
                  </a:moveTo>
                  <a:lnTo>
                    <a:pt x="1" y="12371"/>
                  </a:lnTo>
                  <a:lnTo>
                    <a:pt x="9428" y="12371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51"/>
            <p:cNvSpPr/>
            <p:nvPr/>
          </p:nvSpPr>
          <p:spPr>
            <a:xfrm>
              <a:off x="92600" y="4341425"/>
              <a:ext cx="91325" cy="309300"/>
            </a:xfrm>
            <a:custGeom>
              <a:avLst/>
              <a:gdLst/>
              <a:ahLst/>
              <a:cxnLst/>
              <a:rect l="l" t="t" r="r" b="b"/>
              <a:pathLst>
                <a:path w="3653" h="12372" extrusionOk="0">
                  <a:moveTo>
                    <a:pt x="1" y="0"/>
                  </a:moveTo>
                  <a:lnTo>
                    <a:pt x="1" y="12371"/>
                  </a:lnTo>
                  <a:lnTo>
                    <a:pt x="3653" y="12371"/>
                  </a:lnTo>
                  <a:lnTo>
                    <a:pt x="36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51"/>
            <p:cNvSpPr/>
            <p:nvPr/>
          </p:nvSpPr>
          <p:spPr>
            <a:xfrm>
              <a:off x="281475" y="4341425"/>
              <a:ext cx="41700" cy="93600"/>
            </a:xfrm>
            <a:custGeom>
              <a:avLst/>
              <a:gdLst/>
              <a:ahLst/>
              <a:cxnLst/>
              <a:rect l="l" t="t" r="r" b="b"/>
              <a:pathLst>
                <a:path w="1668" h="3744" extrusionOk="0">
                  <a:moveTo>
                    <a:pt x="1" y="0"/>
                  </a:moveTo>
                  <a:lnTo>
                    <a:pt x="1" y="3743"/>
                  </a:lnTo>
                  <a:lnTo>
                    <a:pt x="1667" y="3743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51"/>
            <p:cNvSpPr/>
            <p:nvPr/>
          </p:nvSpPr>
          <p:spPr>
            <a:xfrm>
              <a:off x="420150" y="4294050"/>
              <a:ext cx="293325" cy="356675"/>
            </a:xfrm>
            <a:custGeom>
              <a:avLst/>
              <a:gdLst/>
              <a:ahLst/>
              <a:cxnLst/>
              <a:rect l="l" t="t" r="r" b="b"/>
              <a:pathLst>
                <a:path w="11733" h="14267" extrusionOk="0">
                  <a:moveTo>
                    <a:pt x="1" y="1"/>
                  </a:moveTo>
                  <a:lnTo>
                    <a:pt x="1" y="14266"/>
                  </a:lnTo>
                  <a:lnTo>
                    <a:pt x="11733" y="14266"/>
                  </a:lnTo>
                  <a:lnTo>
                    <a:pt x="117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51"/>
            <p:cNvSpPr/>
            <p:nvPr/>
          </p:nvSpPr>
          <p:spPr>
            <a:xfrm>
              <a:off x="713450" y="4294050"/>
              <a:ext cx="114150" cy="356675"/>
            </a:xfrm>
            <a:custGeom>
              <a:avLst/>
              <a:gdLst/>
              <a:ahLst/>
              <a:cxnLst/>
              <a:rect l="l" t="t" r="r" b="b"/>
              <a:pathLst>
                <a:path w="4566" h="14267" extrusionOk="0">
                  <a:moveTo>
                    <a:pt x="1" y="1"/>
                  </a:moveTo>
                  <a:lnTo>
                    <a:pt x="1" y="14266"/>
                  </a:lnTo>
                  <a:lnTo>
                    <a:pt x="4566" y="14266"/>
                  </a:lnTo>
                  <a:lnTo>
                    <a:pt x="45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51"/>
            <p:cNvSpPr/>
            <p:nvPr/>
          </p:nvSpPr>
          <p:spPr>
            <a:xfrm>
              <a:off x="541125" y="4294050"/>
              <a:ext cx="51950" cy="73075"/>
            </a:xfrm>
            <a:custGeom>
              <a:avLst/>
              <a:gdLst/>
              <a:ahLst/>
              <a:cxnLst/>
              <a:rect l="l" t="t" r="r" b="b"/>
              <a:pathLst>
                <a:path w="2078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2078" y="2922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51"/>
            <p:cNvSpPr/>
            <p:nvPr/>
          </p:nvSpPr>
          <p:spPr>
            <a:xfrm>
              <a:off x="541125" y="4577650"/>
              <a:ext cx="51950" cy="73075"/>
            </a:xfrm>
            <a:custGeom>
              <a:avLst/>
              <a:gdLst/>
              <a:ahLst/>
              <a:cxnLst/>
              <a:rect l="l" t="t" r="r" b="b"/>
              <a:pathLst>
                <a:path w="2078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2078" y="2922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51"/>
            <p:cNvSpPr/>
            <p:nvPr/>
          </p:nvSpPr>
          <p:spPr>
            <a:xfrm>
              <a:off x="761400" y="4294050"/>
              <a:ext cx="29125" cy="73075"/>
            </a:xfrm>
            <a:custGeom>
              <a:avLst/>
              <a:gdLst/>
              <a:ahLst/>
              <a:cxnLst/>
              <a:rect l="l" t="t" r="r" b="b"/>
              <a:pathLst>
                <a:path w="1165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1164" y="2922"/>
                  </a:lnTo>
                  <a:lnTo>
                    <a:pt x="11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51"/>
            <p:cNvSpPr/>
            <p:nvPr/>
          </p:nvSpPr>
          <p:spPr>
            <a:xfrm>
              <a:off x="761400" y="4567375"/>
              <a:ext cx="29125" cy="83350"/>
            </a:xfrm>
            <a:custGeom>
              <a:avLst/>
              <a:gdLst/>
              <a:ahLst/>
              <a:cxnLst/>
              <a:rect l="l" t="t" r="r" b="b"/>
              <a:pathLst>
                <a:path w="1165" h="3334" extrusionOk="0">
                  <a:moveTo>
                    <a:pt x="1164" y="1"/>
                  </a:moveTo>
                  <a:lnTo>
                    <a:pt x="0" y="161"/>
                  </a:lnTo>
                  <a:lnTo>
                    <a:pt x="0" y="3333"/>
                  </a:lnTo>
                  <a:lnTo>
                    <a:pt x="1164" y="3333"/>
                  </a:lnTo>
                  <a:lnTo>
                    <a:pt x="11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51"/>
            <p:cNvSpPr/>
            <p:nvPr/>
          </p:nvSpPr>
          <p:spPr>
            <a:xfrm>
              <a:off x="76625" y="3993325"/>
              <a:ext cx="965550" cy="704750"/>
            </a:xfrm>
            <a:custGeom>
              <a:avLst/>
              <a:gdLst/>
              <a:ahLst/>
              <a:cxnLst/>
              <a:rect l="l" t="t" r="r" b="b"/>
              <a:pathLst>
                <a:path w="38622" h="28190" extrusionOk="0">
                  <a:moveTo>
                    <a:pt x="37434" y="1"/>
                  </a:moveTo>
                  <a:lnTo>
                    <a:pt x="32732" y="3835"/>
                  </a:lnTo>
                  <a:cubicBezTo>
                    <a:pt x="30997" y="5250"/>
                    <a:pt x="29993" y="7350"/>
                    <a:pt x="29993" y="9587"/>
                  </a:cubicBezTo>
                  <a:lnTo>
                    <a:pt x="29970" y="26318"/>
                  </a:lnTo>
                  <a:lnTo>
                    <a:pt x="1" y="26318"/>
                  </a:lnTo>
                  <a:lnTo>
                    <a:pt x="1" y="28190"/>
                  </a:lnTo>
                  <a:lnTo>
                    <a:pt x="31865" y="28190"/>
                  </a:lnTo>
                  <a:lnTo>
                    <a:pt x="31865" y="9587"/>
                  </a:lnTo>
                  <a:cubicBezTo>
                    <a:pt x="31865" y="7921"/>
                    <a:pt x="32618" y="6346"/>
                    <a:pt x="33919" y="5296"/>
                  </a:cubicBezTo>
                  <a:lnTo>
                    <a:pt x="38621" y="1462"/>
                  </a:lnTo>
                  <a:lnTo>
                    <a:pt x="374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51"/>
            <p:cNvSpPr/>
            <p:nvPr/>
          </p:nvSpPr>
          <p:spPr>
            <a:xfrm>
              <a:off x="946850" y="4012725"/>
              <a:ext cx="67925" cy="74400"/>
            </a:xfrm>
            <a:custGeom>
              <a:avLst/>
              <a:gdLst/>
              <a:ahLst/>
              <a:cxnLst/>
              <a:rect l="l" t="t" r="r" b="b"/>
              <a:pathLst>
                <a:path w="2717" h="2976" extrusionOk="0">
                  <a:moveTo>
                    <a:pt x="754" y="1"/>
                  </a:moveTo>
                  <a:lnTo>
                    <a:pt x="274" y="366"/>
                  </a:lnTo>
                  <a:cubicBezTo>
                    <a:pt x="0" y="571"/>
                    <a:pt x="251" y="1302"/>
                    <a:pt x="776" y="2009"/>
                  </a:cubicBezTo>
                  <a:cubicBezTo>
                    <a:pt x="1229" y="2593"/>
                    <a:pt x="1743" y="2975"/>
                    <a:pt x="2063" y="2975"/>
                  </a:cubicBezTo>
                  <a:cubicBezTo>
                    <a:pt x="2130" y="2975"/>
                    <a:pt x="2189" y="2958"/>
                    <a:pt x="2237" y="2922"/>
                  </a:cubicBezTo>
                  <a:lnTo>
                    <a:pt x="2716" y="2534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51"/>
            <p:cNvSpPr/>
            <p:nvPr/>
          </p:nvSpPr>
          <p:spPr>
            <a:xfrm>
              <a:off x="959400" y="4011400"/>
              <a:ext cx="61650" cy="66350"/>
            </a:xfrm>
            <a:custGeom>
              <a:avLst/>
              <a:gdLst/>
              <a:ahLst/>
              <a:cxnLst/>
              <a:rect l="l" t="t" r="r" b="b"/>
              <a:pathLst>
                <a:path w="2466" h="2654" extrusionOk="0">
                  <a:moveTo>
                    <a:pt x="418" y="1"/>
                  </a:moveTo>
                  <a:cubicBezTo>
                    <a:pt x="352" y="1"/>
                    <a:pt x="295" y="18"/>
                    <a:pt x="252" y="54"/>
                  </a:cubicBezTo>
                  <a:cubicBezTo>
                    <a:pt x="0" y="236"/>
                    <a:pt x="229" y="967"/>
                    <a:pt x="777" y="1674"/>
                  </a:cubicBezTo>
                  <a:cubicBezTo>
                    <a:pt x="1217" y="2269"/>
                    <a:pt x="1755" y="2653"/>
                    <a:pt x="2064" y="2653"/>
                  </a:cubicBezTo>
                  <a:cubicBezTo>
                    <a:pt x="2123" y="2653"/>
                    <a:pt x="2174" y="2639"/>
                    <a:pt x="2214" y="2610"/>
                  </a:cubicBezTo>
                  <a:cubicBezTo>
                    <a:pt x="2466" y="2405"/>
                    <a:pt x="2237" y="1674"/>
                    <a:pt x="1712" y="967"/>
                  </a:cubicBezTo>
                  <a:cubicBezTo>
                    <a:pt x="1260" y="383"/>
                    <a:pt x="73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51"/>
            <p:cNvSpPr/>
            <p:nvPr/>
          </p:nvSpPr>
          <p:spPr>
            <a:xfrm>
              <a:off x="971375" y="3962050"/>
              <a:ext cx="117000" cy="107200"/>
            </a:xfrm>
            <a:custGeom>
              <a:avLst/>
              <a:gdLst/>
              <a:ahLst/>
              <a:cxnLst/>
              <a:rect l="l" t="t" r="r" b="b"/>
              <a:pathLst>
                <a:path w="4680" h="4288" extrusionOk="0">
                  <a:moveTo>
                    <a:pt x="3281" y="0"/>
                  </a:moveTo>
                  <a:cubicBezTo>
                    <a:pt x="3124" y="0"/>
                    <a:pt x="2966" y="52"/>
                    <a:pt x="2831" y="156"/>
                  </a:cubicBezTo>
                  <a:lnTo>
                    <a:pt x="1" y="2347"/>
                  </a:lnTo>
                  <a:cubicBezTo>
                    <a:pt x="229" y="3146"/>
                    <a:pt x="800" y="3785"/>
                    <a:pt x="1462" y="4287"/>
                  </a:cubicBezTo>
                  <a:lnTo>
                    <a:pt x="4315" y="2096"/>
                  </a:lnTo>
                  <a:cubicBezTo>
                    <a:pt x="4611" y="1891"/>
                    <a:pt x="4680" y="1480"/>
                    <a:pt x="4497" y="1160"/>
                  </a:cubicBezTo>
                  <a:cubicBezTo>
                    <a:pt x="4315" y="818"/>
                    <a:pt x="4087" y="498"/>
                    <a:pt x="3790" y="225"/>
                  </a:cubicBezTo>
                  <a:cubicBezTo>
                    <a:pt x="3653" y="75"/>
                    <a:pt x="3468" y="0"/>
                    <a:pt x="32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51"/>
            <p:cNvSpPr/>
            <p:nvPr/>
          </p:nvSpPr>
          <p:spPr>
            <a:xfrm>
              <a:off x="581075" y="4690650"/>
              <a:ext cx="148375" cy="148375"/>
            </a:xfrm>
            <a:custGeom>
              <a:avLst/>
              <a:gdLst/>
              <a:ahLst/>
              <a:cxnLst/>
              <a:rect l="l" t="t" r="r" b="b"/>
              <a:pathLst>
                <a:path w="5935" h="5935" extrusionOk="0">
                  <a:moveTo>
                    <a:pt x="2968" y="0"/>
                  </a:moveTo>
                  <a:cubicBezTo>
                    <a:pt x="1324" y="0"/>
                    <a:pt x="0" y="1347"/>
                    <a:pt x="0" y="2967"/>
                  </a:cubicBezTo>
                  <a:cubicBezTo>
                    <a:pt x="0" y="4611"/>
                    <a:pt x="1324" y="5935"/>
                    <a:pt x="2968" y="5935"/>
                  </a:cubicBezTo>
                  <a:cubicBezTo>
                    <a:pt x="4611" y="5935"/>
                    <a:pt x="5935" y="4611"/>
                    <a:pt x="5935" y="2967"/>
                  </a:cubicBezTo>
                  <a:cubicBezTo>
                    <a:pt x="5935" y="1347"/>
                    <a:pt x="4611" y="0"/>
                    <a:pt x="2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51"/>
            <p:cNvSpPr/>
            <p:nvPr/>
          </p:nvSpPr>
          <p:spPr>
            <a:xfrm>
              <a:off x="616450" y="4726025"/>
              <a:ext cx="77625" cy="77625"/>
            </a:xfrm>
            <a:custGeom>
              <a:avLst/>
              <a:gdLst/>
              <a:ahLst/>
              <a:cxnLst/>
              <a:rect l="l" t="t" r="r" b="b"/>
              <a:pathLst>
                <a:path w="3105" h="3105" extrusionOk="0">
                  <a:moveTo>
                    <a:pt x="1553" y="0"/>
                  </a:moveTo>
                  <a:cubicBezTo>
                    <a:pt x="708" y="0"/>
                    <a:pt x="0" y="708"/>
                    <a:pt x="0" y="1552"/>
                  </a:cubicBezTo>
                  <a:cubicBezTo>
                    <a:pt x="0" y="2420"/>
                    <a:pt x="708" y="3105"/>
                    <a:pt x="1553" y="3105"/>
                  </a:cubicBezTo>
                  <a:cubicBezTo>
                    <a:pt x="2397" y="3105"/>
                    <a:pt x="3105" y="2420"/>
                    <a:pt x="3105" y="1552"/>
                  </a:cubicBezTo>
                  <a:cubicBezTo>
                    <a:pt x="3105" y="708"/>
                    <a:pt x="2397" y="0"/>
                    <a:pt x="15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51"/>
            <p:cNvSpPr/>
            <p:nvPr/>
          </p:nvSpPr>
          <p:spPr>
            <a:xfrm>
              <a:off x="633000" y="4742575"/>
              <a:ext cx="44525" cy="44525"/>
            </a:xfrm>
            <a:custGeom>
              <a:avLst/>
              <a:gdLst/>
              <a:ahLst/>
              <a:cxnLst/>
              <a:rect l="l" t="t" r="r" b="b"/>
              <a:pathLst>
                <a:path w="1781" h="1781" extrusionOk="0">
                  <a:moveTo>
                    <a:pt x="891" y="0"/>
                  </a:moveTo>
                  <a:cubicBezTo>
                    <a:pt x="388" y="0"/>
                    <a:pt x="0" y="411"/>
                    <a:pt x="0" y="890"/>
                  </a:cubicBezTo>
                  <a:cubicBezTo>
                    <a:pt x="0" y="1393"/>
                    <a:pt x="388" y="1781"/>
                    <a:pt x="891" y="1781"/>
                  </a:cubicBezTo>
                  <a:cubicBezTo>
                    <a:pt x="1393" y="1781"/>
                    <a:pt x="1781" y="1393"/>
                    <a:pt x="1781" y="890"/>
                  </a:cubicBezTo>
                  <a:cubicBezTo>
                    <a:pt x="1781" y="411"/>
                    <a:pt x="1393" y="0"/>
                    <a:pt x="8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51"/>
            <p:cNvSpPr/>
            <p:nvPr/>
          </p:nvSpPr>
          <p:spPr>
            <a:xfrm>
              <a:off x="651825" y="4730025"/>
              <a:ext cx="6875" cy="7425"/>
            </a:xfrm>
            <a:custGeom>
              <a:avLst/>
              <a:gdLst/>
              <a:ahLst/>
              <a:cxnLst/>
              <a:rect l="l" t="t" r="r" b="b"/>
              <a:pathLst>
                <a:path w="275" h="297" extrusionOk="0">
                  <a:moveTo>
                    <a:pt x="138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8"/>
                    <a:pt x="69" y="297"/>
                    <a:pt x="138" y="297"/>
                  </a:cubicBezTo>
                  <a:cubicBezTo>
                    <a:pt x="206" y="297"/>
                    <a:pt x="275" y="228"/>
                    <a:pt x="275" y="137"/>
                  </a:cubicBezTo>
                  <a:cubicBezTo>
                    <a:pt x="275" y="69"/>
                    <a:pt x="206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51"/>
            <p:cNvSpPr/>
            <p:nvPr/>
          </p:nvSpPr>
          <p:spPr>
            <a:xfrm>
              <a:off x="651825" y="4792775"/>
              <a:ext cx="6875" cy="6875"/>
            </a:xfrm>
            <a:custGeom>
              <a:avLst/>
              <a:gdLst/>
              <a:ahLst/>
              <a:cxnLst/>
              <a:rect l="l" t="t" r="r" b="b"/>
              <a:pathLst>
                <a:path w="275" h="275" extrusionOk="0">
                  <a:moveTo>
                    <a:pt x="138" y="1"/>
                  </a:moveTo>
                  <a:cubicBezTo>
                    <a:pt x="69" y="1"/>
                    <a:pt x="1" y="47"/>
                    <a:pt x="1" y="138"/>
                  </a:cubicBezTo>
                  <a:cubicBezTo>
                    <a:pt x="1" y="206"/>
                    <a:pt x="69" y="275"/>
                    <a:pt x="138" y="275"/>
                  </a:cubicBezTo>
                  <a:cubicBezTo>
                    <a:pt x="206" y="275"/>
                    <a:pt x="275" y="206"/>
                    <a:pt x="275" y="138"/>
                  </a:cubicBezTo>
                  <a:cubicBezTo>
                    <a:pt x="275" y="47"/>
                    <a:pt x="206" y="1"/>
                    <a:pt x="1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51"/>
            <p:cNvSpPr/>
            <p:nvPr/>
          </p:nvSpPr>
          <p:spPr>
            <a:xfrm>
              <a:off x="620450" y="4761400"/>
              <a:ext cx="7425" cy="6875"/>
            </a:xfrm>
            <a:custGeom>
              <a:avLst/>
              <a:gdLst/>
              <a:ahLst/>
              <a:cxnLst/>
              <a:rect l="l" t="t" r="r" b="b"/>
              <a:pathLst>
                <a:path w="297" h="275" extrusionOk="0">
                  <a:moveTo>
                    <a:pt x="137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9"/>
                    <a:pt x="69" y="274"/>
                    <a:pt x="137" y="274"/>
                  </a:cubicBezTo>
                  <a:cubicBezTo>
                    <a:pt x="228" y="274"/>
                    <a:pt x="297" y="229"/>
                    <a:pt x="297" y="137"/>
                  </a:cubicBezTo>
                  <a:cubicBezTo>
                    <a:pt x="297" y="69"/>
                    <a:pt x="228" y="0"/>
                    <a:pt x="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51"/>
            <p:cNvSpPr/>
            <p:nvPr/>
          </p:nvSpPr>
          <p:spPr>
            <a:xfrm>
              <a:off x="682650" y="4761400"/>
              <a:ext cx="7425" cy="6875"/>
            </a:xfrm>
            <a:custGeom>
              <a:avLst/>
              <a:gdLst/>
              <a:ahLst/>
              <a:cxnLst/>
              <a:rect l="l" t="t" r="r" b="b"/>
              <a:pathLst>
                <a:path w="297" h="275" extrusionOk="0">
                  <a:moveTo>
                    <a:pt x="160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9"/>
                    <a:pt x="69" y="274"/>
                    <a:pt x="160" y="274"/>
                  </a:cubicBezTo>
                  <a:cubicBezTo>
                    <a:pt x="228" y="274"/>
                    <a:pt x="297" y="229"/>
                    <a:pt x="297" y="137"/>
                  </a:cubicBezTo>
                  <a:cubicBezTo>
                    <a:pt x="297" y="69"/>
                    <a:pt x="228" y="0"/>
                    <a:pt x="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51"/>
            <p:cNvSpPr/>
            <p:nvPr/>
          </p:nvSpPr>
          <p:spPr>
            <a:xfrm>
              <a:off x="673500" y="4739425"/>
              <a:ext cx="8025" cy="6875"/>
            </a:xfrm>
            <a:custGeom>
              <a:avLst/>
              <a:gdLst/>
              <a:ahLst/>
              <a:cxnLst/>
              <a:rect l="l" t="t" r="r" b="b"/>
              <a:pathLst>
                <a:path w="321" h="275" extrusionOk="0">
                  <a:moveTo>
                    <a:pt x="158" y="1"/>
                  </a:moveTo>
                  <a:cubicBezTo>
                    <a:pt x="121" y="1"/>
                    <a:pt x="81" y="12"/>
                    <a:pt x="47" y="35"/>
                  </a:cubicBezTo>
                  <a:cubicBezTo>
                    <a:pt x="1" y="103"/>
                    <a:pt x="1" y="172"/>
                    <a:pt x="47" y="240"/>
                  </a:cubicBezTo>
                  <a:cubicBezTo>
                    <a:pt x="81" y="263"/>
                    <a:pt x="121" y="275"/>
                    <a:pt x="158" y="275"/>
                  </a:cubicBezTo>
                  <a:cubicBezTo>
                    <a:pt x="195" y="275"/>
                    <a:pt x="229" y="263"/>
                    <a:pt x="252" y="240"/>
                  </a:cubicBezTo>
                  <a:cubicBezTo>
                    <a:pt x="321" y="172"/>
                    <a:pt x="321" y="103"/>
                    <a:pt x="252" y="35"/>
                  </a:cubicBezTo>
                  <a:cubicBezTo>
                    <a:pt x="229" y="12"/>
                    <a:pt x="195" y="1"/>
                    <a:pt x="1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51"/>
            <p:cNvSpPr/>
            <p:nvPr/>
          </p:nvSpPr>
          <p:spPr>
            <a:xfrm>
              <a:off x="629000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63" y="0"/>
                  </a:moveTo>
                  <a:cubicBezTo>
                    <a:pt x="126" y="0"/>
                    <a:pt x="92" y="12"/>
                    <a:pt x="69" y="34"/>
                  </a:cubicBezTo>
                  <a:cubicBezTo>
                    <a:pt x="1" y="103"/>
                    <a:pt x="1" y="194"/>
                    <a:pt x="69" y="240"/>
                  </a:cubicBezTo>
                  <a:cubicBezTo>
                    <a:pt x="92" y="274"/>
                    <a:pt x="126" y="291"/>
                    <a:pt x="163" y="291"/>
                  </a:cubicBezTo>
                  <a:cubicBezTo>
                    <a:pt x="200" y="291"/>
                    <a:pt x="240" y="274"/>
                    <a:pt x="274" y="240"/>
                  </a:cubicBezTo>
                  <a:cubicBezTo>
                    <a:pt x="320" y="194"/>
                    <a:pt x="320" y="103"/>
                    <a:pt x="274" y="34"/>
                  </a:cubicBezTo>
                  <a:cubicBezTo>
                    <a:pt x="240" y="12"/>
                    <a:pt x="200" y="0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51"/>
            <p:cNvSpPr/>
            <p:nvPr/>
          </p:nvSpPr>
          <p:spPr>
            <a:xfrm>
              <a:off x="629575" y="4739425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40" y="1"/>
                  </a:moveTo>
                  <a:cubicBezTo>
                    <a:pt x="103" y="1"/>
                    <a:pt x="69" y="12"/>
                    <a:pt x="46" y="35"/>
                  </a:cubicBezTo>
                  <a:cubicBezTo>
                    <a:pt x="0" y="103"/>
                    <a:pt x="0" y="172"/>
                    <a:pt x="46" y="240"/>
                  </a:cubicBezTo>
                  <a:cubicBezTo>
                    <a:pt x="69" y="263"/>
                    <a:pt x="103" y="275"/>
                    <a:pt x="140" y="275"/>
                  </a:cubicBezTo>
                  <a:cubicBezTo>
                    <a:pt x="177" y="275"/>
                    <a:pt x="217" y="263"/>
                    <a:pt x="251" y="240"/>
                  </a:cubicBezTo>
                  <a:cubicBezTo>
                    <a:pt x="297" y="172"/>
                    <a:pt x="297" y="103"/>
                    <a:pt x="251" y="35"/>
                  </a:cubicBezTo>
                  <a:cubicBezTo>
                    <a:pt x="217" y="12"/>
                    <a:pt x="177" y="1"/>
                    <a:pt x="1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51"/>
            <p:cNvSpPr/>
            <p:nvPr/>
          </p:nvSpPr>
          <p:spPr>
            <a:xfrm>
              <a:off x="673500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58" y="0"/>
                  </a:moveTo>
                  <a:cubicBezTo>
                    <a:pt x="121" y="0"/>
                    <a:pt x="81" y="12"/>
                    <a:pt x="47" y="34"/>
                  </a:cubicBezTo>
                  <a:cubicBezTo>
                    <a:pt x="1" y="103"/>
                    <a:pt x="1" y="194"/>
                    <a:pt x="47" y="240"/>
                  </a:cubicBezTo>
                  <a:cubicBezTo>
                    <a:pt x="81" y="274"/>
                    <a:pt x="121" y="291"/>
                    <a:pt x="158" y="291"/>
                  </a:cubicBezTo>
                  <a:cubicBezTo>
                    <a:pt x="195" y="291"/>
                    <a:pt x="229" y="274"/>
                    <a:pt x="252" y="240"/>
                  </a:cubicBezTo>
                  <a:cubicBezTo>
                    <a:pt x="321" y="194"/>
                    <a:pt x="321" y="103"/>
                    <a:pt x="252" y="34"/>
                  </a:cubicBezTo>
                  <a:cubicBezTo>
                    <a:pt x="229" y="12"/>
                    <a:pt x="195" y="0"/>
                    <a:pt x="1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51"/>
            <p:cNvSpPr/>
            <p:nvPr/>
          </p:nvSpPr>
          <p:spPr>
            <a:xfrm>
              <a:off x="219850" y="4690650"/>
              <a:ext cx="147825" cy="148375"/>
            </a:xfrm>
            <a:custGeom>
              <a:avLst/>
              <a:gdLst/>
              <a:ahLst/>
              <a:cxnLst/>
              <a:rect l="l" t="t" r="r" b="b"/>
              <a:pathLst>
                <a:path w="5913" h="5935" extrusionOk="0">
                  <a:moveTo>
                    <a:pt x="2945" y="0"/>
                  </a:moveTo>
                  <a:cubicBezTo>
                    <a:pt x="1325" y="0"/>
                    <a:pt x="1" y="1347"/>
                    <a:pt x="1" y="2967"/>
                  </a:cubicBezTo>
                  <a:cubicBezTo>
                    <a:pt x="1" y="4611"/>
                    <a:pt x="1325" y="5935"/>
                    <a:pt x="2945" y="5935"/>
                  </a:cubicBezTo>
                  <a:cubicBezTo>
                    <a:pt x="4589" y="5935"/>
                    <a:pt x="5913" y="4611"/>
                    <a:pt x="5913" y="2967"/>
                  </a:cubicBezTo>
                  <a:cubicBezTo>
                    <a:pt x="5913" y="1347"/>
                    <a:pt x="4589" y="0"/>
                    <a:pt x="29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51"/>
            <p:cNvSpPr/>
            <p:nvPr/>
          </p:nvSpPr>
          <p:spPr>
            <a:xfrm>
              <a:off x="255250" y="4726025"/>
              <a:ext cx="77050" cy="77625"/>
            </a:xfrm>
            <a:custGeom>
              <a:avLst/>
              <a:gdLst/>
              <a:ahLst/>
              <a:cxnLst/>
              <a:rect l="l" t="t" r="r" b="b"/>
              <a:pathLst>
                <a:path w="3082" h="3105" extrusionOk="0">
                  <a:moveTo>
                    <a:pt x="1529" y="0"/>
                  </a:moveTo>
                  <a:cubicBezTo>
                    <a:pt x="685" y="0"/>
                    <a:pt x="0" y="708"/>
                    <a:pt x="0" y="1552"/>
                  </a:cubicBezTo>
                  <a:cubicBezTo>
                    <a:pt x="0" y="2420"/>
                    <a:pt x="685" y="3105"/>
                    <a:pt x="1529" y="3105"/>
                  </a:cubicBezTo>
                  <a:cubicBezTo>
                    <a:pt x="2397" y="3105"/>
                    <a:pt x="3081" y="2420"/>
                    <a:pt x="3081" y="1552"/>
                  </a:cubicBezTo>
                  <a:cubicBezTo>
                    <a:pt x="3081" y="708"/>
                    <a:pt x="2397" y="0"/>
                    <a:pt x="15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51"/>
            <p:cNvSpPr/>
            <p:nvPr/>
          </p:nvSpPr>
          <p:spPr>
            <a:xfrm>
              <a:off x="271225" y="4742575"/>
              <a:ext cx="45100" cy="44525"/>
            </a:xfrm>
            <a:custGeom>
              <a:avLst/>
              <a:gdLst/>
              <a:ahLst/>
              <a:cxnLst/>
              <a:rect l="l" t="t" r="r" b="b"/>
              <a:pathLst>
                <a:path w="1804" h="1781" extrusionOk="0">
                  <a:moveTo>
                    <a:pt x="890" y="0"/>
                  </a:moveTo>
                  <a:cubicBezTo>
                    <a:pt x="411" y="0"/>
                    <a:pt x="0" y="411"/>
                    <a:pt x="0" y="890"/>
                  </a:cubicBezTo>
                  <a:cubicBezTo>
                    <a:pt x="0" y="1393"/>
                    <a:pt x="411" y="1781"/>
                    <a:pt x="890" y="1781"/>
                  </a:cubicBezTo>
                  <a:cubicBezTo>
                    <a:pt x="1392" y="1781"/>
                    <a:pt x="1803" y="1393"/>
                    <a:pt x="1803" y="890"/>
                  </a:cubicBezTo>
                  <a:cubicBezTo>
                    <a:pt x="1803" y="411"/>
                    <a:pt x="1392" y="0"/>
                    <a:pt x="8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51"/>
            <p:cNvSpPr/>
            <p:nvPr/>
          </p:nvSpPr>
          <p:spPr>
            <a:xfrm>
              <a:off x="290050" y="4730025"/>
              <a:ext cx="7450" cy="7425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37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8"/>
                    <a:pt x="69" y="297"/>
                    <a:pt x="137" y="297"/>
                  </a:cubicBezTo>
                  <a:cubicBezTo>
                    <a:pt x="229" y="297"/>
                    <a:pt x="297" y="228"/>
                    <a:pt x="297" y="137"/>
                  </a:cubicBezTo>
                  <a:cubicBezTo>
                    <a:pt x="297" y="69"/>
                    <a:pt x="229" y="0"/>
                    <a:pt x="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51"/>
            <p:cNvSpPr/>
            <p:nvPr/>
          </p:nvSpPr>
          <p:spPr>
            <a:xfrm>
              <a:off x="290050" y="4792775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cubicBezTo>
                    <a:pt x="0" y="206"/>
                    <a:pt x="69" y="275"/>
                    <a:pt x="137" y="275"/>
                  </a:cubicBezTo>
                  <a:cubicBezTo>
                    <a:pt x="229" y="275"/>
                    <a:pt x="297" y="206"/>
                    <a:pt x="297" y="138"/>
                  </a:cubicBezTo>
                  <a:cubicBezTo>
                    <a:pt x="297" y="47"/>
                    <a:pt x="229" y="1"/>
                    <a:pt x="1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51"/>
            <p:cNvSpPr/>
            <p:nvPr/>
          </p:nvSpPr>
          <p:spPr>
            <a:xfrm>
              <a:off x="258650" y="4761400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61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9"/>
                    <a:pt x="69" y="274"/>
                    <a:pt x="161" y="274"/>
                  </a:cubicBezTo>
                  <a:cubicBezTo>
                    <a:pt x="229" y="274"/>
                    <a:pt x="298" y="229"/>
                    <a:pt x="298" y="137"/>
                  </a:cubicBezTo>
                  <a:cubicBezTo>
                    <a:pt x="298" y="69"/>
                    <a:pt x="229" y="0"/>
                    <a:pt x="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51"/>
            <p:cNvSpPr/>
            <p:nvPr/>
          </p:nvSpPr>
          <p:spPr>
            <a:xfrm>
              <a:off x="321425" y="4761400"/>
              <a:ext cx="6875" cy="6875"/>
            </a:xfrm>
            <a:custGeom>
              <a:avLst/>
              <a:gdLst/>
              <a:ahLst/>
              <a:cxnLst/>
              <a:rect l="l" t="t" r="r" b="b"/>
              <a:pathLst>
                <a:path w="275" h="275" extrusionOk="0">
                  <a:moveTo>
                    <a:pt x="138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9"/>
                    <a:pt x="69" y="274"/>
                    <a:pt x="138" y="274"/>
                  </a:cubicBezTo>
                  <a:cubicBezTo>
                    <a:pt x="206" y="274"/>
                    <a:pt x="275" y="229"/>
                    <a:pt x="275" y="137"/>
                  </a:cubicBezTo>
                  <a:cubicBezTo>
                    <a:pt x="275" y="69"/>
                    <a:pt x="206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51"/>
            <p:cNvSpPr/>
            <p:nvPr/>
          </p:nvSpPr>
          <p:spPr>
            <a:xfrm>
              <a:off x="311725" y="4739425"/>
              <a:ext cx="8025" cy="6875"/>
            </a:xfrm>
            <a:custGeom>
              <a:avLst/>
              <a:gdLst/>
              <a:ahLst/>
              <a:cxnLst/>
              <a:rect l="l" t="t" r="r" b="b"/>
              <a:pathLst>
                <a:path w="321" h="275" extrusionOk="0">
                  <a:moveTo>
                    <a:pt x="160" y="1"/>
                  </a:moveTo>
                  <a:cubicBezTo>
                    <a:pt x="126" y="1"/>
                    <a:pt x="92" y="12"/>
                    <a:pt x="69" y="35"/>
                  </a:cubicBezTo>
                  <a:cubicBezTo>
                    <a:pt x="1" y="103"/>
                    <a:pt x="1" y="172"/>
                    <a:pt x="69" y="240"/>
                  </a:cubicBezTo>
                  <a:cubicBezTo>
                    <a:pt x="92" y="263"/>
                    <a:pt x="126" y="275"/>
                    <a:pt x="160" y="275"/>
                  </a:cubicBezTo>
                  <a:cubicBezTo>
                    <a:pt x="195" y="275"/>
                    <a:pt x="229" y="263"/>
                    <a:pt x="252" y="240"/>
                  </a:cubicBezTo>
                  <a:cubicBezTo>
                    <a:pt x="320" y="172"/>
                    <a:pt x="320" y="103"/>
                    <a:pt x="252" y="35"/>
                  </a:cubicBezTo>
                  <a:cubicBezTo>
                    <a:pt x="229" y="12"/>
                    <a:pt x="195" y="1"/>
                    <a:pt x="1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51"/>
            <p:cNvSpPr/>
            <p:nvPr/>
          </p:nvSpPr>
          <p:spPr>
            <a:xfrm>
              <a:off x="267800" y="4783375"/>
              <a:ext cx="8000" cy="7300"/>
            </a:xfrm>
            <a:custGeom>
              <a:avLst/>
              <a:gdLst/>
              <a:ahLst/>
              <a:cxnLst/>
              <a:rect l="l" t="t" r="r" b="b"/>
              <a:pathLst>
                <a:path w="320" h="292" extrusionOk="0">
                  <a:moveTo>
                    <a:pt x="157" y="0"/>
                  </a:moveTo>
                  <a:cubicBezTo>
                    <a:pt x="120" y="0"/>
                    <a:pt x="80" y="12"/>
                    <a:pt x="46" y="34"/>
                  </a:cubicBezTo>
                  <a:cubicBezTo>
                    <a:pt x="0" y="103"/>
                    <a:pt x="0" y="194"/>
                    <a:pt x="46" y="240"/>
                  </a:cubicBezTo>
                  <a:cubicBezTo>
                    <a:pt x="80" y="274"/>
                    <a:pt x="120" y="291"/>
                    <a:pt x="157" y="291"/>
                  </a:cubicBezTo>
                  <a:cubicBezTo>
                    <a:pt x="194" y="291"/>
                    <a:pt x="228" y="274"/>
                    <a:pt x="251" y="240"/>
                  </a:cubicBezTo>
                  <a:cubicBezTo>
                    <a:pt x="320" y="194"/>
                    <a:pt x="320" y="103"/>
                    <a:pt x="251" y="34"/>
                  </a:cubicBezTo>
                  <a:cubicBezTo>
                    <a:pt x="228" y="12"/>
                    <a:pt x="194" y="0"/>
                    <a:pt x="1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51"/>
            <p:cNvSpPr/>
            <p:nvPr/>
          </p:nvSpPr>
          <p:spPr>
            <a:xfrm>
              <a:off x="267800" y="4739425"/>
              <a:ext cx="8000" cy="6875"/>
            </a:xfrm>
            <a:custGeom>
              <a:avLst/>
              <a:gdLst/>
              <a:ahLst/>
              <a:cxnLst/>
              <a:rect l="l" t="t" r="r" b="b"/>
              <a:pathLst>
                <a:path w="320" h="275" extrusionOk="0">
                  <a:moveTo>
                    <a:pt x="157" y="1"/>
                  </a:moveTo>
                  <a:cubicBezTo>
                    <a:pt x="120" y="1"/>
                    <a:pt x="80" y="12"/>
                    <a:pt x="46" y="35"/>
                  </a:cubicBezTo>
                  <a:cubicBezTo>
                    <a:pt x="0" y="103"/>
                    <a:pt x="0" y="172"/>
                    <a:pt x="46" y="240"/>
                  </a:cubicBezTo>
                  <a:cubicBezTo>
                    <a:pt x="80" y="263"/>
                    <a:pt x="120" y="275"/>
                    <a:pt x="157" y="275"/>
                  </a:cubicBezTo>
                  <a:cubicBezTo>
                    <a:pt x="194" y="275"/>
                    <a:pt x="228" y="263"/>
                    <a:pt x="251" y="240"/>
                  </a:cubicBezTo>
                  <a:cubicBezTo>
                    <a:pt x="320" y="172"/>
                    <a:pt x="320" y="103"/>
                    <a:pt x="251" y="35"/>
                  </a:cubicBezTo>
                  <a:cubicBezTo>
                    <a:pt x="228" y="12"/>
                    <a:pt x="194" y="1"/>
                    <a:pt x="1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51"/>
            <p:cNvSpPr/>
            <p:nvPr/>
          </p:nvSpPr>
          <p:spPr>
            <a:xfrm>
              <a:off x="311725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60" y="0"/>
                  </a:moveTo>
                  <a:cubicBezTo>
                    <a:pt x="126" y="0"/>
                    <a:pt x="92" y="12"/>
                    <a:pt x="69" y="34"/>
                  </a:cubicBezTo>
                  <a:cubicBezTo>
                    <a:pt x="1" y="103"/>
                    <a:pt x="1" y="194"/>
                    <a:pt x="69" y="240"/>
                  </a:cubicBezTo>
                  <a:cubicBezTo>
                    <a:pt x="92" y="274"/>
                    <a:pt x="126" y="291"/>
                    <a:pt x="160" y="291"/>
                  </a:cubicBezTo>
                  <a:cubicBezTo>
                    <a:pt x="195" y="291"/>
                    <a:pt x="229" y="274"/>
                    <a:pt x="252" y="240"/>
                  </a:cubicBezTo>
                  <a:cubicBezTo>
                    <a:pt x="320" y="194"/>
                    <a:pt x="320" y="103"/>
                    <a:pt x="252" y="34"/>
                  </a:cubicBezTo>
                  <a:cubicBezTo>
                    <a:pt x="229" y="12"/>
                    <a:pt x="195" y="0"/>
                    <a:pt x="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48510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4" name="Google Shape;3024;p52"/>
          <p:cNvSpPr txBox="1">
            <a:spLocks noGrp="1"/>
          </p:cNvSpPr>
          <p:nvPr>
            <p:ph type="title" idx="4"/>
          </p:nvPr>
        </p:nvSpPr>
        <p:spPr>
          <a:xfrm>
            <a:off x="1398738" y="1185385"/>
            <a:ext cx="6852895" cy="67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/>
              <a:t>Negocios internacionales</a:t>
            </a:r>
            <a:endParaRPr dirty="0"/>
          </a:p>
        </p:txBody>
      </p:sp>
      <p:sp>
        <p:nvSpPr>
          <p:cNvPr id="3025" name="Google Shape;3025;p52"/>
          <p:cNvSpPr txBox="1">
            <a:spLocks noGrp="1"/>
          </p:cNvSpPr>
          <p:nvPr>
            <p:ph type="subTitle" idx="5"/>
          </p:nvPr>
        </p:nvSpPr>
        <p:spPr>
          <a:xfrm>
            <a:off x="1839413" y="2924290"/>
            <a:ext cx="6125781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MX" sz="2400" dirty="0"/>
              <a:t>Son todas las transacciones de negocios, privadas y gubernamentales, que implican dos o más empresas de dos o más países.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0" name="Google Shape;3030;p53"/>
          <p:cNvGrpSpPr/>
          <p:nvPr/>
        </p:nvGrpSpPr>
        <p:grpSpPr>
          <a:xfrm>
            <a:off x="1907860" y="3241371"/>
            <a:ext cx="3289705" cy="1289789"/>
            <a:chOff x="3297985" y="3241371"/>
            <a:chExt cx="3289705" cy="1289789"/>
          </a:xfrm>
        </p:grpSpPr>
        <p:sp>
          <p:nvSpPr>
            <p:cNvPr id="3031" name="Google Shape;3031;p53"/>
            <p:cNvSpPr/>
            <p:nvPr/>
          </p:nvSpPr>
          <p:spPr>
            <a:xfrm>
              <a:off x="3297985" y="3241371"/>
              <a:ext cx="3289682" cy="1289775"/>
            </a:xfrm>
            <a:custGeom>
              <a:avLst/>
              <a:gdLst/>
              <a:ahLst/>
              <a:cxnLst/>
              <a:rect l="l" t="t" r="r" b="b"/>
              <a:pathLst>
                <a:path w="33303" h="13057" extrusionOk="0">
                  <a:moveTo>
                    <a:pt x="1" y="0"/>
                  </a:moveTo>
                  <a:lnTo>
                    <a:pt x="1" y="13057"/>
                  </a:lnTo>
                  <a:lnTo>
                    <a:pt x="33303" y="13057"/>
                  </a:lnTo>
                  <a:lnTo>
                    <a:pt x="333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53"/>
            <p:cNvSpPr/>
            <p:nvPr/>
          </p:nvSpPr>
          <p:spPr>
            <a:xfrm>
              <a:off x="3297985" y="3241371"/>
              <a:ext cx="3289682" cy="1289775"/>
            </a:xfrm>
            <a:custGeom>
              <a:avLst/>
              <a:gdLst/>
              <a:ahLst/>
              <a:cxnLst/>
              <a:rect l="l" t="t" r="r" b="b"/>
              <a:pathLst>
                <a:path w="33303" h="13057" extrusionOk="0">
                  <a:moveTo>
                    <a:pt x="1" y="0"/>
                  </a:moveTo>
                  <a:lnTo>
                    <a:pt x="1" y="13057"/>
                  </a:lnTo>
                  <a:lnTo>
                    <a:pt x="33303" y="13057"/>
                  </a:lnTo>
                  <a:lnTo>
                    <a:pt x="333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53"/>
            <p:cNvSpPr/>
            <p:nvPr/>
          </p:nvSpPr>
          <p:spPr>
            <a:xfrm>
              <a:off x="341296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53"/>
            <p:cNvSpPr/>
            <p:nvPr/>
          </p:nvSpPr>
          <p:spPr>
            <a:xfrm>
              <a:off x="360015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53"/>
            <p:cNvSpPr/>
            <p:nvPr/>
          </p:nvSpPr>
          <p:spPr>
            <a:xfrm>
              <a:off x="3784975" y="3340548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53"/>
            <p:cNvSpPr/>
            <p:nvPr/>
          </p:nvSpPr>
          <p:spPr>
            <a:xfrm>
              <a:off x="397216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53"/>
            <p:cNvSpPr/>
            <p:nvPr/>
          </p:nvSpPr>
          <p:spPr>
            <a:xfrm>
              <a:off x="4159257" y="3340548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53"/>
            <p:cNvSpPr/>
            <p:nvPr/>
          </p:nvSpPr>
          <p:spPr>
            <a:xfrm>
              <a:off x="4346447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53"/>
            <p:cNvSpPr/>
            <p:nvPr/>
          </p:nvSpPr>
          <p:spPr>
            <a:xfrm>
              <a:off x="4531266" y="3340548"/>
              <a:ext cx="76851" cy="998966"/>
            </a:xfrm>
            <a:custGeom>
              <a:avLst/>
              <a:gdLst/>
              <a:ahLst/>
              <a:cxnLst/>
              <a:rect l="l" t="t" r="r" b="b"/>
              <a:pathLst>
                <a:path w="778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53"/>
            <p:cNvSpPr/>
            <p:nvPr/>
          </p:nvSpPr>
          <p:spPr>
            <a:xfrm>
              <a:off x="471845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53"/>
            <p:cNvSpPr/>
            <p:nvPr/>
          </p:nvSpPr>
          <p:spPr>
            <a:xfrm>
              <a:off x="4905548" y="3340548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53"/>
            <p:cNvSpPr/>
            <p:nvPr/>
          </p:nvSpPr>
          <p:spPr>
            <a:xfrm>
              <a:off x="5092738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53"/>
            <p:cNvSpPr/>
            <p:nvPr/>
          </p:nvSpPr>
          <p:spPr>
            <a:xfrm>
              <a:off x="5279928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53"/>
            <p:cNvSpPr/>
            <p:nvPr/>
          </p:nvSpPr>
          <p:spPr>
            <a:xfrm>
              <a:off x="5464747" y="3340548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53"/>
            <p:cNvSpPr/>
            <p:nvPr/>
          </p:nvSpPr>
          <p:spPr>
            <a:xfrm>
              <a:off x="5651937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53"/>
            <p:cNvSpPr/>
            <p:nvPr/>
          </p:nvSpPr>
          <p:spPr>
            <a:xfrm>
              <a:off x="5839029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53"/>
            <p:cNvSpPr/>
            <p:nvPr/>
          </p:nvSpPr>
          <p:spPr>
            <a:xfrm>
              <a:off x="6026219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53"/>
            <p:cNvSpPr/>
            <p:nvPr/>
          </p:nvSpPr>
          <p:spPr>
            <a:xfrm>
              <a:off x="6213310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53"/>
            <p:cNvSpPr/>
            <p:nvPr/>
          </p:nvSpPr>
          <p:spPr>
            <a:xfrm>
              <a:off x="6398228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53"/>
            <p:cNvSpPr/>
            <p:nvPr/>
          </p:nvSpPr>
          <p:spPr>
            <a:xfrm>
              <a:off x="3297985" y="4418353"/>
              <a:ext cx="3289682" cy="112807"/>
            </a:xfrm>
            <a:custGeom>
              <a:avLst/>
              <a:gdLst/>
              <a:ahLst/>
              <a:cxnLst/>
              <a:rect l="l" t="t" r="r" b="b"/>
              <a:pathLst>
                <a:path w="33303" h="1142" extrusionOk="0">
                  <a:moveTo>
                    <a:pt x="1" y="0"/>
                  </a:moveTo>
                  <a:lnTo>
                    <a:pt x="1" y="1142"/>
                  </a:lnTo>
                  <a:lnTo>
                    <a:pt x="33303" y="1142"/>
                  </a:lnTo>
                  <a:lnTo>
                    <a:pt x="333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53"/>
            <p:cNvSpPr/>
            <p:nvPr/>
          </p:nvSpPr>
          <p:spPr>
            <a:xfrm>
              <a:off x="341296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53"/>
            <p:cNvSpPr/>
            <p:nvPr/>
          </p:nvSpPr>
          <p:spPr>
            <a:xfrm>
              <a:off x="360015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53"/>
            <p:cNvSpPr/>
            <p:nvPr/>
          </p:nvSpPr>
          <p:spPr>
            <a:xfrm>
              <a:off x="3784975" y="3340548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53"/>
            <p:cNvSpPr/>
            <p:nvPr/>
          </p:nvSpPr>
          <p:spPr>
            <a:xfrm>
              <a:off x="397216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53"/>
            <p:cNvSpPr/>
            <p:nvPr/>
          </p:nvSpPr>
          <p:spPr>
            <a:xfrm>
              <a:off x="4159257" y="3340548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549" y="1"/>
                  </a:moveTo>
                  <a:lnTo>
                    <a:pt x="549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53"/>
            <p:cNvSpPr/>
            <p:nvPr/>
          </p:nvSpPr>
          <p:spPr>
            <a:xfrm>
              <a:off x="4346447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53"/>
            <p:cNvSpPr/>
            <p:nvPr/>
          </p:nvSpPr>
          <p:spPr>
            <a:xfrm>
              <a:off x="4531266" y="3340548"/>
              <a:ext cx="76851" cy="998966"/>
            </a:xfrm>
            <a:custGeom>
              <a:avLst/>
              <a:gdLst/>
              <a:ahLst/>
              <a:cxnLst/>
              <a:rect l="l" t="t" r="r" b="b"/>
              <a:pathLst>
                <a:path w="778" h="10113" extrusionOk="0">
                  <a:moveTo>
                    <a:pt x="572" y="1"/>
                  </a:moveTo>
                  <a:lnTo>
                    <a:pt x="572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53"/>
            <p:cNvSpPr/>
            <p:nvPr/>
          </p:nvSpPr>
          <p:spPr>
            <a:xfrm>
              <a:off x="4718456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53"/>
            <p:cNvSpPr/>
            <p:nvPr/>
          </p:nvSpPr>
          <p:spPr>
            <a:xfrm>
              <a:off x="4905548" y="3340548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572" y="1"/>
                  </a:moveTo>
                  <a:lnTo>
                    <a:pt x="572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53"/>
            <p:cNvSpPr/>
            <p:nvPr/>
          </p:nvSpPr>
          <p:spPr>
            <a:xfrm>
              <a:off x="5092738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53"/>
            <p:cNvSpPr/>
            <p:nvPr/>
          </p:nvSpPr>
          <p:spPr>
            <a:xfrm>
              <a:off x="5279928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53"/>
            <p:cNvSpPr/>
            <p:nvPr/>
          </p:nvSpPr>
          <p:spPr>
            <a:xfrm>
              <a:off x="5464747" y="3340548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53"/>
            <p:cNvSpPr/>
            <p:nvPr/>
          </p:nvSpPr>
          <p:spPr>
            <a:xfrm>
              <a:off x="5651937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53"/>
            <p:cNvSpPr/>
            <p:nvPr/>
          </p:nvSpPr>
          <p:spPr>
            <a:xfrm>
              <a:off x="5839029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53"/>
            <p:cNvSpPr/>
            <p:nvPr/>
          </p:nvSpPr>
          <p:spPr>
            <a:xfrm>
              <a:off x="6026219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53"/>
            <p:cNvSpPr/>
            <p:nvPr/>
          </p:nvSpPr>
          <p:spPr>
            <a:xfrm>
              <a:off x="6213310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53"/>
            <p:cNvSpPr/>
            <p:nvPr/>
          </p:nvSpPr>
          <p:spPr>
            <a:xfrm>
              <a:off x="6398228" y="3340548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53"/>
            <p:cNvSpPr/>
            <p:nvPr/>
          </p:nvSpPr>
          <p:spPr>
            <a:xfrm>
              <a:off x="3297985" y="3241371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1" y="0"/>
                  </a:moveTo>
                  <a:lnTo>
                    <a:pt x="1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80B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53"/>
            <p:cNvSpPr/>
            <p:nvPr/>
          </p:nvSpPr>
          <p:spPr>
            <a:xfrm>
              <a:off x="3297985" y="3241371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1" y="0"/>
                  </a:moveTo>
                  <a:lnTo>
                    <a:pt x="1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53"/>
            <p:cNvSpPr/>
            <p:nvPr/>
          </p:nvSpPr>
          <p:spPr>
            <a:xfrm>
              <a:off x="6513209" y="3241371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0" y="0"/>
                  </a:moveTo>
                  <a:lnTo>
                    <a:pt x="0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80B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53"/>
            <p:cNvSpPr/>
            <p:nvPr/>
          </p:nvSpPr>
          <p:spPr>
            <a:xfrm>
              <a:off x="6513209" y="3241371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0" y="0"/>
                  </a:moveTo>
                  <a:lnTo>
                    <a:pt x="0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53"/>
            <p:cNvSpPr/>
            <p:nvPr/>
          </p:nvSpPr>
          <p:spPr>
            <a:xfrm>
              <a:off x="3316062" y="3259448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83" y="0"/>
                  </a:moveTo>
                  <a:cubicBezTo>
                    <a:pt x="91" y="0"/>
                    <a:pt x="0" y="69"/>
                    <a:pt x="0" y="183"/>
                  </a:cubicBezTo>
                  <a:cubicBezTo>
                    <a:pt x="0" y="297"/>
                    <a:pt x="91" y="388"/>
                    <a:pt x="183" y="388"/>
                  </a:cubicBezTo>
                  <a:cubicBezTo>
                    <a:pt x="297" y="388"/>
                    <a:pt x="388" y="297"/>
                    <a:pt x="388" y="183"/>
                  </a:cubicBezTo>
                  <a:cubicBezTo>
                    <a:pt x="388" y="69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53"/>
            <p:cNvSpPr/>
            <p:nvPr/>
          </p:nvSpPr>
          <p:spPr>
            <a:xfrm>
              <a:off x="6531286" y="3259448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205" y="0"/>
                  </a:moveTo>
                  <a:cubicBezTo>
                    <a:pt x="91" y="0"/>
                    <a:pt x="0" y="69"/>
                    <a:pt x="0" y="183"/>
                  </a:cubicBezTo>
                  <a:cubicBezTo>
                    <a:pt x="0" y="297"/>
                    <a:pt x="91" y="388"/>
                    <a:pt x="205" y="388"/>
                  </a:cubicBezTo>
                  <a:cubicBezTo>
                    <a:pt x="320" y="388"/>
                    <a:pt x="388" y="297"/>
                    <a:pt x="388" y="183"/>
                  </a:cubicBezTo>
                  <a:cubicBezTo>
                    <a:pt x="388" y="69"/>
                    <a:pt x="320" y="0"/>
                    <a:pt x="205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53"/>
            <p:cNvSpPr/>
            <p:nvPr/>
          </p:nvSpPr>
          <p:spPr>
            <a:xfrm>
              <a:off x="3316062" y="4458952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97"/>
                    <a:pt x="91" y="388"/>
                    <a:pt x="183" y="388"/>
                  </a:cubicBezTo>
                  <a:cubicBezTo>
                    <a:pt x="297" y="388"/>
                    <a:pt x="388" y="297"/>
                    <a:pt x="388" y="183"/>
                  </a:cubicBezTo>
                  <a:cubicBezTo>
                    <a:pt x="388" y="91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53"/>
            <p:cNvSpPr/>
            <p:nvPr/>
          </p:nvSpPr>
          <p:spPr>
            <a:xfrm>
              <a:off x="6531286" y="4458952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205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97"/>
                    <a:pt x="91" y="388"/>
                    <a:pt x="205" y="388"/>
                  </a:cubicBezTo>
                  <a:cubicBezTo>
                    <a:pt x="320" y="388"/>
                    <a:pt x="388" y="297"/>
                    <a:pt x="388" y="183"/>
                  </a:cubicBezTo>
                  <a:cubicBezTo>
                    <a:pt x="388" y="91"/>
                    <a:pt x="320" y="0"/>
                    <a:pt x="205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6" name="Google Shape;3076;p53"/>
          <p:cNvSpPr txBox="1">
            <a:spLocks noGrp="1"/>
          </p:cNvSpPr>
          <p:nvPr>
            <p:ph type="title"/>
          </p:nvPr>
        </p:nvSpPr>
        <p:spPr>
          <a:xfrm flipH="1">
            <a:off x="1791383" y="332731"/>
            <a:ext cx="5534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dirty="0"/>
              <a:t>NEGOCIO ES:</a:t>
            </a:r>
            <a:endParaRPr dirty="0"/>
          </a:p>
        </p:txBody>
      </p:sp>
      <p:sp>
        <p:nvSpPr>
          <p:cNvPr id="3078" name="Google Shape;3078;p53"/>
          <p:cNvSpPr txBox="1">
            <a:spLocks noGrp="1"/>
          </p:cNvSpPr>
          <p:nvPr>
            <p:ph type="subTitle" idx="1"/>
          </p:nvPr>
        </p:nvSpPr>
        <p:spPr>
          <a:xfrm flipH="1">
            <a:off x="4151374" y="2555620"/>
            <a:ext cx="3823695" cy="5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b="1" dirty="0"/>
              <a:t>LA NEGACIÓN DEL OCIO, ES DECIR; HACER ALGO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MX" sz="2400" b="1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400" b="1" dirty="0"/>
              <a:t>CON EL PROPÓSITO DE OBTENER UN BENEFICIO.</a:t>
            </a:r>
          </a:p>
        </p:txBody>
      </p:sp>
      <p:grpSp>
        <p:nvGrpSpPr>
          <p:cNvPr id="3079" name="Google Shape;3079;p53"/>
          <p:cNvGrpSpPr/>
          <p:nvPr/>
        </p:nvGrpSpPr>
        <p:grpSpPr>
          <a:xfrm>
            <a:off x="7124452" y="3558150"/>
            <a:ext cx="1420092" cy="1230922"/>
            <a:chOff x="76625" y="3962050"/>
            <a:chExt cx="1011750" cy="876975"/>
          </a:xfrm>
        </p:grpSpPr>
        <p:sp>
          <p:nvSpPr>
            <p:cNvPr id="3080" name="Google Shape;3080;p53"/>
            <p:cNvSpPr/>
            <p:nvPr/>
          </p:nvSpPr>
          <p:spPr>
            <a:xfrm>
              <a:off x="659825" y="48207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83" y="0"/>
                  </a:moveTo>
                  <a:cubicBezTo>
                    <a:pt x="91" y="0"/>
                    <a:pt x="0" y="92"/>
                    <a:pt x="0" y="183"/>
                  </a:cubicBezTo>
                  <a:cubicBezTo>
                    <a:pt x="0" y="297"/>
                    <a:pt x="91" y="388"/>
                    <a:pt x="183" y="388"/>
                  </a:cubicBezTo>
                  <a:cubicBezTo>
                    <a:pt x="297" y="388"/>
                    <a:pt x="388" y="297"/>
                    <a:pt x="388" y="183"/>
                  </a:cubicBezTo>
                  <a:cubicBezTo>
                    <a:pt x="388" y="92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53"/>
            <p:cNvSpPr/>
            <p:nvPr/>
          </p:nvSpPr>
          <p:spPr>
            <a:xfrm>
              <a:off x="522875" y="4061800"/>
              <a:ext cx="189475" cy="248825"/>
            </a:xfrm>
            <a:custGeom>
              <a:avLst/>
              <a:gdLst/>
              <a:ahLst/>
              <a:cxnLst/>
              <a:rect l="l" t="t" r="r" b="b"/>
              <a:pathLst>
                <a:path w="7579" h="9953" extrusionOk="0">
                  <a:moveTo>
                    <a:pt x="0" y="1"/>
                  </a:moveTo>
                  <a:lnTo>
                    <a:pt x="0" y="9953"/>
                  </a:lnTo>
                  <a:lnTo>
                    <a:pt x="7578" y="9953"/>
                  </a:lnTo>
                  <a:lnTo>
                    <a:pt x="75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53"/>
            <p:cNvSpPr/>
            <p:nvPr/>
          </p:nvSpPr>
          <p:spPr>
            <a:xfrm>
              <a:off x="712325" y="4061800"/>
              <a:ext cx="73625" cy="248825"/>
            </a:xfrm>
            <a:custGeom>
              <a:avLst/>
              <a:gdLst/>
              <a:ahLst/>
              <a:cxnLst/>
              <a:rect l="l" t="t" r="r" b="b"/>
              <a:pathLst>
                <a:path w="2945" h="9953" extrusionOk="0">
                  <a:moveTo>
                    <a:pt x="0" y="1"/>
                  </a:moveTo>
                  <a:lnTo>
                    <a:pt x="0" y="9953"/>
                  </a:lnTo>
                  <a:lnTo>
                    <a:pt x="2945" y="9953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53"/>
            <p:cNvSpPr/>
            <p:nvPr/>
          </p:nvSpPr>
          <p:spPr>
            <a:xfrm>
              <a:off x="600475" y="4061800"/>
              <a:ext cx="33700" cy="75350"/>
            </a:xfrm>
            <a:custGeom>
              <a:avLst/>
              <a:gdLst/>
              <a:ahLst/>
              <a:cxnLst/>
              <a:rect l="l" t="t" r="r" b="b"/>
              <a:pathLst>
                <a:path w="1348" h="3014" extrusionOk="0">
                  <a:moveTo>
                    <a:pt x="0" y="1"/>
                  </a:moveTo>
                  <a:lnTo>
                    <a:pt x="0" y="3014"/>
                  </a:lnTo>
                  <a:lnTo>
                    <a:pt x="1347" y="3014"/>
                  </a:lnTo>
                  <a:lnTo>
                    <a:pt x="13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53"/>
            <p:cNvSpPr/>
            <p:nvPr/>
          </p:nvSpPr>
          <p:spPr>
            <a:xfrm>
              <a:off x="184475" y="4341425"/>
              <a:ext cx="235700" cy="309300"/>
            </a:xfrm>
            <a:custGeom>
              <a:avLst/>
              <a:gdLst/>
              <a:ahLst/>
              <a:cxnLst/>
              <a:rect l="l" t="t" r="r" b="b"/>
              <a:pathLst>
                <a:path w="9428" h="12372" extrusionOk="0">
                  <a:moveTo>
                    <a:pt x="1" y="0"/>
                  </a:moveTo>
                  <a:lnTo>
                    <a:pt x="1" y="12371"/>
                  </a:lnTo>
                  <a:lnTo>
                    <a:pt x="9428" y="12371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53"/>
            <p:cNvSpPr/>
            <p:nvPr/>
          </p:nvSpPr>
          <p:spPr>
            <a:xfrm>
              <a:off x="92600" y="4341425"/>
              <a:ext cx="91325" cy="309300"/>
            </a:xfrm>
            <a:custGeom>
              <a:avLst/>
              <a:gdLst/>
              <a:ahLst/>
              <a:cxnLst/>
              <a:rect l="l" t="t" r="r" b="b"/>
              <a:pathLst>
                <a:path w="3653" h="12372" extrusionOk="0">
                  <a:moveTo>
                    <a:pt x="1" y="0"/>
                  </a:moveTo>
                  <a:lnTo>
                    <a:pt x="1" y="12371"/>
                  </a:lnTo>
                  <a:lnTo>
                    <a:pt x="3653" y="12371"/>
                  </a:lnTo>
                  <a:lnTo>
                    <a:pt x="36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53"/>
            <p:cNvSpPr/>
            <p:nvPr/>
          </p:nvSpPr>
          <p:spPr>
            <a:xfrm>
              <a:off x="281475" y="4341425"/>
              <a:ext cx="41700" cy="93600"/>
            </a:xfrm>
            <a:custGeom>
              <a:avLst/>
              <a:gdLst/>
              <a:ahLst/>
              <a:cxnLst/>
              <a:rect l="l" t="t" r="r" b="b"/>
              <a:pathLst>
                <a:path w="1668" h="3744" extrusionOk="0">
                  <a:moveTo>
                    <a:pt x="1" y="0"/>
                  </a:moveTo>
                  <a:lnTo>
                    <a:pt x="1" y="3743"/>
                  </a:lnTo>
                  <a:lnTo>
                    <a:pt x="1667" y="3743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53"/>
            <p:cNvSpPr/>
            <p:nvPr/>
          </p:nvSpPr>
          <p:spPr>
            <a:xfrm>
              <a:off x="420150" y="4294050"/>
              <a:ext cx="293325" cy="356675"/>
            </a:xfrm>
            <a:custGeom>
              <a:avLst/>
              <a:gdLst/>
              <a:ahLst/>
              <a:cxnLst/>
              <a:rect l="l" t="t" r="r" b="b"/>
              <a:pathLst>
                <a:path w="11733" h="14267" extrusionOk="0">
                  <a:moveTo>
                    <a:pt x="1" y="1"/>
                  </a:moveTo>
                  <a:lnTo>
                    <a:pt x="1" y="14266"/>
                  </a:lnTo>
                  <a:lnTo>
                    <a:pt x="11733" y="14266"/>
                  </a:lnTo>
                  <a:lnTo>
                    <a:pt x="117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53"/>
            <p:cNvSpPr/>
            <p:nvPr/>
          </p:nvSpPr>
          <p:spPr>
            <a:xfrm>
              <a:off x="713450" y="4294050"/>
              <a:ext cx="114150" cy="356675"/>
            </a:xfrm>
            <a:custGeom>
              <a:avLst/>
              <a:gdLst/>
              <a:ahLst/>
              <a:cxnLst/>
              <a:rect l="l" t="t" r="r" b="b"/>
              <a:pathLst>
                <a:path w="4566" h="14267" extrusionOk="0">
                  <a:moveTo>
                    <a:pt x="1" y="1"/>
                  </a:moveTo>
                  <a:lnTo>
                    <a:pt x="1" y="14266"/>
                  </a:lnTo>
                  <a:lnTo>
                    <a:pt x="4566" y="14266"/>
                  </a:lnTo>
                  <a:lnTo>
                    <a:pt x="45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53"/>
            <p:cNvSpPr/>
            <p:nvPr/>
          </p:nvSpPr>
          <p:spPr>
            <a:xfrm>
              <a:off x="541125" y="4294050"/>
              <a:ext cx="51950" cy="73075"/>
            </a:xfrm>
            <a:custGeom>
              <a:avLst/>
              <a:gdLst/>
              <a:ahLst/>
              <a:cxnLst/>
              <a:rect l="l" t="t" r="r" b="b"/>
              <a:pathLst>
                <a:path w="2078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2078" y="2922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53"/>
            <p:cNvSpPr/>
            <p:nvPr/>
          </p:nvSpPr>
          <p:spPr>
            <a:xfrm>
              <a:off x="541125" y="4577650"/>
              <a:ext cx="51950" cy="73075"/>
            </a:xfrm>
            <a:custGeom>
              <a:avLst/>
              <a:gdLst/>
              <a:ahLst/>
              <a:cxnLst/>
              <a:rect l="l" t="t" r="r" b="b"/>
              <a:pathLst>
                <a:path w="2078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2078" y="2922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53"/>
            <p:cNvSpPr/>
            <p:nvPr/>
          </p:nvSpPr>
          <p:spPr>
            <a:xfrm>
              <a:off x="761400" y="4294050"/>
              <a:ext cx="29125" cy="73075"/>
            </a:xfrm>
            <a:custGeom>
              <a:avLst/>
              <a:gdLst/>
              <a:ahLst/>
              <a:cxnLst/>
              <a:rect l="l" t="t" r="r" b="b"/>
              <a:pathLst>
                <a:path w="1165" h="2923" extrusionOk="0">
                  <a:moveTo>
                    <a:pt x="0" y="1"/>
                  </a:moveTo>
                  <a:lnTo>
                    <a:pt x="0" y="2922"/>
                  </a:lnTo>
                  <a:lnTo>
                    <a:pt x="1164" y="2922"/>
                  </a:lnTo>
                  <a:lnTo>
                    <a:pt x="11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53"/>
            <p:cNvSpPr/>
            <p:nvPr/>
          </p:nvSpPr>
          <p:spPr>
            <a:xfrm>
              <a:off x="761400" y="4567375"/>
              <a:ext cx="29125" cy="83350"/>
            </a:xfrm>
            <a:custGeom>
              <a:avLst/>
              <a:gdLst/>
              <a:ahLst/>
              <a:cxnLst/>
              <a:rect l="l" t="t" r="r" b="b"/>
              <a:pathLst>
                <a:path w="1165" h="3334" extrusionOk="0">
                  <a:moveTo>
                    <a:pt x="1164" y="1"/>
                  </a:moveTo>
                  <a:lnTo>
                    <a:pt x="0" y="161"/>
                  </a:lnTo>
                  <a:lnTo>
                    <a:pt x="0" y="3333"/>
                  </a:lnTo>
                  <a:lnTo>
                    <a:pt x="1164" y="3333"/>
                  </a:lnTo>
                  <a:lnTo>
                    <a:pt x="11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53"/>
            <p:cNvSpPr/>
            <p:nvPr/>
          </p:nvSpPr>
          <p:spPr>
            <a:xfrm>
              <a:off x="76625" y="3993325"/>
              <a:ext cx="965550" cy="704750"/>
            </a:xfrm>
            <a:custGeom>
              <a:avLst/>
              <a:gdLst/>
              <a:ahLst/>
              <a:cxnLst/>
              <a:rect l="l" t="t" r="r" b="b"/>
              <a:pathLst>
                <a:path w="38622" h="28190" extrusionOk="0">
                  <a:moveTo>
                    <a:pt x="37434" y="1"/>
                  </a:moveTo>
                  <a:lnTo>
                    <a:pt x="32732" y="3835"/>
                  </a:lnTo>
                  <a:cubicBezTo>
                    <a:pt x="30997" y="5250"/>
                    <a:pt x="29993" y="7350"/>
                    <a:pt x="29993" y="9587"/>
                  </a:cubicBezTo>
                  <a:lnTo>
                    <a:pt x="29970" y="26318"/>
                  </a:lnTo>
                  <a:lnTo>
                    <a:pt x="1" y="26318"/>
                  </a:lnTo>
                  <a:lnTo>
                    <a:pt x="1" y="28190"/>
                  </a:lnTo>
                  <a:lnTo>
                    <a:pt x="31865" y="28190"/>
                  </a:lnTo>
                  <a:lnTo>
                    <a:pt x="31865" y="9587"/>
                  </a:lnTo>
                  <a:cubicBezTo>
                    <a:pt x="31865" y="7921"/>
                    <a:pt x="32618" y="6346"/>
                    <a:pt x="33919" y="5296"/>
                  </a:cubicBezTo>
                  <a:lnTo>
                    <a:pt x="38621" y="1462"/>
                  </a:lnTo>
                  <a:lnTo>
                    <a:pt x="374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53"/>
            <p:cNvSpPr/>
            <p:nvPr/>
          </p:nvSpPr>
          <p:spPr>
            <a:xfrm>
              <a:off x="946850" y="4012725"/>
              <a:ext cx="67925" cy="74400"/>
            </a:xfrm>
            <a:custGeom>
              <a:avLst/>
              <a:gdLst/>
              <a:ahLst/>
              <a:cxnLst/>
              <a:rect l="l" t="t" r="r" b="b"/>
              <a:pathLst>
                <a:path w="2717" h="2976" extrusionOk="0">
                  <a:moveTo>
                    <a:pt x="754" y="1"/>
                  </a:moveTo>
                  <a:lnTo>
                    <a:pt x="274" y="366"/>
                  </a:lnTo>
                  <a:cubicBezTo>
                    <a:pt x="0" y="571"/>
                    <a:pt x="251" y="1302"/>
                    <a:pt x="776" y="2009"/>
                  </a:cubicBezTo>
                  <a:cubicBezTo>
                    <a:pt x="1229" y="2593"/>
                    <a:pt x="1743" y="2975"/>
                    <a:pt x="2063" y="2975"/>
                  </a:cubicBezTo>
                  <a:cubicBezTo>
                    <a:pt x="2130" y="2975"/>
                    <a:pt x="2189" y="2958"/>
                    <a:pt x="2237" y="2922"/>
                  </a:cubicBezTo>
                  <a:lnTo>
                    <a:pt x="2716" y="2534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53"/>
            <p:cNvSpPr/>
            <p:nvPr/>
          </p:nvSpPr>
          <p:spPr>
            <a:xfrm>
              <a:off x="959400" y="4011400"/>
              <a:ext cx="61650" cy="66350"/>
            </a:xfrm>
            <a:custGeom>
              <a:avLst/>
              <a:gdLst/>
              <a:ahLst/>
              <a:cxnLst/>
              <a:rect l="l" t="t" r="r" b="b"/>
              <a:pathLst>
                <a:path w="2466" h="2654" extrusionOk="0">
                  <a:moveTo>
                    <a:pt x="418" y="1"/>
                  </a:moveTo>
                  <a:cubicBezTo>
                    <a:pt x="352" y="1"/>
                    <a:pt x="295" y="18"/>
                    <a:pt x="252" y="54"/>
                  </a:cubicBezTo>
                  <a:cubicBezTo>
                    <a:pt x="0" y="236"/>
                    <a:pt x="229" y="967"/>
                    <a:pt x="777" y="1674"/>
                  </a:cubicBezTo>
                  <a:cubicBezTo>
                    <a:pt x="1217" y="2269"/>
                    <a:pt x="1755" y="2653"/>
                    <a:pt x="2064" y="2653"/>
                  </a:cubicBezTo>
                  <a:cubicBezTo>
                    <a:pt x="2123" y="2653"/>
                    <a:pt x="2174" y="2639"/>
                    <a:pt x="2214" y="2610"/>
                  </a:cubicBezTo>
                  <a:cubicBezTo>
                    <a:pt x="2466" y="2405"/>
                    <a:pt x="2237" y="1674"/>
                    <a:pt x="1712" y="967"/>
                  </a:cubicBezTo>
                  <a:cubicBezTo>
                    <a:pt x="1260" y="383"/>
                    <a:pt x="73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53"/>
            <p:cNvSpPr/>
            <p:nvPr/>
          </p:nvSpPr>
          <p:spPr>
            <a:xfrm>
              <a:off x="971375" y="3962050"/>
              <a:ext cx="117000" cy="107200"/>
            </a:xfrm>
            <a:custGeom>
              <a:avLst/>
              <a:gdLst/>
              <a:ahLst/>
              <a:cxnLst/>
              <a:rect l="l" t="t" r="r" b="b"/>
              <a:pathLst>
                <a:path w="4680" h="4288" extrusionOk="0">
                  <a:moveTo>
                    <a:pt x="3281" y="0"/>
                  </a:moveTo>
                  <a:cubicBezTo>
                    <a:pt x="3124" y="0"/>
                    <a:pt x="2966" y="52"/>
                    <a:pt x="2831" y="156"/>
                  </a:cubicBezTo>
                  <a:lnTo>
                    <a:pt x="1" y="2347"/>
                  </a:lnTo>
                  <a:cubicBezTo>
                    <a:pt x="229" y="3146"/>
                    <a:pt x="800" y="3785"/>
                    <a:pt x="1462" y="4287"/>
                  </a:cubicBezTo>
                  <a:lnTo>
                    <a:pt x="4315" y="2096"/>
                  </a:lnTo>
                  <a:cubicBezTo>
                    <a:pt x="4611" y="1891"/>
                    <a:pt x="4680" y="1480"/>
                    <a:pt x="4497" y="1160"/>
                  </a:cubicBezTo>
                  <a:cubicBezTo>
                    <a:pt x="4315" y="818"/>
                    <a:pt x="4087" y="498"/>
                    <a:pt x="3790" y="225"/>
                  </a:cubicBezTo>
                  <a:cubicBezTo>
                    <a:pt x="3653" y="75"/>
                    <a:pt x="3468" y="0"/>
                    <a:pt x="32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53"/>
            <p:cNvSpPr/>
            <p:nvPr/>
          </p:nvSpPr>
          <p:spPr>
            <a:xfrm>
              <a:off x="581075" y="4690650"/>
              <a:ext cx="148375" cy="148375"/>
            </a:xfrm>
            <a:custGeom>
              <a:avLst/>
              <a:gdLst/>
              <a:ahLst/>
              <a:cxnLst/>
              <a:rect l="l" t="t" r="r" b="b"/>
              <a:pathLst>
                <a:path w="5935" h="5935" extrusionOk="0">
                  <a:moveTo>
                    <a:pt x="2968" y="0"/>
                  </a:moveTo>
                  <a:cubicBezTo>
                    <a:pt x="1324" y="0"/>
                    <a:pt x="0" y="1347"/>
                    <a:pt x="0" y="2967"/>
                  </a:cubicBezTo>
                  <a:cubicBezTo>
                    <a:pt x="0" y="4611"/>
                    <a:pt x="1324" y="5935"/>
                    <a:pt x="2968" y="5935"/>
                  </a:cubicBezTo>
                  <a:cubicBezTo>
                    <a:pt x="4611" y="5935"/>
                    <a:pt x="5935" y="4611"/>
                    <a:pt x="5935" y="2967"/>
                  </a:cubicBezTo>
                  <a:cubicBezTo>
                    <a:pt x="5935" y="1347"/>
                    <a:pt x="4611" y="0"/>
                    <a:pt x="2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53"/>
            <p:cNvSpPr/>
            <p:nvPr/>
          </p:nvSpPr>
          <p:spPr>
            <a:xfrm>
              <a:off x="616450" y="4726025"/>
              <a:ext cx="77625" cy="77625"/>
            </a:xfrm>
            <a:custGeom>
              <a:avLst/>
              <a:gdLst/>
              <a:ahLst/>
              <a:cxnLst/>
              <a:rect l="l" t="t" r="r" b="b"/>
              <a:pathLst>
                <a:path w="3105" h="3105" extrusionOk="0">
                  <a:moveTo>
                    <a:pt x="1553" y="0"/>
                  </a:moveTo>
                  <a:cubicBezTo>
                    <a:pt x="708" y="0"/>
                    <a:pt x="0" y="708"/>
                    <a:pt x="0" y="1552"/>
                  </a:cubicBezTo>
                  <a:cubicBezTo>
                    <a:pt x="0" y="2420"/>
                    <a:pt x="708" y="3105"/>
                    <a:pt x="1553" y="3105"/>
                  </a:cubicBezTo>
                  <a:cubicBezTo>
                    <a:pt x="2397" y="3105"/>
                    <a:pt x="3105" y="2420"/>
                    <a:pt x="3105" y="1552"/>
                  </a:cubicBezTo>
                  <a:cubicBezTo>
                    <a:pt x="3105" y="708"/>
                    <a:pt x="2397" y="0"/>
                    <a:pt x="15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53"/>
            <p:cNvSpPr/>
            <p:nvPr/>
          </p:nvSpPr>
          <p:spPr>
            <a:xfrm>
              <a:off x="633000" y="4742575"/>
              <a:ext cx="44525" cy="44525"/>
            </a:xfrm>
            <a:custGeom>
              <a:avLst/>
              <a:gdLst/>
              <a:ahLst/>
              <a:cxnLst/>
              <a:rect l="l" t="t" r="r" b="b"/>
              <a:pathLst>
                <a:path w="1781" h="1781" extrusionOk="0">
                  <a:moveTo>
                    <a:pt x="891" y="0"/>
                  </a:moveTo>
                  <a:cubicBezTo>
                    <a:pt x="388" y="0"/>
                    <a:pt x="0" y="411"/>
                    <a:pt x="0" y="890"/>
                  </a:cubicBezTo>
                  <a:cubicBezTo>
                    <a:pt x="0" y="1393"/>
                    <a:pt x="388" y="1781"/>
                    <a:pt x="891" y="1781"/>
                  </a:cubicBezTo>
                  <a:cubicBezTo>
                    <a:pt x="1393" y="1781"/>
                    <a:pt x="1781" y="1393"/>
                    <a:pt x="1781" y="890"/>
                  </a:cubicBezTo>
                  <a:cubicBezTo>
                    <a:pt x="1781" y="411"/>
                    <a:pt x="1393" y="0"/>
                    <a:pt x="8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53"/>
            <p:cNvSpPr/>
            <p:nvPr/>
          </p:nvSpPr>
          <p:spPr>
            <a:xfrm>
              <a:off x="651825" y="4730025"/>
              <a:ext cx="6875" cy="7425"/>
            </a:xfrm>
            <a:custGeom>
              <a:avLst/>
              <a:gdLst/>
              <a:ahLst/>
              <a:cxnLst/>
              <a:rect l="l" t="t" r="r" b="b"/>
              <a:pathLst>
                <a:path w="275" h="297" extrusionOk="0">
                  <a:moveTo>
                    <a:pt x="138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8"/>
                    <a:pt x="69" y="297"/>
                    <a:pt x="138" y="297"/>
                  </a:cubicBezTo>
                  <a:cubicBezTo>
                    <a:pt x="206" y="297"/>
                    <a:pt x="275" y="228"/>
                    <a:pt x="275" y="137"/>
                  </a:cubicBezTo>
                  <a:cubicBezTo>
                    <a:pt x="275" y="69"/>
                    <a:pt x="206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53"/>
            <p:cNvSpPr/>
            <p:nvPr/>
          </p:nvSpPr>
          <p:spPr>
            <a:xfrm>
              <a:off x="651825" y="4792775"/>
              <a:ext cx="6875" cy="6875"/>
            </a:xfrm>
            <a:custGeom>
              <a:avLst/>
              <a:gdLst/>
              <a:ahLst/>
              <a:cxnLst/>
              <a:rect l="l" t="t" r="r" b="b"/>
              <a:pathLst>
                <a:path w="275" h="275" extrusionOk="0">
                  <a:moveTo>
                    <a:pt x="138" y="1"/>
                  </a:moveTo>
                  <a:cubicBezTo>
                    <a:pt x="69" y="1"/>
                    <a:pt x="1" y="47"/>
                    <a:pt x="1" y="138"/>
                  </a:cubicBezTo>
                  <a:cubicBezTo>
                    <a:pt x="1" y="206"/>
                    <a:pt x="69" y="275"/>
                    <a:pt x="138" y="275"/>
                  </a:cubicBezTo>
                  <a:cubicBezTo>
                    <a:pt x="206" y="275"/>
                    <a:pt x="275" y="206"/>
                    <a:pt x="275" y="138"/>
                  </a:cubicBezTo>
                  <a:cubicBezTo>
                    <a:pt x="275" y="47"/>
                    <a:pt x="206" y="1"/>
                    <a:pt x="1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53"/>
            <p:cNvSpPr/>
            <p:nvPr/>
          </p:nvSpPr>
          <p:spPr>
            <a:xfrm>
              <a:off x="620450" y="4761400"/>
              <a:ext cx="7425" cy="6875"/>
            </a:xfrm>
            <a:custGeom>
              <a:avLst/>
              <a:gdLst/>
              <a:ahLst/>
              <a:cxnLst/>
              <a:rect l="l" t="t" r="r" b="b"/>
              <a:pathLst>
                <a:path w="297" h="275" extrusionOk="0">
                  <a:moveTo>
                    <a:pt x="137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9"/>
                    <a:pt x="69" y="274"/>
                    <a:pt x="137" y="274"/>
                  </a:cubicBezTo>
                  <a:cubicBezTo>
                    <a:pt x="228" y="274"/>
                    <a:pt x="297" y="229"/>
                    <a:pt x="297" y="137"/>
                  </a:cubicBezTo>
                  <a:cubicBezTo>
                    <a:pt x="297" y="69"/>
                    <a:pt x="228" y="0"/>
                    <a:pt x="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53"/>
            <p:cNvSpPr/>
            <p:nvPr/>
          </p:nvSpPr>
          <p:spPr>
            <a:xfrm>
              <a:off x="682650" y="4761400"/>
              <a:ext cx="7425" cy="6875"/>
            </a:xfrm>
            <a:custGeom>
              <a:avLst/>
              <a:gdLst/>
              <a:ahLst/>
              <a:cxnLst/>
              <a:rect l="l" t="t" r="r" b="b"/>
              <a:pathLst>
                <a:path w="297" h="275" extrusionOk="0">
                  <a:moveTo>
                    <a:pt x="160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9"/>
                    <a:pt x="69" y="274"/>
                    <a:pt x="160" y="274"/>
                  </a:cubicBezTo>
                  <a:cubicBezTo>
                    <a:pt x="228" y="274"/>
                    <a:pt x="297" y="229"/>
                    <a:pt x="297" y="137"/>
                  </a:cubicBezTo>
                  <a:cubicBezTo>
                    <a:pt x="297" y="69"/>
                    <a:pt x="228" y="0"/>
                    <a:pt x="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53"/>
            <p:cNvSpPr/>
            <p:nvPr/>
          </p:nvSpPr>
          <p:spPr>
            <a:xfrm>
              <a:off x="673500" y="4739425"/>
              <a:ext cx="8025" cy="6875"/>
            </a:xfrm>
            <a:custGeom>
              <a:avLst/>
              <a:gdLst/>
              <a:ahLst/>
              <a:cxnLst/>
              <a:rect l="l" t="t" r="r" b="b"/>
              <a:pathLst>
                <a:path w="321" h="275" extrusionOk="0">
                  <a:moveTo>
                    <a:pt x="158" y="1"/>
                  </a:moveTo>
                  <a:cubicBezTo>
                    <a:pt x="121" y="1"/>
                    <a:pt x="81" y="12"/>
                    <a:pt x="47" y="35"/>
                  </a:cubicBezTo>
                  <a:cubicBezTo>
                    <a:pt x="1" y="103"/>
                    <a:pt x="1" y="172"/>
                    <a:pt x="47" y="240"/>
                  </a:cubicBezTo>
                  <a:cubicBezTo>
                    <a:pt x="81" y="263"/>
                    <a:pt x="121" y="275"/>
                    <a:pt x="158" y="275"/>
                  </a:cubicBezTo>
                  <a:cubicBezTo>
                    <a:pt x="195" y="275"/>
                    <a:pt x="229" y="263"/>
                    <a:pt x="252" y="240"/>
                  </a:cubicBezTo>
                  <a:cubicBezTo>
                    <a:pt x="321" y="172"/>
                    <a:pt x="321" y="103"/>
                    <a:pt x="252" y="35"/>
                  </a:cubicBezTo>
                  <a:cubicBezTo>
                    <a:pt x="229" y="12"/>
                    <a:pt x="195" y="1"/>
                    <a:pt x="1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53"/>
            <p:cNvSpPr/>
            <p:nvPr/>
          </p:nvSpPr>
          <p:spPr>
            <a:xfrm>
              <a:off x="629000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63" y="0"/>
                  </a:moveTo>
                  <a:cubicBezTo>
                    <a:pt x="126" y="0"/>
                    <a:pt x="92" y="12"/>
                    <a:pt x="69" y="34"/>
                  </a:cubicBezTo>
                  <a:cubicBezTo>
                    <a:pt x="1" y="103"/>
                    <a:pt x="1" y="194"/>
                    <a:pt x="69" y="240"/>
                  </a:cubicBezTo>
                  <a:cubicBezTo>
                    <a:pt x="92" y="274"/>
                    <a:pt x="126" y="291"/>
                    <a:pt x="163" y="291"/>
                  </a:cubicBezTo>
                  <a:cubicBezTo>
                    <a:pt x="200" y="291"/>
                    <a:pt x="240" y="274"/>
                    <a:pt x="274" y="240"/>
                  </a:cubicBezTo>
                  <a:cubicBezTo>
                    <a:pt x="320" y="194"/>
                    <a:pt x="320" y="103"/>
                    <a:pt x="274" y="34"/>
                  </a:cubicBezTo>
                  <a:cubicBezTo>
                    <a:pt x="240" y="12"/>
                    <a:pt x="200" y="0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53"/>
            <p:cNvSpPr/>
            <p:nvPr/>
          </p:nvSpPr>
          <p:spPr>
            <a:xfrm>
              <a:off x="629575" y="4739425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40" y="1"/>
                  </a:moveTo>
                  <a:cubicBezTo>
                    <a:pt x="103" y="1"/>
                    <a:pt x="69" y="12"/>
                    <a:pt x="46" y="35"/>
                  </a:cubicBezTo>
                  <a:cubicBezTo>
                    <a:pt x="0" y="103"/>
                    <a:pt x="0" y="172"/>
                    <a:pt x="46" y="240"/>
                  </a:cubicBezTo>
                  <a:cubicBezTo>
                    <a:pt x="69" y="263"/>
                    <a:pt x="103" y="275"/>
                    <a:pt x="140" y="275"/>
                  </a:cubicBezTo>
                  <a:cubicBezTo>
                    <a:pt x="177" y="275"/>
                    <a:pt x="217" y="263"/>
                    <a:pt x="251" y="240"/>
                  </a:cubicBezTo>
                  <a:cubicBezTo>
                    <a:pt x="297" y="172"/>
                    <a:pt x="297" y="103"/>
                    <a:pt x="251" y="35"/>
                  </a:cubicBezTo>
                  <a:cubicBezTo>
                    <a:pt x="217" y="12"/>
                    <a:pt x="177" y="1"/>
                    <a:pt x="1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53"/>
            <p:cNvSpPr/>
            <p:nvPr/>
          </p:nvSpPr>
          <p:spPr>
            <a:xfrm>
              <a:off x="673500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58" y="0"/>
                  </a:moveTo>
                  <a:cubicBezTo>
                    <a:pt x="121" y="0"/>
                    <a:pt x="81" y="12"/>
                    <a:pt x="47" y="34"/>
                  </a:cubicBezTo>
                  <a:cubicBezTo>
                    <a:pt x="1" y="103"/>
                    <a:pt x="1" y="194"/>
                    <a:pt x="47" y="240"/>
                  </a:cubicBezTo>
                  <a:cubicBezTo>
                    <a:pt x="81" y="274"/>
                    <a:pt x="121" y="291"/>
                    <a:pt x="158" y="291"/>
                  </a:cubicBezTo>
                  <a:cubicBezTo>
                    <a:pt x="195" y="291"/>
                    <a:pt x="229" y="274"/>
                    <a:pt x="252" y="240"/>
                  </a:cubicBezTo>
                  <a:cubicBezTo>
                    <a:pt x="321" y="194"/>
                    <a:pt x="321" y="103"/>
                    <a:pt x="252" y="34"/>
                  </a:cubicBezTo>
                  <a:cubicBezTo>
                    <a:pt x="229" y="12"/>
                    <a:pt x="195" y="0"/>
                    <a:pt x="1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53"/>
            <p:cNvSpPr/>
            <p:nvPr/>
          </p:nvSpPr>
          <p:spPr>
            <a:xfrm>
              <a:off x="219850" y="4690650"/>
              <a:ext cx="147825" cy="148375"/>
            </a:xfrm>
            <a:custGeom>
              <a:avLst/>
              <a:gdLst/>
              <a:ahLst/>
              <a:cxnLst/>
              <a:rect l="l" t="t" r="r" b="b"/>
              <a:pathLst>
                <a:path w="5913" h="5935" extrusionOk="0">
                  <a:moveTo>
                    <a:pt x="2945" y="0"/>
                  </a:moveTo>
                  <a:cubicBezTo>
                    <a:pt x="1325" y="0"/>
                    <a:pt x="1" y="1347"/>
                    <a:pt x="1" y="2967"/>
                  </a:cubicBezTo>
                  <a:cubicBezTo>
                    <a:pt x="1" y="4611"/>
                    <a:pt x="1325" y="5935"/>
                    <a:pt x="2945" y="5935"/>
                  </a:cubicBezTo>
                  <a:cubicBezTo>
                    <a:pt x="4589" y="5935"/>
                    <a:pt x="5913" y="4611"/>
                    <a:pt x="5913" y="2967"/>
                  </a:cubicBezTo>
                  <a:cubicBezTo>
                    <a:pt x="5913" y="1347"/>
                    <a:pt x="4589" y="0"/>
                    <a:pt x="29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53"/>
            <p:cNvSpPr/>
            <p:nvPr/>
          </p:nvSpPr>
          <p:spPr>
            <a:xfrm>
              <a:off x="255250" y="4726025"/>
              <a:ext cx="77050" cy="77625"/>
            </a:xfrm>
            <a:custGeom>
              <a:avLst/>
              <a:gdLst/>
              <a:ahLst/>
              <a:cxnLst/>
              <a:rect l="l" t="t" r="r" b="b"/>
              <a:pathLst>
                <a:path w="3082" h="3105" extrusionOk="0">
                  <a:moveTo>
                    <a:pt x="1529" y="0"/>
                  </a:moveTo>
                  <a:cubicBezTo>
                    <a:pt x="685" y="0"/>
                    <a:pt x="0" y="708"/>
                    <a:pt x="0" y="1552"/>
                  </a:cubicBezTo>
                  <a:cubicBezTo>
                    <a:pt x="0" y="2420"/>
                    <a:pt x="685" y="3105"/>
                    <a:pt x="1529" y="3105"/>
                  </a:cubicBezTo>
                  <a:cubicBezTo>
                    <a:pt x="2397" y="3105"/>
                    <a:pt x="3081" y="2420"/>
                    <a:pt x="3081" y="1552"/>
                  </a:cubicBezTo>
                  <a:cubicBezTo>
                    <a:pt x="3081" y="708"/>
                    <a:pt x="2397" y="0"/>
                    <a:pt x="15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53"/>
            <p:cNvSpPr/>
            <p:nvPr/>
          </p:nvSpPr>
          <p:spPr>
            <a:xfrm>
              <a:off x="271225" y="4742575"/>
              <a:ext cx="45100" cy="44525"/>
            </a:xfrm>
            <a:custGeom>
              <a:avLst/>
              <a:gdLst/>
              <a:ahLst/>
              <a:cxnLst/>
              <a:rect l="l" t="t" r="r" b="b"/>
              <a:pathLst>
                <a:path w="1804" h="1781" extrusionOk="0">
                  <a:moveTo>
                    <a:pt x="890" y="0"/>
                  </a:moveTo>
                  <a:cubicBezTo>
                    <a:pt x="411" y="0"/>
                    <a:pt x="0" y="411"/>
                    <a:pt x="0" y="890"/>
                  </a:cubicBezTo>
                  <a:cubicBezTo>
                    <a:pt x="0" y="1393"/>
                    <a:pt x="411" y="1781"/>
                    <a:pt x="890" y="1781"/>
                  </a:cubicBezTo>
                  <a:cubicBezTo>
                    <a:pt x="1392" y="1781"/>
                    <a:pt x="1803" y="1393"/>
                    <a:pt x="1803" y="890"/>
                  </a:cubicBezTo>
                  <a:cubicBezTo>
                    <a:pt x="1803" y="411"/>
                    <a:pt x="1392" y="0"/>
                    <a:pt x="8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53"/>
            <p:cNvSpPr/>
            <p:nvPr/>
          </p:nvSpPr>
          <p:spPr>
            <a:xfrm>
              <a:off x="290050" y="4730025"/>
              <a:ext cx="7450" cy="7425"/>
            </a:xfrm>
            <a:custGeom>
              <a:avLst/>
              <a:gdLst/>
              <a:ahLst/>
              <a:cxnLst/>
              <a:rect l="l" t="t" r="r" b="b"/>
              <a:pathLst>
                <a:path w="298" h="297" extrusionOk="0">
                  <a:moveTo>
                    <a:pt x="137" y="0"/>
                  </a:moveTo>
                  <a:cubicBezTo>
                    <a:pt x="69" y="0"/>
                    <a:pt x="0" y="69"/>
                    <a:pt x="0" y="137"/>
                  </a:cubicBezTo>
                  <a:cubicBezTo>
                    <a:pt x="0" y="228"/>
                    <a:pt x="69" y="297"/>
                    <a:pt x="137" y="297"/>
                  </a:cubicBezTo>
                  <a:cubicBezTo>
                    <a:pt x="229" y="297"/>
                    <a:pt x="297" y="228"/>
                    <a:pt x="297" y="137"/>
                  </a:cubicBezTo>
                  <a:cubicBezTo>
                    <a:pt x="297" y="69"/>
                    <a:pt x="229" y="0"/>
                    <a:pt x="1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53"/>
            <p:cNvSpPr/>
            <p:nvPr/>
          </p:nvSpPr>
          <p:spPr>
            <a:xfrm>
              <a:off x="290050" y="4792775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cubicBezTo>
                    <a:pt x="0" y="206"/>
                    <a:pt x="69" y="275"/>
                    <a:pt x="137" y="275"/>
                  </a:cubicBezTo>
                  <a:cubicBezTo>
                    <a:pt x="229" y="275"/>
                    <a:pt x="297" y="206"/>
                    <a:pt x="297" y="138"/>
                  </a:cubicBezTo>
                  <a:cubicBezTo>
                    <a:pt x="297" y="47"/>
                    <a:pt x="229" y="1"/>
                    <a:pt x="1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53"/>
            <p:cNvSpPr/>
            <p:nvPr/>
          </p:nvSpPr>
          <p:spPr>
            <a:xfrm>
              <a:off x="258650" y="4761400"/>
              <a:ext cx="7450" cy="6875"/>
            </a:xfrm>
            <a:custGeom>
              <a:avLst/>
              <a:gdLst/>
              <a:ahLst/>
              <a:cxnLst/>
              <a:rect l="l" t="t" r="r" b="b"/>
              <a:pathLst>
                <a:path w="298" h="275" extrusionOk="0">
                  <a:moveTo>
                    <a:pt x="161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9"/>
                    <a:pt x="69" y="274"/>
                    <a:pt x="161" y="274"/>
                  </a:cubicBezTo>
                  <a:cubicBezTo>
                    <a:pt x="229" y="274"/>
                    <a:pt x="298" y="229"/>
                    <a:pt x="298" y="137"/>
                  </a:cubicBezTo>
                  <a:cubicBezTo>
                    <a:pt x="298" y="69"/>
                    <a:pt x="229" y="0"/>
                    <a:pt x="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53"/>
            <p:cNvSpPr/>
            <p:nvPr/>
          </p:nvSpPr>
          <p:spPr>
            <a:xfrm>
              <a:off x="321425" y="4761400"/>
              <a:ext cx="6875" cy="6875"/>
            </a:xfrm>
            <a:custGeom>
              <a:avLst/>
              <a:gdLst/>
              <a:ahLst/>
              <a:cxnLst/>
              <a:rect l="l" t="t" r="r" b="b"/>
              <a:pathLst>
                <a:path w="275" h="275" extrusionOk="0">
                  <a:moveTo>
                    <a:pt x="138" y="0"/>
                  </a:moveTo>
                  <a:cubicBezTo>
                    <a:pt x="69" y="0"/>
                    <a:pt x="1" y="69"/>
                    <a:pt x="1" y="137"/>
                  </a:cubicBezTo>
                  <a:cubicBezTo>
                    <a:pt x="1" y="229"/>
                    <a:pt x="69" y="274"/>
                    <a:pt x="138" y="274"/>
                  </a:cubicBezTo>
                  <a:cubicBezTo>
                    <a:pt x="206" y="274"/>
                    <a:pt x="275" y="229"/>
                    <a:pt x="275" y="137"/>
                  </a:cubicBezTo>
                  <a:cubicBezTo>
                    <a:pt x="275" y="69"/>
                    <a:pt x="206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53"/>
            <p:cNvSpPr/>
            <p:nvPr/>
          </p:nvSpPr>
          <p:spPr>
            <a:xfrm>
              <a:off x="311725" y="4739425"/>
              <a:ext cx="8025" cy="6875"/>
            </a:xfrm>
            <a:custGeom>
              <a:avLst/>
              <a:gdLst/>
              <a:ahLst/>
              <a:cxnLst/>
              <a:rect l="l" t="t" r="r" b="b"/>
              <a:pathLst>
                <a:path w="321" h="275" extrusionOk="0">
                  <a:moveTo>
                    <a:pt x="160" y="1"/>
                  </a:moveTo>
                  <a:cubicBezTo>
                    <a:pt x="126" y="1"/>
                    <a:pt x="92" y="12"/>
                    <a:pt x="69" y="35"/>
                  </a:cubicBezTo>
                  <a:cubicBezTo>
                    <a:pt x="1" y="103"/>
                    <a:pt x="1" y="172"/>
                    <a:pt x="69" y="240"/>
                  </a:cubicBezTo>
                  <a:cubicBezTo>
                    <a:pt x="92" y="263"/>
                    <a:pt x="126" y="275"/>
                    <a:pt x="160" y="275"/>
                  </a:cubicBezTo>
                  <a:cubicBezTo>
                    <a:pt x="195" y="275"/>
                    <a:pt x="229" y="263"/>
                    <a:pt x="252" y="240"/>
                  </a:cubicBezTo>
                  <a:cubicBezTo>
                    <a:pt x="320" y="172"/>
                    <a:pt x="320" y="103"/>
                    <a:pt x="252" y="35"/>
                  </a:cubicBezTo>
                  <a:cubicBezTo>
                    <a:pt x="229" y="12"/>
                    <a:pt x="195" y="1"/>
                    <a:pt x="1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53"/>
            <p:cNvSpPr/>
            <p:nvPr/>
          </p:nvSpPr>
          <p:spPr>
            <a:xfrm>
              <a:off x="267800" y="4783375"/>
              <a:ext cx="8000" cy="7300"/>
            </a:xfrm>
            <a:custGeom>
              <a:avLst/>
              <a:gdLst/>
              <a:ahLst/>
              <a:cxnLst/>
              <a:rect l="l" t="t" r="r" b="b"/>
              <a:pathLst>
                <a:path w="320" h="292" extrusionOk="0">
                  <a:moveTo>
                    <a:pt x="157" y="0"/>
                  </a:moveTo>
                  <a:cubicBezTo>
                    <a:pt x="120" y="0"/>
                    <a:pt x="80" y="12"/>
                    <a:pt x="46" y="34"/>
                  </a:cubicBezTo>
                  <a:cubicBezTo>
                    <a:pt x="0" y="103"/>
                    <a:pt x="0" y="194"/>
                    <a:pt x="46" y="240"/>
                  </a:cubicBezTo>
                  <a:cubicBezTo>
                    <a:pt x="80" y="274"/>
                    <a:pt x="120" y="291"/>
                    <a:pt x="157" y="291"/>
                  </a:cubicBezTo>
                  <a:cubicBezTo>
                    <a:pt x="194" y="291"/>
                    <a:pt x="228" y="274"/>
                    <a:pt x="251" y="240"/>
                  </a:cubicBezTo>
                  <a:cubicBezTo>
                    <a:pt x="320" y="194"/>
                    <a:pt x="320" y="103"/>
                    <a:pt x="251" y="34"/>
                  </a:cubicBezTo>
                  <a:cubicBezTo>
                    <a:pt x="228" y="12"/>
                    <a:pt x="194" y="0"/>
                    <a:pt x="1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53"/>
            <p:cNvSpPr/>
            <p:nvPr/>
          </p:nvSpPr>
          <p:spPr>
            <a:xfrm>
              <a:off x="267800" y="4739425"/>
              <a:ext cx="8000" cy="6875"/>
            </a:xfrm>
            <a:custGeom>
              <a:avLst/>
              <a:gdLst/>
              <a:ahLst/>
              <a:cxnLst/>
              <a:rect l="l" t="t" r="r" b="b"/>
              <a:pathLst>
                <a:path w="320" h="275" extrusionOk="0">
                  <a:moveTo>
                    <a:pt x="157" y="1"/>
                  </a:moveTo>
                  <a:cubicBezTo>
                    <a:pt x="120" y="1"/>
                    <a:pt x="80" y="12"/>
                    <a:pt x="46" y="35"/>
                  </a:cubicBezTo>
                  <a:cubicBezTo>
                    <a:pt x="0" y="103"/>
                    <a:pt x="0" y="172"/>
                    <a:pt x="46" y="240"/>
                  </a:cubicBezTo>
                  <a:cubicBezTo>
                    <a:pt x="80" y="263"/>
                    <a:pt x="120" y="275"/>
                    <a:pt x="157" y="275"/>
                  </a:cubicBezTo>
                  <a:cubicBezTo>
                    <a:pt x="194" y="275"/>
                    <a:pt x="228" y="263"/>
                    <a:pt x="251" y="240"/>
                  </a:cubicBezTo>
                  <a:cubicBezTo>
                    <a:pt x="320" y="172"/>
                    <a:pt x="320" y="103"/>
                    <a:pt x="251" y="35"/>
                  </a:cubicBezTo>
                  <a:cubicBezTo>
                    <a:pt x="228" y="12"/>
                    <a:pt x="194" y="1"/>
                    <a:pt x="1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53"/>
            <p:cNvSpPr/>
            <p:nvPr/>
          </p:nvSpPr>
          <p:spPr>
            <a:xfrm>
              <a:off x="311725" y="4783375"/>
              <a:ext cx="8025" cy="7300"/>
            </a:xfrm>
            <a:custGeom>
              <a:avLst/>
              <a:gdLst/>
              <a:ahLst/>
              <a:cxnLst/>
              <a:rect l="l" t="t" r="r" b="b"/>
              <a:pathLst>
                <a:path w="321" h="292" extrusionOk="0">
                  <a:moveTo>
                    <a:pt x="160" y="0"/>
                  </a:moveTo>
                  <a:cubicBezTo>
                    <a:pt x="126" y="0"/>
                    <a:pt x="92" y="12"/>
                    <a:pt x="69" y="34"/>
                  </a:cubicBezTo>
                  <a:cubicBezTo>
                    <a:pt x="1" y="103"/>
                    <a:pt x="1" y="194"/>
                    <a:pt x="69" y="240"/>
                  </a:cubicBezTo>
                  <a:cubicBezTo>
                    <a:pt x="92" y="274"/>
                    <a:pt x="126" y="291"/>
                    <a:pt x="160" y="291"/>
                  </a:cubicBezTo>
                  <a:cubicBezTo>
                    <a:pt x="195" y="291"/>
                    <a:pt x="229" y="274"/>
                    <a:pt x="252" y="240"/>
                  </a:cubicBezTo>
                  <a:cubicBezTo>
                    <a:pt x="320" y="194"/>
                    <a:pt x="320" y="103"/>
                    <a:pt x="252" y="34"/>
                  </a:cubicBezTo>
                  <a:cubicBezTo>
                    <a:pt x="229" y="12"/>
                    <a:pt x="195" y="0"/>
                    <a:pt x="1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9" name="Google Shape;3119;p53"/>
          <p:cNvGrpSpPr/>
          <p:nvPr/>
        </p:nvGrpSpPr>
        <p:grpSpPr>
          <a:xfrm>
            <a:off x="-316365" y="3393021"/>
            <a:ext cx="3289705" cy="1289789"/>
            <a:chOff x="-316365" y="3549396"/>
            <a:chExt cx="3289705" cy="1289789"/>
          </a:xfrm>
        </p:grpSpPr>
        <p:sp>
          <p:nvSpPr>
            <p:cNvPr id="3120" name="Google Shape;3120;p53"/>
            <p:cNvSpPr/>
            <p:nvPr/>
          </p:nvSpPr>
          <p:spPr>
            <a:xfrm>
              <a:off x="-316365" y="3549396"/>
              <a:ext cx="3289682" cy="1289775"/>
            </a:xfrm>
            <a:custGeom>
              <a:avLst/>
              <a:gdLst/>
              <a:ahLst/>
              <a:cxnLst/>
              <a:rect l="l" t="t" r="r" b="b"/>
              <a:pathLst>
                <a:path w="33303" h="13057" extrusionOk="0">
                  <a:moveTo>
                    <a:pt x="1" y="0"/>
                  </a:moveTo>
                  <a:lnTo>
                    <a:pt x="1" y="13057"/>
                  </a:lnTo>
                  <a:lnTo>
                    <a:pt x="33303" y="13057"/>
                  </a:lnTo>
                  <a:lnTo>
                    <a:pt x="333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53"/>
            <p:cNvSpPr/>
            <p:nvPr/>
          </p:nvSpPr>
          <p:spPr>
            <a:xfrm>
              <a:off x="-316365" y="3549396"/>
              <a:ext cx="3289682" cy="1289775"/>
            </a:xfrm>
            <a:custGeom>
              <a:avLst/>
              <a:gdLst/>
              <a:ahLst/>
              <a:cxnLst/>
              <a:rect l="l" t="t" r="r" b="b"/>
              <a:pathLst>
                <a:path w="33303" h="13057" extrusionOk="0">
                  <a:moveTo>
                    <a:pt x="1" y="0"/>
                  </a:moveTo>
                  <a:lnTo>
                    <a:pt x="1" y="13057"/>
                  </a:lnTo>
                  <a:lnTo>
                    <a:pt x="33303" y="13057"/>
                  </a:lnTo>
                  <a:lnTo>
                    <a:pt x="3330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53"/>
            <p:cNvSpPr/>
            <p:nvPr/>
          </p:nvSpPr>
          <p:spPr>
            <a:xfrm>
              <a:off x="-201384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53"/>
            <p:cNvSpPr/>
            <p:nvPr/>
          </p:nvSpPr>
          <p:spPr>
            <a:xfrm>
              <a:off x="-14194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53"/>
            <p:cNvSpPr/>
            <p:nvPr/>
          </p:nvSpPr>
          <p:spPr>
            <a:xfrm>
              <a:off x="170625" y="3648573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53"/>
            <p:cNvSpPr/>
            <p:nvPr/>
          </p:nvSpPr>
          <p:spPr>
            <a:xfrm>
              <a:off x="357816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53"/>
            <p:cNvSpPr/>
            <p:nvPr/>
          </p:nvSpPr>
          <p:spPr>
            <a:xfrm>
              <a:off x="544907" y="3648573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53"/>
            <p:cNvSpPr/>
            <p:nvPr/>
          </p:nvSpPr>
          <p:spPr>
            <a:xfrm>
              <a:off x="732097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53"/>
            <p:cNvSpPr/>
            <p:nvPr/>
          </p:nvSpPr>
          <p:spPr>
            <a:xfrm>
              <a:off x="916916" y="3648573"/>
              <a:ext cx="76851" cy="998966"/>
            </a:xfrm>
            <a:custGeom>
              <a:avLst/>
              <a:gdLst/>
              <a:ahLst/>
              <a:cxnLst/>
              <a:rect l="l" t="t" r="r" b="b"/>
              <a:pathLst>
                <a:path w="778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53"/>
            <p:cNvSpPr/>
            <p:nvPr/>
          </p:nvSpPr>
          <p:spPr>
            <a:xfrm>
              <a:off x="1104106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53"/>
            <p:cNvSpPr/>
            <p:nvPr/>
          </p:nvSpPr>
          <p:spPr>
            <a:xfrm>
              <a:off x="1291198" y="3648573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53"/>
            <p:cNvSpPr/>
            <p:nvPr/>
          </p:nvSpPr>
          <p:spPr>
            <a:xfrm>
              <a:off x="1478388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53"/>
            <p:cNvSpPr/>
            <p:nvPr/>
          </p:nvSpPr>
          <p:spPr>
            <a:xfrm>
              <a:off x="1665578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53"/>
            <p:cNvSpPr/>
            <p:nvPr/>
          </p:nvSpPr>
          <p:spPr>
            <a:xfrm>
              <a:off x="1850397" y="3648573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53"/>
            <p:cNvSpPr/>
            <p:nvPr/>
          </p:nvSpPr>
          <p:spPr>
            <a:xfrm>
              <a:off x="2037587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53"/>
            <p:cNvSpPr/>
            <p:nvPr/>
          </p:nvSpPr>
          <p:spPr>
            <a:xfrm>
              <a:off x="2224679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53"/>
            <p:cNvSpPr/>
            <p:nvPr/>
          </p:nvSpPr>
          <p:spPr>
            <a:xfrm>
              <a:off x="2411869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53"/>
            <p:cNvSpPr/>
            <p:nvPr/>
          </p:nvSpPr>
          <p:spPr>
            <a:xfrm>
              <a:off x="2598960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1" y="1"/>
                  </a:move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53"/>
            <p:cNvSpPr/>
            <p:nvPr/>
          </p:nvSpPr>
          <p:spPr>
            <a:xfrm>
              <a:off x="2783878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0" y="1"/>
                  </a:move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53"/>
            <p:cNvSpPr/>
            <p:nvPr/>
          </p:nvSpPr>
          <p:spPr>
            <a:xfrm>
              <a:off x="-316365" y="4726378"/>
              <a:ext cx="3289682" cy="112807"/>
            </a:xfrm>
            <a:custGeom>
              <a:avLst/>
              <a:gdLst/>
              <a:ahLst/>
              <a:cxnLst/>
              <a:rect l="l" t="t" r="r" b="b"/>
              <a:pathLst>
                <a:path w="33303" h="1142" extrusionOk="0">
                  <a:moveTo>
                    <a:pt x="1" y="0"/>
                  </a:moveTo>
                  <a:lnTo>
                    <a:pt x="1" y="1142"/>
                  </a:lnTo>
                  <a:lnTo>
                    <a:pt x="33303" y="1142"/>
                  </a:lnTo>
                  <a:lnTo>
                    <a:pt x="333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53"/>
            <p:cNvSpPr/>
            <p:nvPr/>
          </p:nvSpPr>
          <p:spPr>
            <a:xfrm>
              <a:off x="-201384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53"/>
            <p:cNvSpPr/>
            <p:nvPr/>
          </p:nvSpPr>
          <p:spPr>
            <a:xfrm>
              <a:off x="-14194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53"/>
            <p:cNvSpPr/>
            <p:nvPr/>
          </p:nvSpPr>
          <p:spPr>
            <a:xfrm>
              <a:off x="170625" y="3648573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53"/>
            <p:cNvSpPr/>
            <p:nvPr/>
          </p:nvSpPr>
          <p:spPr>
            <a:xfrm>
              <a:off x="357816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53"/>
            <p:cNvSpPr/>
            <p:nvPr/>
          </p:nvSpPr>
          <p:spPr>
            <a:xfrm>
              <a:off x="544907" y="3648573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549" y="1"/>
                  </a:moveTo>
                  <a:lnTo>
                    <a:pt x="549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53"/>
            <p:cNvSpPr/>
            <p:nvPr/>
          </p:nvSpPr>
          <p:spPr>
            <a:xfrm>
              <a:off x="732097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53"/>
            <p:cNvSpPr/>
            <p:nvPr/>
          </p:nvSpPr>
          <p:spPr>
            <a:xfrm>
              <a:off x="916916" y="3648573"/>
              <a:ext cx="76851" cy="998966"/>
            </a:xfrm>
            <a:custGeom>
              <a:avLst/>
              <a:gdLst/>
              <a:ahLst/>
              <a:cxnLst/>
              <a:rect l="l" t="t" r="r" b="b"/>
              <a:pathLst>
                <a:path w="778" h="10113" extrusionOk="0">
                  <a:moveTo>
                    <a:pt x="572" y="1"/>
                  </a:moveTo>
                  <a:lnTo>
                    <a:pt x="572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53"/>
            <p:cNvSpPr/>
            <p:nvPr/>
          </p:nvSpPr>
          <p:spPr>
            <a:xfrm>
              <a:off x="1104106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53"/>
            <p:cNvSpPr/>
            <p:nvPr/>
          </p:nvSpPr>
          <p:spPr>
            <a:xfrm>
              <a:off x="1291198" y="3648573"/>
              <a:ext cx="74579" cy="998966"/>
            </a:xfrm>
            <a:custGeom>
              <a:avLst/>
              <a:gdLst/>
              <a:ahLst/>
              <a:cxnLst/>
              <a:rect l="l" t="t" r="r" b="b"/>
              <a:pathLst>
                <a:path w="755" h="10113" extrusionOk="0">
                  <a:moveTo>
                    <a:pt x="572" y="1"/>
                  </a:moveTo>
                  <a:lnTo>
                    <a:pt x="572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53"/>
            <p:cNvSpPr/>
            <p:nvPr/>
          </p:nvSpPr>
          <p:spPr>
            <a:xfrm>
              <a:off x="1478388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53"/>
            <p:cNvSpPr/>
            <p:nvPr/>
          </p:nvSpPr>
          <p:spPr>
            <a:xfrm>
              <a:off x="1665578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53"/>
            <p:cNvSpPr/>
            <p:nvPr/>
          </p:nvSpPr>
          <p:spPr>
            <a:xfrm>
              <a:off x="1850397" y="3648573"/>
              <a:ext cx="76752" cy="998966"/>
            </a:xfrm>
            <a:custGeom>
              <a:avLst/>
              <a:gdLst/>
              <a:ahLst/>
              <a:cxnLst/>
              <a:rect l="l" t="t" r="r" b="b"/>
              <a:pathLst>
                <a:path w="777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77" y="10112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53"/>
            <p:cNvSpPr/>
            <p:nvPr/>
          </p:nvSpPr>
          <p:spPr>
            <a:xfrm>
              <a:off x="2037587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53"/>
            <p:cNvSpPr/>
            <p:nvPr/>
          </p:nvSpPr>
          <p:spPr>
            <a:xfrm>
              <a:off x="2224679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53"/>
            <p:cNvSpPr/>
            <p:nvPr/>
          </p:nvSpPr>
          <p:spPr>
            <a:xfrm>
              <a:off x="2411869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3" y="10112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53"/>
            <p:cNvSpPr/>
            <p:nvPr/>
          </p:nvSpPr>
          <p:spPr>
            <a:xfrm>
              <a:off x="2598960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48" y="1"/>
                  </a:moveTo>
                  <a:lnTo>
                    <a:pt x="548" y="9884"/>
                  </a:lnTo>
                  <a:lnTo>
                    <a:pt x="1" y="9884"/>
                  </a:lnTo>
                  <a:lnTo>
                    <a:pt x="1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53"/>
            <p:cNvSpPr/>
            <p:nvPr/>
          </p:nvSpPr>
          <p:spPr>
            <a:xfrm>
              <a:off x="2783878" y="3648573"/>
              <a:ext cx="74480" cy="998966"/>
            </a:xfrm>
            <a:custGeom>
              <a:avLst/>
              <a:gdLst/>
              <a:ahLst/>
              <a:cxnLst/>
              <a:rect l="l" t="t" r="r" b="b"/>
              <a:pathLst>
                <a:path w="754" h="10113" extrusionOk="0">
                  <a:moveTo>
                    <a:pt x="571" y="1"/>
                  </a:moveTo>
                  <a:lnTo>
                    <a:pt x="571" y="9884"/>
                  </a:lnTo>
                  <a:lnTo>
                    <a:pt x="0" y="9884"/>
                  </a:lnTo>
                  <a:lnTo>
                    <a:pt x="0" y="10112"/>
                  </a:lnTo>
                  <a:lnTo>
                    <a:pt x="754" y="10112"/>
                  </a:lnTo>
                  <a:lnTo>
                    <a:pt x="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53"/>
            <p:cNvSpPr/>
            <p:nvPr/>
          </p:nvSpPr>
          <p:spPr>
            <a:xfrm>
              <a:off x="-316365" y="3549396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1" y="0"/>
                  </a:moveTo>
                  <a:lnTo>
                    <a:pt x="1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80B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53"/>
            <p:cNvSpPr/>
            <p:nvPr/>
          </p:nvSpPr>
          <p:spPr>
            <a:xfrm>
              <a:off x="-316365" y="3549396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1" y="0"/>
                  </a:moveTo>
                  <a:lnTo>
                    <a:pt x="1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53"/>
            <p:cNvSpPr/>
            <p:nvPr/>
          </p:nvSpPr>
          <p:spPr>
            <a:xfrm>
              <a:off x="2898859" y="3549396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0" y="0"/>
                  </a:moveTo>
                  <a:lnTo>
                    <a:pt x="0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80BB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53"/>
            <p:cNvSpPr/>
            <p:nvPr/>
          </p:nvSpPr>
          <p:spPr>
            <a:xfrm>
              <a:off x="2898859" y="3549396"/>
              <a:ext cx="74480" cy="74480"/>
            </a:xfrm>
            <a:custGeom>
              <a:avLst/>
              <a:gdLst/>
              <a:ahLst/>
              <a:cxnLst/>
              <a:rect l="l" t="t" r="r" b="b"/>
              <a:pathLst>
                <a:path w="754" h="754" extrusionOk="0">
                  <a:moveTo>
                    <a:pt x="0" y="0"/>
                  </a:moveTo>
                  <a:lnTo>
                    <a:pt x="0" y="754"/>
                  </a:lnTo>
                  <a:lnTo>
                    <a:pt x="754" y="754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53"/>
            <p:cNvSpPr/>
            <p:nvPr/>
          </p:nvSpPr>
          <p:spPr>
            <a:xfrm>
              <a:off x="-298288" y="3567473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83" y="0"/>
                  </a:moveTo>
                  <a:cubicBezTo>
                    <a:pt x="91" y="0"/>
                    <a:pt x="0" y="69"/>
                    <a:pt x="0" y="183"/>
                  </a:cubicBezTo>
                  <a:cubicBezTo>
                    <a:pt x="0" y="297"/>
                    <a:pt x="91" y="388"/>
                    <a:pt x="183" y="388"/>
                  </a:cubicBezTo>
                  <a:cubicBezTo>
                    <a:pt x="297" y="388"/>
                    <a:pt x="388" y="297"/>
                    <a:pt x="388" y="183"/>
                  </a:cubicBezTo>
                  <a:cubicBezTo>
                    <a:pt x="388" y="69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53"/>
            <p:cNvSpPr/>
            <p:nvPr/>
          </p:nvSpPr>
          <p:spPr>
            <a:xfrm>
              <a:off x="2916936" y="3567473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205" y="0"/>
                  </a:moveTo>
                  <a:cubicBezTo>
                    <a:pt x="91" y="0"/>
                    <a:pt x="0" y="69"/>
                    <a:pt x="0" y="183"/>
                  </a:cubicBezTo>
                  <a:cubicBezTo>
                    <a:pt x="0" y="297"/>
                    <a:pt x="91" y="388"/>
                    <a:pt x="205" y="388"/>
                  </a:cubicBezTo>
                  <a:cubicBezTo>
                    <a:pt x="320" y="388"/>
                    <a:pt x="388" y="297"/>
                    <a:pt x="388" y="183"/>
                  </a:cubicBezTo>
                  <a:cubicBezTo>
                    <a:pt x="388" y="69"/>
                    <a:pt x="320" y="0"/>
                    <a:pt x="205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53"/>
            <p:cNvSpPr/>
            <p:nvPr/>
          </p:nvSpPr>
          <p:spPr>
            <a:xfrm>
              <a:off x="-298288" y="4766977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83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97"/>
                    <a:pt x="91" y="388"/>
                    <a:pt x="183" y="388"/>
                  </a:cubicBezTo>
                  <a:cubicBezTo>
                    <a:pt x="297" y="388"/>
                    <a:pt x="388" y="297"/>
                    <a:pt x="388" y="183"/>
                  </a:cubicBezTo>
                  <a:cubicBezTo>
                    <a:pt x="388" y="91"/>
                    <a:pt x="297" y="0"/>
                    <a:pt x="183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53"/>
            <p:cNvSpPr/>
            <p:nvPr/>
          </p:nvSpPr>
          <p:spPr>
            <a:xfrm>
              <a:off x="2916936" y="4766977"/>
              <a:ext cx="38426" cy="38426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205" y="0"/>
                  </a:moveTo>
                  <a:cubicBezTo>
                    <a:pt x="91" y="0"/>
                    <a:pt x="0" y="91"/>
                    <a:pt x="0" y="183"/>
                  </a:cubicBezTo>
                  <a:cubicBezTo>
                    <a:pt x="0" y="297"/>
                    <a:pt x="91" y="388"/>
                    <a:pt x="205" y="388"/>
                  </a:cubicBezTo>
                  <a:cubicBezTo>
                    <a:pt x="320" y="388"/>
                    <a:pt x="388" y="297"/>
                    <a:pt x="388" y="183"/>
                  </a:cubicBezTo>
                  <a:cubicBezTo>
                    <a:pt x="388" y="91"/>
                    <a:pt x="320" y="0"/>
                    <a:pt x="205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9" name="Picture 7" descr="C:\Users\ALK\AppData\Local\Microsoft\Windows\Temporary Internet Files\Content.IE5\PVLD1TEQ\MC900055157[1].wmf">
            <a:extLst>
              <a:ext uri="{FF2B5EF4-FFF2-40B4-BE49-F238E27FC236}">
                <a16:creationId xmlns:a16="http://schemas.microsoft.com/office/drawing/2014/main" id="{EE2C8E1D-69AC-45FA-A43F-827AC878B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5019" y="3026015"/>
            <a:ext cx="2356683" cy="1390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0" name="Picture 3" descr="C:\Users\ALK\AppData\Local\Microsoft\Windows\Temporary Internet Files\Content.IE5\M4QPMW6U\MP900442756[1].jpg">
            <a:extLst>
              <a:ext uri="{FF2B5EF4-FFF2-40B4-BE49-F238E27FC236}">
                <a16:creationId xmlns:a16="http://schemas.microsoft.com/office/drawing/2014/main" id="{0A388229-A1A9-476B-988B-333CF765C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103" y="1365694"/>
            <a:ext cx="2356684" cy="1199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9" name="Google Shape;3169;p5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2400" dirty="0"/>
              <a:t>Se componen de dos partes principales:</a:t>
            </a:r>
          </a:p>
        </p:txBody>
      </p:sp>
      <p:grpSp>
        <p:nvGrpSpPr>
          <p:cNvPr id="3170" name="Google Shape;3170;p54"/>
          <p:cNvGrpSpPr/>
          <p:nvPr/>
        </p:nvGrpSpPr>
        <p:grpSpPr>
          <a:xfrm>
            <a:off x="4848004" y="3340230"/>
            <a:ext cx="3370964" cy="1803270"/>
            <a:chOff x="233350" y="949250"/>
            <a:chExt cx="7137300" cy="3802300"/>
          </a:xfrm>
        </p:grpSpPr>
        <p:sp>
          <p:nvSpPr>
            <p:cNvPr id="3171" name="Google Shape;3171;p54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54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54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54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54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54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54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54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54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54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54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54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54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54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54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54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54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54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54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54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54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54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54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54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54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54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54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54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54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54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54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54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54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54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54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54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54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54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54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54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54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54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54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54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54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54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54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54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54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54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54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3" name="Google Shape;3223;p54"/>
          <p:cNvSpPr txBox="1"/>
          <p:nvPr/>
        </p:nvSpPr>
        <p:spPr>
          <a:xfrm>
            <a:off x="655099" y="1243942"/>
            <a:ext cx="7342465" cy="2861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Comercio exterior: leyes y regulaciones nacionales para manejar el comercio internacional.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Comercio internacional: todas las operaciones comerciales, importaciones y exportaciones, inversión directa, financiación internacional, mercadeo, etc., que se realizan mundialmente y en la que participan las diferentes </a:t>
            </a:r>
            <a:r>
              <a:rPr lang="es-MX" sz="1800" dirty="0">
                <a:solidFill>
                  <a:schemeClr val="bg2"/>
                </a:solidFill>
                <a:latin typeface="Cairo"/>
                <a:ea typeface="Cairo"/>
                <a:cs typeface="Cairo"/>
                <a:sym typeface="Cairo"/>
              </a:rPr>
              <a:t>comunidades nacionales.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4" name="Google Shape;3234;p55"/>
          <p:cNvSpPr txBox="1">
            <a:spLocks noGrp="1"/>
          </p:cNvSpPr>
          <p:nvPr>
            <p:ph type="title"/>
          </p:nvPr>
        </p:nvSpPr>
        <p:spPr>
          <a:xfrm>
            <a:off x="1219758" y="660358"/>
            <a:ext cx="704176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2800" dirty="0"/>
              <a:t>Por qué incursionan las compañías en los negocios internacionales?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6771A42-972B-417D-A03A-100E5886FAFB}"/>
              </a:ext>
            </a:extLst>
          </p:cNvPr>
          <p:cNvSpPr/>
          <p:nvPr/>
        </p:nvSpPr>
        <p:spPr>
          <a:xfrm>
            <a:off x="2286000" y="209469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MX" dirty="0"/>
          </a:p>
        </p:txBody>
      </p:sp>
      <p:sp>
        <p:nvSpPr>
          <p:cNvPr id="18" name="Google Shape;3223;p54">
            <a:extLst>
              <a:ext uri="{FF2B5EF4-FFF2-40B4-BE49-F238E27FC236}">
                <a16:creationId xmlns:a16="http://schemas.microsoft.com/office/drawing/2014/main" id="{DBBCE6D6-8CD4-4B78-8497-922EA6F055E3}"/>
              </a:ext>
            </a:extLst>
          </p:cNvPr>
          <p:cNvSpPr txBox="1"/>
          <p:nvPr/>
        </p:nvSpPr>
        <p:spPr>
          <a:xfrm>
            <a:off x="1219758" y="1520271"/>
            <a:ext cx="7342466" cy="2861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Incremento en sus ventas.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Adquisición de recursos.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Diversificación de sus fuentes de ventas y suministros.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Reducción al mínimo del riesgo competitivo.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b="1" dirty="0">
              <a:solidFill>
                <a:schemeClr val="lt2"/>
              </a:solidFill>
              <a:latin typeface="Cairo"/>
              <a:ea typeface="Cairo"/>
              <a:cs typeface="Cairo"/>
              <a:sym typeface="Cai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Google Shape;3268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2800" dirty="0">
                <a:solidFill>
                  <a:schemeClr val="accent1"/>
                </a:solidFill>
              </a:rPr>
              <a:t>Modalidades de los negocios internacionales</a:t>
            </a:r>
          </a:p>
        </p:txBody>
      </p:sp>
      <p:sp>
        <p:nvSpPr>
          <p:cNvPr id="4" name="Google Shape;3223;p54">
            <a:extLst>
              <a:ext uri="{FF2B5EF4-FFF2-40B4-BE49-F238E27FC236}">
                <a16:creationId xmlns:a16="http://schemas.microsoft.com/office/drawing/2014/main" id="{ADE38B0F-42CD-4EA3-9667-EEA70C0BF5AD}"/>
              </a:ext>
            </a:extLst>
          </p:cNvPr>
          <p:cNvSpPr txBox="1"/>
          <p:nvPr/>
        </p:nvSpPr>
        <p:spPr>
          <a:xfrm>
            <a:off x="1219758" y="1520271"/>
            <a:ext cx="7342466" cy="2861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Importación y exportación.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Turismo y transporte.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Licencias y franquicias.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Operaciones terminadas.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Contratos administrativos.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-MX" sz="2000" b="1" dirty="0">
                <a:solidFill>
                  <a:schemeClr val="lt2"/>
                </a:solidFill>
                <a:latin typeface="Cairo"/>
                <a:ea typeface="Cairo"/>
                <a:cs typeface="Cairo"/>
                <a:sym typeface="Cairo"/>
              </a:rPr>
              <a:t>Inversión directa y de cartera.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endParaRPr lang="es-MX" sz="2000" b="1" dirty="0">
              <a:solidFill>
                <a:schemeClr val="lt2"/>
              </a:solidFill>
              <a:latin typeface="Cairo"/>
              <a:ea typeface="Cairo"/>
              <a:cs typeface="Cairo"/>
              <a:sym typeface="Cair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4" name="Google Shape;3274;p58"/>
          <p:cNvSpPr txBox="1">
            <a:spLocks noGrp="1"/>
          </p:cNvSpPr>
          <p:nvPr>
            <p:ph type="title"/>
          </p:nvPr>
        </p:nvSpPr>
        <p:spPr>
          <a:xfrm>
            <a:off x="1060242" y="432318"/>
            <a:ext cx="6378790" cy="13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1800" dirty="0"/>
              <a:t>Actividades incluidas en los negocios internacionales</a:t>
            </a:r>
          </a:p>
        </p:txBody>
      </p:sp>
      <p:sp>
        <p:nvSpPr>
          <p:cNvPr id="3275" name="Google Shape;3275;p58"/>
          <p:cNvSpPr txBox="1">
            <a:spLocks noGrp="1"/>
          </p:cNvSpPr>
          <p:nvPr>
            <p:ph type="body" idx="1"/>
          </p:nvPr>
        </p:nvSpPr>
        <p:spPr>
          <a:xfrm>
            <a:off x="287079" y="1541720"/>
            <a:ext cx="6847250" cy="27963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MX" sz="1800" dirty="0"/>
              <a:t>Importación y exportación de mercancías, bienes manufacturados y servicios.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endParaRPr lang="es-MX" sz="1800" dirty="0"/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MX" sz="1800" dirty="0"/>
              <a:t>Inversión de capital en bienes de manufactura, extractivos, agrícolas, de transportación y de comunicación.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endParaRPr lang="es-MX" sz="1800" dirty="0"/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MX" sz="1800" dirty="0"/>
              <a:t>Contratación y supervisión de empleados.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endParaRPr lang="es-MX" sz="1800" dirty="0"/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MX" sz="1800" dirty="0"/>
              <a:t>Inversión en servicios internacionales, banca, publicidad, turismo, construcción</a:t>
            </a:r>
            <a:endParaRPr sz="1800" dirty="0">
              <a:solidFill>
                <a:schemeClr val="lt2"/>
              </a:solidFill>
            </a:endParaRPr>
          </a:p>
        </p:txBody>
      </p:sp>
      <p:grpSp>
        <p:nvGrpSpPr>
          <p:cNvPr id="3276" name="Google Shape;3276;p58"/>
          <p:cNvGrpSpPr/>
          <p:nvPr/>
        </p:nvGrpSpPr>
        <p:grpSpPr>
          <a:xfrm>
            <a:off x="7164668" y="1901254"/>
            <a:ext cx="2277043" cy="1194546"/>
            <a:chOff x="4751250" y="1733050"/>
            <a:chExt cx="1133300" cy="503900"/>
          </a:xfrm>
        </p:grpSpPr>
        <p:sp>
          <p:nvSpPr>
            <p:cNvPr id="3277" name="Google Shape;3277;p58"/>
            <p:cNvSpPr/>
            <p:nvPr/>
          </p:nvSpPr>
          <p:spPr>
            <a:xfrm>
              <a:off x="4751250" y="1986425"/>
              <a:ext cx="472500" cy="98175"/>
            </a:xfrm>
            <a:custGeom>
              <a:avLst/>
              <a:gdLst/>
              <a:ahLst/>
              <a:cxnLst/>
              <a:rect l="l" t="t" r="r" b="b"/>
              <a:pathLst>
                <a:path w="18900" h="3927" extrusionOk="0">
                  <a:moveTo>
                    <a:pt x="5570" y="0"/>
                  </a:moveTo>
                  <a:lnTo>
                    <a:pt x="5570" y="137"/>
                  </a:lnTo>
                  <a:lnTo>
                    <a:pt x="5958" y="137"/>
                  </a:lnTo>
                  <a:lnTo>
                    <a:pt x="5958" y="0"/>
                  </a:lnTo>
                  <a:close/>
                  <a:moveTo>
                    <a:pt x="6369" y="0"/>
                  </a:moveTo>
                  <a:lnTo>
                    <a:pt x="6369" y="137"/>
                  </a:lnTo>
                  <a:lnTo>
                    <a:pt x="6779" y="137"/>
                  </a:lnTo>
                  <a:lnTo>
                    <a:pt x="6779" y="0"/>
                  </a:lnTo>
                  <a:close/>
                  <a:moveTo>
                    <a:pt x="5159" y="23"/>
                  </a:moveTo>
                  <a:cubicBezTo>
                    <a:pt x="5022" y="23"/>
                    <a:pt x="4885" y="23"/>
                    <a:pt x="4748" y="46"/>
                  </a:cubicBezTo>
                  <a:lnTo>
                    <a:pt x="4771" y="160"/>
                  </a:lnTo>
                  <a:lnTo>
                    <a:pt x="5159" y="160"/>
                  </a:lnTo>
                  <a:lnTo>
                    <a:pt x="5159" y="23"/>
                  </a:lnTo>
                  <a:close/>
                  <a:moveTo>
                    <a:pt x="7167" y="23"/>
                  </a:moveTo>
                  <a:lnTo>
                    <a:pt x="7167" y="160"/>
                  </a:lnTo>
                  <a:cubicBezTo>
                    <a:pt x="7304" y="160"/>
                    <a:pt x="7441" y="183"/>
                    <a:pt x="7578" y="183"/>
                  </a:cubicBezTo>
                  <a:lnTo>
                    <a:pt x="7578" y="46"/>
                  </a:lnTo>
                  <a:cubicBezTo>
                    <a:pt x="7441" y="46"/>
                    <a:pt x="7304" y="23"/>
                    <a:pt x="7167" y="23"/>
                  </a:cubicBezTo>
                  <a:close/>
                  <a:moveTo>
                    <a:pt x="4360" y="69"/>
                  </a:moveTo>
                  <a:cubicBezTo>
                    <a:pt x="4223" y="69"/>
                    <a:pt x="4086" y="92"/>
                    <a:pt x="3949" y="92"/>
                  </a:cubicBezTo>
                  <a:lnTo>
                    <a:pt x="3949" y="228"/>
                  </a:lnTo>
                  <a:cubicBezTo>
                    <a:pt x="4086" y="228"/>
                    <a:pt x="4223" y="206"/>
                    <a:pt x="4360" y="206"/>
                  </a:cubicBezTo>
                  <a:lnTo>
                    <a:pt x="4360" y="69"/>
                  </a:lnTo>
                  <a:close/>
                  <a:moveTo>
                    <a:pt x="7989" y="69"/>
                  </a:moveTo>
                  <a:lnTo>
                    <a:pt x="7966" y="206"/>
                  </a:lnTo>
                  <a:cubicBezTo>
                    <a:pt x="8103" y="228"/>
                    <a:pt x="8240" y="228"/>
                    <a:pt x="8377" y="251"/>
                  </a:cubicBezTo>
                  <a:lnTo>
                    <a:pt x="8377" y="114"/>
                  </a:lnTo>
                  <a:cubicBezTo>
                    <a:pt x="8263" y="92"/>
                    <a:pt x="8126" y="92"/>
                    <a:pt x="7989" y="69"/>
                  </a:cubicBezTo>
                  <a:close/>
                  <a:moveTo>
                    <a:pt x="3538" y="137"/>
                  </a:moveTo>
                  <a:cubicBezTo>
                    <a:pt x="3401" y="160"/>
                    <a:pt x="3287" y="160"/>
                    <a:pt x="3150" y="183"/>
                  </a:cubicBezTo>
                  <a:lnTo>
                    <a:pt x="3173" y="320"/>
                  </a:lnTo>
                  <a:cubicBezTo>
                    <a:pt x="3287" y="297"/>
                    <a:pt x="3424" y="297"/>
                    <a:pt x="3561" y="274"/>
                  </a:cubicBezTo>
                  <a:lnTo>
                    <a:pt x="3538" y="137"/>
                  </a:lnTo>
                  <a:close/>
                  <a:moveTo>
                    <a:pt x="8788" y="160"/>
                  </a:moveTo>
                  <a:lnTo>
                    <a:pt x="8765" y="274"/>
                  </a:lnTo>
                  <a:cubicBezTo>
                    <a:pt x="8902" y="297"/>
                    <a:pt x="9039" y="320"/>
                    <a:pt x="9176" y="343"/>
                  </a:cubicBezTo>
                  <a:lnTo>
                    <a:pt x="9199" y="206"/>
                  </a:lnTo>
                  <a:cubicBezTo>
                    <a:pt x="9062" y="183"/>
                    <a:pt x="8925" y="160"/>
                    <a:pt x="8788" y="160"/>
                  </a:cubicBezTo>
                  <a:close/>
                  <a:moveTo>
                    <a:pt x="2739" y="251"/>
                  </a:moveTo>
                  <a:cubicBezTo>
                    <a:pt x="2602" y="274"/>
                    <a:pt x="2465" y="297"/>
                    <a:pt x="2351" y="320"/>
                  </a:cubicBezTo>
                  <a:lnTo>
                    <a:pt x="2374" y="434"/>
                  </a:lnTo>
                  <a:cubicBezTo>
                    <a:pt x="2488" y="411"/>
                    <a:pt x="2625" y="411"/>
                    <a:pt x="2762" y="388"/>
                  </a:cubicBezTo>
                  <a:lnTo>
                    <a:pt x="2739" y="251"/>
                  </a:lnTo>
                  <a:close/>
                  <a:moveTo>
                    <a:pt x="9587" y="251"/>
                  </a:moveTo>
                  <a:lnTo>
                    <a:pt x="9564" y="388"/>
                  </a:lnTo>
                  <a:cubicBezTo>
                    <a:pt x="9701" y="411"/>
                    <a:pt x="9838" y="434"/>
                    <a:pt x="9975" y="434"/>
                  </a:cubicBezTo>
                  <a:lnTo>
                    <a:pt x="9998" y="320"/>
                  </a:lnTo>
                  <a:cubicBezTo>
                    <a:pt x="9861" y="297"/>
                    <a:pt x="9724" y="274"/>
                    <a:pt x="9587" y="251"/>
                  </a:cubicBezTo>
                  <a:close/>
                  <a:moveTo>
                    <a:pt x="1941" y="388"/>
                  </a:moveTo>
                  <a:cubicBezTo>
                    <a:pt x="1804" y="411"/>
                    <a:pt x="1689" y="434"/>
                    <a:pt x="1552" y="480"/>
                  </a:cubicBezTo>
                  <a:lnTo>
                    <a:pt x="1575" y="594"/>
                  </a:lnTo>
                  <a:cubicBezTo>
                    <a:pt x="1712" y="571"/>
                    <a:pt x="1849" y="548"/>
                    <a:pt x="1963" y="525"/>
                  </a:cubicBezTo>
                  <a:lnTo>
                    <a:pt x="1941" y="388"/>
                  </a:lnTo>
                  <a:close/>
                  <a:moveTo>
                    <a:pt x="10386" y="388"/>
                  </a:moveTo>
                  <a:lnTo>
                    <a:pt x="10363" y="502"/>
                  </a:lnTo>
                  <a:cubicBezTo>
                    <a:pt x="10500" y="525"/>
                    <a:pt x="10637" y="548"/>
                    <a:pt x="10751" y="594"/>
                  </a:cubicBezTo>
                  <a:lnTo>
                    <a:pt x="10774" y="457"/>
                  </a:lnTo>
                  <a:cubicBezTo>
                    <a:pt x="10660" y="434"/>
                    <a:pt x="10523" y="411"/>
                    <a:pt x="10386" y="388"/>
                  </a:cubicBezTo>
                  <a:close/>
                  <a:moveTo>
                    <a:pt x="11185" y="525"/>
                  </a:moveTo>
                  <a:lnTo>
                    <a:pt x="11162" y="662"/>
                  </a:lnTo>
                  <a:cubicBezTo>
                    <a:pt x="11276" y="685"/>
                    <a:pt x="11413" y="731"/>
                    <a:pt x="11550" y="753"/>
                  </a:cubicBezTo>
                  <a:lnTo>
                    <a:pt x="11573" y="617"/>
                  </a:lnTo>
                  <a:cubicBezTo>
                    <a:pt x="11436" y="594"/>
                    <a:pt x="11322" y="571"/>
                    <a:pt x="11185" y="525"/>
                  </a:cubicBezTo>
                  <a:close/>
                  <a:moveTo>
                    <a:pt x="1164" y="571"/>
                  </a:moveTo>
                  <a:cubicBezTo>
                    <a:pt x="1027" y="594"/>
                    <a:pt x="891" y="639"/>
                    <a:pt x="776" y="662"/>
                  </a:cubicBezTo>
                  <a:lnTo>
                    <a:pt x="799" y="799"/>
                  </a:lnTo>
                  <a:cubicBezTo>
                    <a:pt x="936" y="753"/>
                    <a:pt x="1050" y="731"/>
                    <a:pt x="1187" y="708"/>
                  </a:cubicBezTo>
                  <a:lnTo>
                    <a:pt x="1164" y="571"/>
                  </a:lnTo>
                  <a:close/>
                  <a:moveTo>
                    <a:pt x="11961" y="708"/>
                  </a:moveTo>
                  <a:lnTo>
                    <a:pt x="11938" y="845"/>
                  </a:lnTo>
                  <a:cubicBezTo>
                    <a:pt x="12075" y="868"/>
                    <a:pt x="12189" y="913"/>
                    <a:pt x="12326" y="936"/>
                  </a:cubicBezTo>
                  <a:lnTo>
                    <a:pt x="12372" y="822"/>
                  </a:lnTo>
                  <a:cubicBezTo>
                    <a:pt x="12235" y="776"/>
                    <a:pt x="12098" y="753"/>
                    <a:pt x="11961" y="708"/>
                  </a:cubicBezTo>
                  <a:close/>
                  <a:moveTo>
                    <a:pt x="388" y="776"/>
                  </a:moveTo>
                  <a:cubicBezTo>
                    <a:pt x="251" y="822"/>
                    <a:pt x="114" y="868"/>
                    <a:pt x="0" y="913"/>
                  </a:cubicBezTo>
                  <a:lnTo>
                    <a:pt x="46" y="1027"/>
                  </a:lnTo>
                  <a:cubicBezTo>
                    <a:pt x="160" y="1005"/>
                    <a:pt x="297" y="959"/>
                    <a:pt x="411" y="913"/>
                  </a:cubicBezTo>
                  <a:lnTo>
                    <a:pt x="388" y="776"/>
                  </a:lnTo>
                  <a:close/>
                  <a:moveTo>
                    <a:pt x="12760" y="913"/>
                  </a:moveTo>
                  <a:lnTo>
                    <a:pt x="12714" y="1050"/>
                  </a:lnTo>
                  <a:cubicBezTo>
                    <a:pt x="12851" y="1073"/>
                    <a:pt x="12965" y="1119"/>
                    <a:pt x="13102" y="1164"/>
                  </a:cubicBezTo>
                  <a:lnTo>
                    <a:pt x="13148" y="1027"/>
                  </a:lnTo>
                  <a:cubicBezTo>
                    <a:pt x="13011" y="982"/>
                    <a:pt x="12874" y="959"/>
                    <a:pt x="12760" y="913"/>
                  </a:cubicBezTo>
                  <a:close/>
                  <a:moveTo>
                    <a:pt x="13536" y="1142"/>
                  </a:moveTo>
                  <a:lnTo>
                    <a:pt x="13490" y="1278"/>
                  </a:lnTo>
                  <a:cubicBezTo>
                    <a:pt x="13627" y="1324"/>
                    <a:pt x="13741" y="1370"/>
                    <a:pt x="13878" y="1415"/>
                  </a:cubicBezTo>
                  <a:lnTo>
                    <a:pt x="13924" y="1278"/>
                  </a:lnTo>
                  <a:cubicBezTo>
                    <a:pt x="13787" y="1233"/>
                    <a:pt x="13650" y="1187"/>
                    <a:pt x="13536" y="1142"/>
                  </a:cubicBezTo>
                  <a:close/>
                  <a:moveTo>
                    <a:pt x="14289" y="1415"/>
                  </a:moveTo>
                  <a:lnTo>
                    <a:pt x="14243" y="1530"/>
                  </a:lnTo>
                  <a:cubicBezTo>
                    <a:pt x="14380" y="1575"/>
                    <a:pt x="14494" y="1621"/>
                    <a:pt x="14631" y="1689"/>
                  </a:cubicBezTo>
                  <a:lnTo>
                    <a:pt x="14677" y="1552"/>
                  </a:lnTo>
                  <a:cubicBezTo>
                    <a:pt x="14540" y="1507"/>
                    <a:pt x="14426" y="1461"/>
                    <a:pt x="14289" y="1415"/>
                  </a:cubicBezTo>
                  <a:close/>
                  <a:moveTo>
                    <a:pt x="15042" y="1712"/>
                  </a:moveTo>
                  <a:lnTo>
                    <a:pt x="14997" y="1826"/>
                  </a:lnTo>
                  <a:cubicBezTo>
                    <a:pt x="15134" y="1872"/>
                    <a:pt x="15248" y="1918"/>
                    <a:pt x="15385" y="1986"/>
                  </a:cubicBezTo>
                  <a:lnTo>
                    <a:pt x="15430" y="1849"/>
                  </a:lnTo>
                  <a:cubicBezTo>
                    <a:pt x="15293" y="1803"/>
                    <a:pt x="15179" y="1758"/>
                    <a:pt x="15042" y="1712"/>
                  </a:cubicBezTo>
                  <a:close/>
                  <a:moveTo>
                    <a:pt x="15795" y="2032"/>
                  </a:moveTo>
                  <a:lnTo>
                    <a:pt x="15750" y="2146"/>
                  </a:lnTo>
                  <a:cubicBezTo>
                    <a:pt x="15864" y="2191"/>
                    <a:pt x="15978" y="2260"/>
                    <a:pt x="16115" y="2306"/>
                  </a:cubicBezTo>
                  <a:lnTo>
                    <a:pt x="16161" y="2191"/>
                  </a:lnTo>
                  <a:cubicBezTo>
                    <a:pt x="16047" y="2123"/>
                    <a:pt x="15932" y="2077"/>
                    <a:pt x="15795" y="2032"/>
                  </a:cubicBezTo>
                  <a:close/>
                  <a:moveTo>
                    <a:pt x="16526" y="2374"/>
                  </a:moveTo>
                  <a:lnTo>
                    <a:pt x="16480" y="2488"/>
                  </a:lnTo>
                  <a:cubicBezTo>
                    <a:pt x="16594" y="2557"/>
                    <a:pt x="16708" y="2625"/>
                    <a:pt x="16823" y="2671"/>
                  </a:cubicBezTo>
                  <a:lnTo>
                    <a:pt x="16891" y="2557"/>
                  </a:lnTo>
                  <a:cubicBezTo>
                    <a:pt x="16777" y="2488"/>
                    <a:pt x="16640" y="2443"/>
                    <a:pt x="16526" y="2374"/>
                  </a:cubicBezTo>
                  <a:close/>
                  <a:moveTo>
                    <a:pt x="17233" y="2762"/>
                  </a:moveTo>
                  <a:lnTo>
                    <a:pt x="17188" y="2876"/>
                  </a:lnTo>
                  <a:cubicBezTo>
                    <a:pt x="17302" y="2945"/>
                    <a:pt x="17416" y="3013"/>
                    <a:pt x="17530" y="3082"/>
                  </a:cubicBezTo>
                  <a:lnTo>
                    <a:pt x="17599" y="2968"/>
                  </a:lnTo>
                  <a:cubicBezTo>
                    <a:pt x="17485" y="2899"/>
                    <a:pt x="17370" y="2831"/>
                    <a:pt x="17233" y="2762"/>
                  </a:cubicBezTo>
                  <a:close/>
                  <a:moveTo>
                    <a:pt x="17941" y="3173"/>
                  </a:moveTo>
                  <a:lnTo>
                    <a:pt x="17873" y="3287"/>
                  </a:lnTo>
                  <a:cubicBezTo>
                    <a:pt x="17987" y="3356"/>
                    <a:pt x="18101" y="3424"/>
                    <a:pt x="18215" y="3493"/>
                  </a:cubicBezTo>
                  <a:lnTo>
                    <a:pt x="18283" y="3378"/>
                  </a:lnTo>
                  <a:cubicBezTo>
                    <a:pt x="18169" y="3310"/>
                    <a:pt x="18055" y="3241"/>
                    <a:pt x="17941" y="3173"/>
                  </a:cubicBezTo>
                  <a:close/>
                  <a:moveTo>
                    <a:pt x="18603" y="3607"/>
                  </a:moveTo>
                  <a:lnTo>
                    <a:pt x="18534" y="3721"/>
                  </a:lnTo>
                  <a:cubicBezTo>
                    <a:pt x="18626" y="3789"/>
                    <a:pt x="18717" y="3858"/>
                    <a:pt x="18808" y="3926"/>
                  </a:cubicBezTo>
                  <a:lnTo>
                    <a:pt x="18900" y="3812"/>
                  </a:lnTo>
                  <a:cubicBezTo>
                    <a:pt x="18808" y="3744"/>
                    <a:pt x="18717" y="3675"/>
                    <a:pt x="18603" y="36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58"/>
            <p:cNvSpPr/>
            <p:nvPr/>
          </p:nvSpPr>
          <p:spPr>
            <a:xfrm>
              <a:off x="4768375" y="1733050"/>
              <a:ext cx="612875" cy="367525"/>
            </a:xfrm>
            <a:custGeom>
              <a:avLst/>
              <a:gdLst/>
              <a:ahLst/>
              <a:cxnLst/>
              <a:rect l="l" t="t" r="r" b="b"/>
              <a:pathLst>
                <a:path w="24515" h="14701" extrusionOk="0">
                  <a:moveTo>
                    <a:pt x="1096" y="1"/>
                  </a:moveTo>
                  <a:lnTo>
                    <a:pt x="0" y="12669"/>
                  </a:lnTo>
                  <a:lnTo>
                    <a:pt x="23419" y="14700"/>
                  </a:lnTo>
                  <a:lnTo>
                    <a:pt x="24514" y="2032"/>
                  </a:lnTo>
                  <a:lnTo>
                    <a:pt x="109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58"/>
            <p:cNvSpPr/>
            <p:nvPr/>
          </p:nvSpPr>
          <p:spPr>
            <a:xfrm>
              <a:off x="4799175" y="1761025"/>
              <a:ext cx="551250" cy="311575"/>
            </a:xfrm>
            <a:custGeom>
              <a:avLst/>
              <a:gdLst/>
              <a:ahLst/>
              <a:cxnLst/>
              <a:rect l="l" t="t" r="r" b="b"/>
              <a:pathLst>
                <a:path w="22050" h="12463" extrusionOk="0">
                  <a:moveTo>
                    <a:pt x="2671" y="0"/>
                  </a:moveTo>
                  <a:cubicBezTo>
                    <a:pt x="2585" y="992"/>
                    <a:pt x="1765" y="1720"/>
                    <a:pt x="808" y="1720"/>
                  </a:cubicBezTo>
                  <a:cubicBezTo>
                    <a:pt x="752" y="1720"/>
                    <a:pt x="696" y="1717"/>
                    <a:pt x="640" y="1712"/>
                  </a:cubicBezTo>
                  <a:lnTo>
                    <a:pt x="1" y="8879"/>
                  </a:lnTo>
                  <a:cubicBezTo>
                    <a:pt x="1051" y="8971"/>
                    <a:pt x="1804" y="9884"/>
                    <a:pt x="1735" y="10911"/>
                  </a:cubicBezTo>
                  <a:lnTo>
                    <a:pt x="19379" y="12463"/>
                  </a:lnTo>
                  <a:cubicBezTo>
                    <a:pt x="19467" y="11457"/>
                    <a:pt x="20308" y="10724"/>
                    <a:pt x="21281" y="10724"/>
                  </a:cubicBezTo>
                  <a:cubicBezTo>
                    <a:pt x="21324" y="10724"/>
                    <a:pt x="21367" y="10725"/>
                    <a:pt x="21411" y="10728"/>
                  </a:cubicBezTo>
                  <a:lnTo>
                    <a:pt x="22050" y="3584"/>
                  </a:lnTo>
                  <a:cubicBezTo>
                    <a:pt x="21000" y="3493"/>
                    <a:pt x="20247" y="2580"/>
                    <a:pt x="20315" y="1530"/>
                  </a:cubicBezTo>
                  <a:lnTo>
                    <a:pt x="26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58"/>
            <p:cNvSpPr/>
            <p:nvPr/>
          </p:nvSpPr>
          <p:spPr>
            <a:xfrm>
              <a:off x="5011450" y="1927075"/>
              <a:ext cx="333850" cy="147250"/>
            </a:xfrm>
            <a:custGeom>
              <a:avLst/>
              <a:gdLst/>
              <a:ahLst/>
              <a:cxnLst/>
              <a:rect l="l" t="t" r="r" b="b"/>
              <a:pathLst>
                <a:path w="13354" h="5890" extrusionOk="0">
                  <a:moveTo>
                    <a:pt x="13217" y="0"/>
                  </a:moveTo>
                  <a:lnTo>
                    <a:pt x="12874" y="4018"/>
                  </a:lnTo>
                  <a:cubicBezTo>
                    <a:pt x="12845" y="4016"/>
                    <a:pt x="12815" y="4016"/>
                    <a:pt x="12786" y="4016"/>
                  </a:cubicBezTo>
                  <a:cubicBezTo>
                    <a:pt x="11796" y="4016"/>
                    <a:pt x="10953" y="4755"/>
                    <a:pt x="10820" y="5752"/>
                  </a:cubicBezTo>
                  <a:lnTo>
                    <a:pt x="1" y="4794"/>
                  </a:lnTo>
                  <a:lnTo>
                    <a:pt x="1" y="4931"/>
                  </a:lnTo>
                  <a:lnTo>
                    <a:pt x="10957" y="5889"/>
                  </a:lnTo>
                  <a:lnTo>
                    <a:pt x="10957" y="5821"/>
                  </a:lnTo>
                  <a:cubicBezTo>
                    <a:pt x="11044" y="4860"/>
                    <a:pt x="11842" y="4150"/>
                    <a:pt x="12790" y="4150"/>
                  </a:cubicBezTo>
                  <a:cubicBezTo>
                    <a:pt x="12833" y="4150"/>
                    <a:pt x="12876" y="4152"/>
                    <a:pt x="12920" y="4155"/>
                  </a:cubicBezTo>
                  <a:lnTo>
                    <a:pt x="12988" y="4177"/>
                  </a:lnTo>
                  <a:lnTo>
                    <a:pt x="13353" y="23"/>
                  </a:lnTo>
                  <a:lnTo>
                    <a:pt x="13217" y="0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58"/>
            <p:cNvSpPr/>
            <p:nvPr/>
          </p:nvSpPr>
          <p:spPr>
            <a:xfrm>
              <a:off x="4797475" y="1759300"/>
              <a:ext cx="445100" cy="285350"/>
            </a:xfrm>
            <a:custGeom>
              <a:avLst/>
              <a:gdLst/>
              <a:ahLst/>
              <a:cxnLst/>
              <a:rect l="l" t="t" r="r" b="b"/>
              <a:pathLst>
                <a:path w="17804" h="11414" extrusionOk="0">
                  <a:moveTo>
                    <a:pt x="2671" y="1"/>
                  </a:moveTo>
                  <a:lnTo>
                    <a:pt x="2671" y="69"/>
                  </a:lnTo>
                  <a:cubicBezTo>
                    <a:pt x="2585" y="1017"/>
                    <a:pt x="1808" y="1720"/>
                    <a:pt x="877" y="1720"/>
                  </a:cubicBezTo>
                  <a:cubicBezTo>
                    <a:pt x="821" y="1720"/>
                    <a:pt x="765" y="1718"/>
                    <a:pt x="708" y="1713"/>
                  </a:cubicBezTo>
                  <a:lnTo>
                    <a:pt x="639" y="1713"/>
                  </a:lnTo>
                  <a:lnTo>
                    <a:pt x="0" y="9017"/>
                  </a:lnTo>
                  <a:lnTo>
                    <a:pt x="69" y="9017"/>
                  </a:lnTo>
                  <a:cubicBezTo>
                    <a:pt x="1073" y="9108"/>
                    <a:pt x="1803" y="9975"/>
                    <a:pt x="1735" y="10980"/>
                  </a:cubicBezTo>
                  <a:lnTo>
                    <a:pt x="1712" y="11048"/>
                  </a:lnTo>
                  <a:lnTo>
                    <a:pt x="5775" y="11413"/>
                  </a:lnTo>
                  <a:lnTo>
                    <a:pt x="5798" y="11276"/>
                  </a:lnTo>
                  <a:lnTo>
                    <a:pt x="1872" y="10934"/>
                  </a:lnTo>
                  <a:cubicBezTo>
                    <a:pt x="1918" y="9907"/>
                    <a:pt x="1164" y="9017"/>
                    <a:pt x="137" y="8880"/>
                  </a:cubicBezTo>
                  <a:lnTo>
                    <a:pt x="753" y="1850"/>
                  </a:lnTo>
                  <a:cubicBezTo>
                    <a:pt x="797" y="1853"/>
                    <a:pt x="840" y="1854"/>
                    <a:pt x="883" y="1854"/>
                  </a:cubicBezTo>
                  <a:cubicBezTo>
                    <a:pt x="1854" y="1854"/>
                    <a:pt x="2677" y="1121"/>
                    <a:pt x="2808" y="138"/>
                  </a:cubicBezTo>
                  <a:lnTo>
                    <a:pt x="17804" y="1439"/>
                  </a:lnTo>
                  <a:lnTo>
                    <a:pt x="17804" y="1325"/>
                  </a:lnTo>
                  <a:lnTo>
                    <a:pt x="26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58"/>
            <p:cNvSpPr/>
            <p:nvPr/>
          </p:nvSpPr>
          <p:spPr>
            <a:xfrm>
              <a:off x="5004025" y="1817300"/>
              <a:ext cx="142700" cy="183550"/>
            </a:xfrm>
            <a:custGeom>
              <a:avLst/>
              <a:gdLst/>
              <a:ahLst/>
              <a:cxnLst/>
              <a:rect l="l" t="t" r="r" b="b"/>
              <a:pathLst>
                <a:path w="5708" h="7342" extrusionOk="0">
                  <a:moveTo>
                    <a:pt x="2989" y="0"/>
                  </a:moveTo>
                  <a:cubicBezTo>
                    <a:pt x="1582" y="0"/>
                    <a:pt x="359" y="1486"/>
                    <a:pt x="184" y="3433"/>
                  </a:cubicBezTo>
                  <a:cubicBezTo>
                    <a:pt x="1" y="5464"/>
                    <a:pt x="1074" y="7199"/>
                    <a:pt x="2535" y="7336"/>
                  </a:cubicBezTo>
                  <a:cubicBezTo>
                    <a:pt x="2587" y="7340"/>
                    <a:pt x="2639" y="7342"/>
                    <a:pt x="2690" y="7342"/>
                  </a:cubicBezTo>
                  <a:cubicBezTo>
                    <a:pt x="4111" y="7342"/>
                    <a:pt x="5371" y="5849"/>
                    <a:pt x="5525" y="3889"/>
                  </a:cubicBezTo>
                  <a:cubicBezTo>
                    <a:pt x="5707" y="1881"/>
                    <a:pt x="4657" y="123"/>
                    <a:pt x="3174" y="9"/>
                  </a:cubicBezTo>
                  <a:cubicBezTo>
                    <a:pt x="3112" y="3"/>
                    <a:pt x="3050" y="0"/>
                    <a:pt x="2989" y="0"/>
                  </a:cubicBezTo>
                  <a:close/>
                </a:path>
              </a:pathLst>
            </a:custGeom>
            <a:solidFill>
              <a:srgbClr val="68CE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58"/>
            <p:cNvSpPr/>
            <p:nvPr/>
          </p:nvSpPr>
          <p:spPr>
            <a:xfrm>
              <a:off x="5008025" y="1815550"/>
              <a:ext cx="75350" cy="78450"/>
            </a:xfrm>
            <a:custGeom>
              <a:avLst/>
              <a:gdLst/>
              <a:ahLst/>
              <a:cxnLst/>
              <a:rect l="l" t="t" r="r" b="b"/>
              <a:pathLst>
                <a:path w="3014" h="3138" extrusionOk="0">
                  <a:moveTo>
                    <a:pt x="2819" y="1"/>
                  </a:moveTo>
                  <a:cubicBezTo>
                    <a:pt x="1502" y="1"/>
                    <a:pt x="305" y="1309"/>
                    <a:pt x="1" y="3115"/>
                  </a:cubicBezTo>
                  <a:lnTo>
                    <a:pt x="138" y="3138"/>
                  </a:lnTo>
                  <a:cubicBezTo>
                    <a:pt x="422" y="1387"/>
                    <a:pt x="1566" y="140"/>
                    <a:pt x="2847" y="140"/>
                  </a:cubicBezTo>
                  <a:cubicBezTo>
                    <a:pt x="2902" y="140"/>
                    <a:pt x="2958" y="143"/>
                    <a:pt x="3014" y="147"/>
                  </a:cubicBezTo>
                  <a:lnTo>
                    <a:pt x="3014" y="10"/>
                  </a:lnTo>
                  <a:cubicBezTo>
                    <a:pt x="2948" y="4"/>
                    <a:pt x="2883" y="1"/>
                    <a:pt x="2819" y="1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58"/>
            <p:cNvSpPr/>
            <p:nvPr/>
          </p:nvSpPr>
          <p:spPr>
            <a:xfrm>
              <a:off x="5006900" y="1914525"/>
              <a:ext cx="136975" cy="87900"/>
            </a:xfrm>
            <a:custGeom>
              <a:avLst/>
              <a:gdLst/>
              <a:ahLst/>
              <a:cxnLst/>
              <a:rect l="l" t="t" r="r" b="b"/>
              <a:pathLst>
                <a:path w="5479" h="3516" extrusionOk="0">
                  <a:moveTo>
                    <a:pt x="5341" y="0"/>
                  </a:moveTo>
                  <a:cubicBezTo>
                    <a:pt x="5187" y="1915"/>
                    <a:pt x="3950" y="3384"/>
                    <a:pt x="2573" y="3384"/>
                  </a:cubicBezTo>
                  <a:cubicBezTo>
                    <a:pt x="2522" y="3384"/>
                    <a:pt x="2471" y="3382"/>
                    <a:pt x="2420" y="3378"/>
                  </a:cubicBezTo>
                  <a:cubicBezTo>
                    <a:pt x="1210" y="3264"/>
                    <a:pt x="228" y="1963"/>
                    <a:pt x="137" y="297"/>
                  </a:cubicBezTo>
                  <a:lnTo>
                    <a:pt x="0" y="297"/>
                  </a:lnTo>
                  <a:cubicBezTo>
                    <a:pt x="114" y="2055"/>
                    <a:pt x="1119" y="3401"/>
                    <a:pt x="2420" y="3515"/>
                  </a:cubicBezTo>
                  <a:lnTo>
                    <a:pt x="2602" y="3515"/>
                  </a:lnTo>
                  <a:cubicBezTo>
                    <a:pt x="4040" y="3515"/>
                    <a:pt x="5318" y="1986"/>
                    <a:pt x="5478" y="23"/>
                  </a:cubicBezTo>
                  <a:lnTo>
                    <a:pt x="5341" y="0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58"/>
            <p:cNvSpPr/>
            <p:nvPr/>
          </p:nvSpPr>
          <p:spPr>
            <a:xfrm>
              <a:off x="4856825" y="1873325"/>
              <a:ext cx="108425" cy="42475"/>
            </a:xfrm>
            <a:custGeom>
              <a:avLst/>
              <a:gdLst/>
              <a:ahLst/>
              <a:cxnLst/>
              <a:rect l="l" t="t" r="r" b="b"/>
              <a:pathLst>
                <a:path w="4337" h="1699" extrusionOk="0">
                  <a:moveTo>
                    <a:pt x="739" y="0"/>
                  </a:moveTo>
                  <a:cubicBezTo>
                    <a:pt x="366" y="0"/>
                    <a:pt x="65" y="284"/>
                    <a:pt x="23" y="667"/>
                  </a:cubicBezTo>
                  <a:cubicBezTo>
                    <a:pt x="0" y="1078"/>
                    <a:pt x="297" y="1420"/>
                    <a:pt x="685" y="1466"/>
                  </a:cubicBezTo>
                  <a:lnTo>
                    <a:pt x="3492" y="1694"/>
                  </a:lnTo>
                  <a:cubicBezTo>
                    <a:pt x="3520" y="1697"/>
                    <a:pt x="3548" y="1699"/>
                    <a:pt x="3575" y="1699"/>
                  </a:cubicBezTo>
                  <a:cubicBezTo>
                    <a:pt x="3948" y="1699"/>
                    <a:pt x="4249" y="1415"/>
                    <a:pt x="4291" y="1032"/>
                  </a:cubicBezTo>
                  <a:cubicBezTo>
                    <a:pt x="4337" y="644"/>
                    <a:pt x="4040" y="279"/>
                    <a:pt x="3629" y="256"/>
                  </a:cubicBezTo>
                  <a:lnTo>
                    <a:pt x="822" y="5"/>
                  </a:lnTo>
                  <a:cubicBezTo>
                    <a:pt x="794" y="2"/>
                    <a:pt x="766" y="0"/>
                    <a:pt x="739" y="0"/>
                  </a:cubicBezTo>
                  <a:close/>
                </a:path>
              </a:pathLst>
            </a:custGeom>
            <a:solidFill>
              <a:srgbClr val="68CE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58"/>
            <p:cNvSpPr/>
            <p:nvPr/>
          </p:nvSpPr>
          <p:spPr>
            <a:xfrm>
              <a:off x="5186075" y="1901925"/>
              <a:ext cx="107875" cy="42400"/>
            </a:xfrm>
            <a:custGeom>
              <a:avLst/>
              <a:gdLst/>
              <a:ahLst/>
              <a:cxnLst/>
              <a:rect l="l" t="t" r="r" b="b"/>
              <a:pathLst>
                <a:path w="4315" h="1696" extrusionOk="0">
                  <a:moveTo>
                    <a:pt x="778" y="1"/>
                  </a:moveTo>
                  <a:cubicBezTo>
                    <a:pt x="387" y="1"/>
                    <a:pt x="67" y="290"/>
                    <a:pt x="23" y="664"/>
                  </a:cubicBezTo>
                  <a:cubicBezTo>
                    <a:pt x="0" y="1075"/>
                    <a:pt x="297" y="1417"/>
                    <a:pt x="685" y="1463"/>
                  </a:cubicBezTo>
                  <a:lnTo>
                    <a:pt x="3493" y="1691"/>
                  </a:lnTo>
                  <a:cubicBezTo>
                    <a:pt x="3521" y="1694"/>
                    <a:pt x="3548" y="1696"/>
                    <a:pt x="3576" y="1696"/>
                  </a:cubicBezTo>
                  <a:cubicBezTo>
                    <a:pt x="3949" y="1696"/>
                    <a:pt x="4249" y="1412"/>
                    <a:pt x="4291" y="1029"/>
                  </a:cubicBezTo>
                  <a:cubicBezTo>
                    <a:pt x="4314" y="641"/>
                    <a:pt x="4017" y="276"/>
                    <a:pt x="3629" y="253"/>
                  </a:cubicBezTo>
                  <a:lnTo>
                    <a:pt x="822" y="2"/>
                  </a:lnTo>
                  <a:cubicBezTo>
                    <a:pt x="807" y="1"/>
                    <a:pt x="792" y="1"/>
                    <a:pt x="778" y="1"/>
                  </a:cubicBezTo>
                  <a:close/>
                </a:path>
              </a:pathLst>
            </a:custGeom>
            <a:solidFill>
              <a:srgbClr val="68CE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58"/>
            <p:cNvSpPr/>
            <p:nvPr/>
          </p:nvSpPr>
          <p:spPr>
            <a:xfrm>
              <a:off x="5342425" y="2040625"/>
              <a:ext cx="148100" cy="99925"/>
            </a:xfrm>
            <a:custGeom>
              <a:avLst/>
              <a:gdLst/>
              <a:ahLst/>
              <a:cxnLst/>
              <a:rect l="l" t="t" r="r" b="b"/>
              <a:pathLst>
                <a:path w="5924" h="3997" extrusionOk="0">
                  <a:moveTo>
                    <a:pt x="2694" y="1"/>
                  </a:moveTo>
                  <a:cubicBezTo>
                    <a:pt x="2694" y="1"/>
                    <a:pt x="685" y="343"/>
                    <a:pt x="685" y="366"/>
                  </a:cubicBezTo>
                  <a:cubicBezTo>
                    <a:pt x="685" y="411"/>
                    <a:pt x="0" y="1621"/>
                    <a:pt x="0" y="1621"/>
                  </a:cubicBezTo>
                  <a:cubicBezTo>
                    <a:pt x="913" y="2603"/>
                    <a:pt x="2602" y="3972"/>
                    <a:pt x="2785" y="3995"/>
                  </a:cubicBezTo>
                  <a:cubicBezTo>
                    <a:pt x="2791" y="3996"/>
                    <a:pt x="2798" y="3996"/>
                    <a:pt x="2804" y="3996"/>
                  </a:cubicBezTo>
                  <a:cubicBezTo>
                    <a:pt x="2992" y="3996"/>
                    <a:pt x="3337" y="3681"/>
                    <a:pt x="3447" y="3173"/>
                  </a:cubicBezTo>
                  <a:cubicBezTo>
                    <a:pt x="3447" y="3173"/>
                    <a:pt x="4406" y="3607"/>
                    <a:pt x="4748" y="3653"/>
                  </a:cubicBezTo>
                  <a:cubicBezTo>
                    <a:pt x="4762" y="3656"/>
                    <a:pt x="4778" y="3657"/>
                    <a:pt x="4794" y="3657"/>
                  </a:cubicBezTo>
                  <a:cubicBezTo>
                    <a:pt x="5160" y="3657"/>
                    <a:pt x="5923" y="2920"/>
                    <a:pt x="5661" y="1827"/>
                  </a:cubicBezTo>
                  <a:lnTo>
                    <a:pt x="2694" y="1"/>
                  </a:lnTo>
                  <a:close/>
                </a:path>
              </a:pathLst>
            </a:custGeom>
            <a:solidFill>
              <a:srgbClr val="F484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58"/>
            <p:cNvSpPr/>
            <p:nvPr/>
          </p:nvSpPr>
          <p:spPr>
            <a:xfrm>
              <a:off x="5403475" y="2068600"/>
              <a:ext cx="28550" cy="51375"/>
            </a:xfrm>
            <a:custGeom>
              <a:avLst/>
              <a:gdLst/>
              <a:ahLst/>
              <a:cxnLst/>
              <a:rect l="l" t="t" r="r" b="b"/>
              <a:pathLst>
                <a:path w="1142" h="2055" extrusionOk="0">
                  <a:moveTo>
                    <a:pt x="92" y="0"/>
                  </a:moveTo>
                  <a:lnTo>
                    <a:pt x="1" y="91"/>
                  </a:lnTo>
                  <a:cubicBezTo>
                    <a:pt x="685" y="776"/>
                    <a:pt x="1005" y="1438"/>
                    <a:pt x="937" y="2054"/>
                  </a:cubicBezTo>
                  <a:lnTo>
                    <a:pt x="1051" y="2054"/>
                  </a:lnTo>
                  <a:cubicBezTo>
                    <a:pt x="1142" y="1415"/>
                    <a:pt x="822" y="730"/>
                    <a:pt x="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58"/>
            <p:cNvSpPr/>
            <p:nvPr/>
          </p:nvSpPr>
          <p:spPr>
            <a:xfrm>
              <a:off x="4828275" y="1777575"/>
              <a:ext cx="587775" cy="317850"/>
            </a:xfrm>
            <a:custGeom>
              <a:avLst/>
              <a:gdLst/>
              <a:ahLst/>
              <a:cxnLst/>
              <a:rect l="l" t="t" r="r" b="b"/>
              <a:pathLst>
                <a:path w="23511" h="12714" extrusionOk="0">
                  <a:moveTo>
                    <a:pt x="1" y="0"/>
                  </a:moveTo>
                  <a:lnTo>
                    <a:pt x="1" y="12714"/>
                  </a:lnTo>
                  <a:lnTo>
                    <a:pt x="23511" y="12714"/>
                  </a:lnTo>
                  <a:lnTo>
                    <a:pt x="235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58"/>
            <p:cNvSpPr/>
            <p:nvPr/>
          </p:nvSpPr>
          <p:spPr>
            <a:xfrm>
              <a:off x="4853400" y="1799250"/>
              <a:ext cx="537550" cy="273925"/>
            </a:xfrm>
            <a:custGeom>
              <a:avLst/>
              <a:gdLst/>
              <a:ahLst/>
              <a:cxnLst/>
              <a:rect l="l" t="t" r="r" b="b"/>
              <a:pathLst>
                <a:path w="21502" h="10957" extrusionOk="0">
                  <a:moveTo>
                    <a:pt x="1895" y="1"/>
                  </a:moveTo>
                  <a:cubicBezTo>
                    <a:pt x="1895" y="1051"/>
                    <a:pt x="1050" y="1895"/>
                    <a:pt x="0" y="1895"/>
                  </a:cubicBezTo>
                  <a:lnTo>
                    <a:pt x="0" y="9085"/>
                  </a:lnTo>
                  <a:cubicBezTo>
                    <a:pt x="1050" y="9085"/>
                    <a:pt x="1895" y="9930"/>
                    <a:pt x="1895" y="10957"/>
                  </a:cubicBezTo>
                  <a:lnTo>
                    <a:pt x="19607" y="10957"/>
                  </a:lnTo>
                  <a:cubicBezTo>
                    <a:pt x="19607" y="9930"/>
                    <a:pt x="20452" y="9085"/>
                    <a:pt x="21502" y="9085"/>
                  </a:cubicBezTo>
                  <a:lnTo>
                    <a:pt x="21502" y="1895"/>
                  </a:lnTo>
                  <a:cubicBezTo>
                    <a:pt x="20452" y="1895"/>
                    <a:pt x="19607" y="1051"/>
                    <a:pt x="19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58"/>
            <p:cNvSpPr/>
            <p:nvPr/>
          </p:nvSpPr>
          <p:spPr>
            <a:xfrm>
              <a:off x="5070800" y="1923650"/>
              <a:ext cx="321850" cy="151250"/>
            </a:xfrm>
            <a:custGeom>
              <a:avLst/>
              <a:gdLst/>
              <a:ahLst/>
              <a:cxnLst/>
              <a:rect l="l" t="t" r="r" b="b"/>
              <a:pathLst>
                <a:path w="12874" h="6050" extrusionOk="0">
                  <a:moveTo>
                    <a:pt x="12737" y="0"/>
                  </a:moveTo>
                  <a:lnTo>
                    <a:pt x="12737" y="4041"/>
                  </a:lnTo>
                  <a:cubicBezTo>
                    <a:pt x="11710" y="4063"/>
                    <a:pt x="10888" y="4908"/>
                    <a:pt x="10843" y="5912"/>
                  </a:cubicBezTo>
                  <a:lnTo>
                    <a:pt x="1" y="5912"/>
                  </a:lnTo>
                  <a:lnTo>
                    <a:pt x="1" y="6049"/>
                  </a:lnTo>
                  <a:lnTo>
                    <a:pt x="10979" y="6049"/>
                  </a:lnTo>
                  <a:lnTo>
                    <a:pt x="10979" y="5981"/>
                  </a:lnTo>
                  <a:cubicBezTo>
                    <a:pt x="10979" y="4976"/>
                    <a:pt x="11801" y="4177"/>
                    <a:pt x="12806" y="4177"/>
                  </a:cubicBezTo>
                  <a:lnTo>
                    <a:pt x="12874" y="4177"/>
                  </a:lnTo>
                  <a:lnTo>
                    <a:pt x="128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58"/>
            <p:cNvSpPr/>
            <p:nvPr/>
          </p:nvSpPr>
          <p:spPr>
            <a:xfrm>
              <a:off x="4851675" y="1797550"/>
              <a:ext cx="426850" cy="277350"/>
            </a:xfrm>
            <a:custGeom>
              <a:avLst/>
              <a:gdLst/>
              <a:ahLst/>
              <a:cxnLst/>
              <a:rect l="l" t="t" r="r" b="b"/>
              <a:pathLst>
                <a:path w="17074" h="11094" extrusionOk="0">
                  <a:moveTo>
                    <a:pt x="1895" y="0"/>
                  </a:moveTo>
                  <a:lnTo>
                    <a:pt x="1895" y="69"/>
                  </a:lnTo>
                  <a:cubicBezTo>
                    <a:pt x="1895" y="1073"/>
                    <a:pt x="1073" y="1895"/>
                    <a:pt x="69" y="1895"/>
                  </a:cubicBezTo>
                  <a:lnTo>
                    <a:pt x="1" y="1895"/>
                  </a:lnTo>
                  <a:lnTo>
                    <a:pt x="1" y="9221"/>
                  </a:lnTo>
                  <a:lnTo>
                    <a:pt x="69" y="9221"/>
                  </a:lnTo>
                  <a:cubicBezTo>
                    <a:pt x="1073" y="9221"/>
                    <a:pt x="1895" y="10020"/>
                    <a:pt x="1895" y="11025"/>
                  </a:cubicBezTo>
                  <a:lnTo>
                    <a:pt x="1895" y="11093"/>
                  </a:lnTo>
                  <a:lnTo>
                    <a:pt x="5981" y="11093"/>
                  </a:lnTo>
                  <a:lnTo>
                    <a:pt x="5981" y="10956"/>
                  </a:lnTo>
                  <a:lnTo>
                    <a:pt x="2032" y="10956"/>
                  </a:lnTo>
                  <a:cubicBezTo>
                    <a:pt x="1986" y="9952"/>
                    <a:pt x="1165" y="9107"/>
                    <a:pt x="138" y="9085"/>
                  </a:cubicBezTo>
                  <a:lnTo>
                    <a:pt x="138" y="2032"/>
                  </a:lnTo>
                  <a:cubicBezTo>
                    <a:pt x="1165" y="1986"/>
                    <a:pt x="1986" y="1164"/>
                    <a:pt x="2032" y="137"/>
                  </a:cubicBezTo>
                  <a:lnTo>
                    <a:pt x="17074" y="137"/>
                  </a:lnTo>
                  <a:lnTo>
                    <a:pt x="170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58"/>
            <p:cNvSpPr/>
            <p:nvPr/>
          </p:nvSpPr>
          <p:spPr>
            <a:xfrm>
              <a:off x="5055400" y="1836350"/>
              <a:ext cx="134125" cy="184325"/>
            </a:xfrm>
            <a:custGeom>
              <a:avLst/>
              <a:gdLst/>
              <a:ahLst/>
              <a:cxnLst/>
              <a:rect l="l" t="t" r="r" b="b"/>
              <a:pathLst>
                <a:path w="5365" h="7373" extrusionOk="0">
                  <a:moveTo>
                    <a:pt x="2671" y="0"/>
                  </a:moveTo>
                  <a:cubicBezTo>
                    <a:pt x="1187" y="0"/>
                    <a:pt x="0" y="1644"/>
                    <a:pt x="0" y="3675"/>
                  </a:cubicBezTo>
                  <a:cubicBezTo>
                    <a:pt x="0" y="5707"/>
                    <a:pt x="1187" y="7373"/>
                    <a:pt x="2671" y="7373"/>
                  </a:cubicBezTo>
                  <a:cubicBezTo>
                    <a:pt x="4154" y="7373"/>
                    <a:pt x="5364" y="5707"/>
                    <a:pt x="5364" y="3675"/>
                  </a:cubicBezTo>
                  <a:cubicBezTo>
                    <a:pt x="5364" y="1644"/>
                    <a:pt x="4154" y="0"/>
                    <a:pt x="2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58"/>
            <p:cNvSpPr/>
            <p:nvPr/>
          </p:nvSpPr>
          <p:spPr>
            <a:xfrm>
              <a:off x="5053675" y="1834625"/>
              <a:ext cx="68500" cy="84475"/>
            </a:xfrm>
            <a:custGeom>
              <a:avLst/>
              <a:gdLst/>
              <a:ahLst/>
              <a:cxnLst/>
              <a:rect l="l" t="t" r="r" b="b"/>
              <a:pathLst>
                <a:path w="2740" h="3379" extrusionOk="0">
                  <a:moveTo>
                    <a:pt x="2740" y="1"/>
                  </a:moveTo>
                  <a:cubicBezTo>
                    <a:pt x="1325" y="1"/>
                    <a:pt x="138" y="1462"/>
                    <a:pt x="1" y="3379"/>
                  </a:cubicBezTo>
                  <a:lnTo>
                    <a:pt x="138" y="3379"/>
                  </a:lnTo>
                  <a:cubicBezTo>
                    <a:pt x="275" y="1530"/>
                    <a:pt x="1393" y="138"/>
                    <a:pt x="2740" y="138"/>
                  </a:cubicBezTo>
                  <a:lnTo>
                    <a:pt x="27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58"/>
            <p:cNvSpPr/>
            <p:nvPr/>
          </p:nvSpPr>
          <p:spPr>
            <a:xfrm>
              <a:off x="5054825" y="1928225"/>
              <a:ext cx="136400" cy="94175"/>
            </a:xfrm>
            <a:custGeom>
              <a:avLst/>
              <a:gdLst/>
              <a:ahLst/>
              <a:cxnLst/>
              <a:rect l="l" t="t" r="r" b="b"/>
              <a:pathLst>
                <a:path w="5456" h="3767" extrusionOk="0">
                  <a:moveTo>
                    <a:pt x="5319" y="0"/>
                  </a:moveTo>
                  <a:cubicBezTo>
                    <a:pt x="5319" y="2009"/>
                    <a:pt x="4132" y="3629"/>
                    <a:pt x="2694" y="3629"/>
                  </a:cubicBezTo>
                  <a:cubicBezTo>
                    <a:pt x="1461" y="3629"/>
                    <a:pt x="388" y="2420"/>
                    <a:pt x="137" y="753"/>
                  </a:cubicBezTo>
                  <a:lnTo>
                    <a:pt x="0" y="776"/>
                  </a:lnTo>
                  <a:cubicBezTo>
                    <a:pt x="274" y="2511"/>
                    <a:pt x="1393" y="3766"/>
                    <a:pt x="2694" y="3766"/>
                  </a:cubicBezTo>
                  <a:cubicBezTo>
                    <a:pt x="4223" y="3766"/>
                    <a:pt x="5456" y="2077"/>
                    <a:pt x="54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58"/>
            <p:cNvSpPr/>
            <p:nvPr/>
          </p:nvSpPr>
          <p:spPr>
            <a:xfrm>
              <a:off x="4903600" y="1910525"/>
              <a:ext cx="106750" cy="35975"/>
            </a:xfrm>
            <a:custGeom>
              <a:avLst/>
              <a:gdLst/>
              <a:ahLst/>
              <a:cxnLst/>
              <a:rect l="l" t="t" r="r" b="b"/>
              <a:pathLst>
                <a:path w="4270" h="1439" extrusionOk="0">
                  <a:moveTo>
                    <a:pt x="731" y="0"/>
                  </a:moveTo>
                  <a:cubicBezTo>
                    <a:pt x="320" y="0"/>
                    <a:pt x="1" y="320"/>
                    <a:pt x="1" y="708"/>
                  </a:cubicBezTo>
                  <a:cubicBezTo>
                    <a:pt x="1" y="1119"/>
                    <a:pt x="320" y="1438"/>
                    <a:pt x="731" y="1438"/>
                  </a:cubicBezTo>
                  <a:lnTo>
                    <a:pt x="3539" y="1438"/>
                  </a:lnTo>
                  <a:cubicBezTo>
                    <a:pt x="3949" y="1438"/>
                    <a:pt x="4269" y="1119"/>
                    <a:pt x="4269" y="708"/>
                  </a:cubicBezTo>
                  <a:cubicBezTo>
                    <a:pt x="4269" y="320"/>
                    <a:pt x="3949" y="0"/>
                    <a:pt x="3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58"/>
            <p:cNvSpPr/>
            <p:nvPr/>
          </p:nvSpPr>
          <p:spPr>
            <a:xfrm>
              <a:off x="5234000" y="1910525"/>
              <a:ext cx="106725" cy="35975"/>
            </a:xfrm>
            <a:custGeom>
              <a:avLst/>
              <a:gdLst/>
              <a:ahLst/>
              <a:cxnLst/>
              <a:rect l="l" t="t" r="r" b="b"/>
              <a:pathLst>
                <a:path w="4269" h="1439" extrusionOk="0">
                  <a:moveTo>
                    <a:pt x="731" y="0"/>
                  </a:moveTo>
                  <a:cubicBezTo>
                    <a:pt x="320" y="0"/>
                    <a:pt x="1" y="320"/>
                    <a:pt x="1" y="708"/>
                  </a:cubicBezTo>
                  <a:cubicBezTo>
                    <a:pt x="1" y="1119"/>
                    <a:pt x="320" y="1438"/>
                    <a:pt x="731" y="1438"/>
                  </a:cubicBezTo>
                  <a:lnTo>
                    <a:pt x="3538" y="1438"/>
                  </a:lnTo>
                  <a:cubicBezTo>
                    <a:pt x="3949" y="1438"/>
                    <a:pt x="4269" y="1119"/>
                    <a:pt x="4269" y="708"/>
                  </a:cubicBezTo>
                  <a:cubicBezTo>
                    <a:pt x="4269" y="320"/>
                    <a:pt x="3949" y="0"/>
                    <a:pt x="35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58"/>
            <p:cNvSpPr/>
            <p:nvPr/>
          </p:nvSpPr>
          <p:spPr>
            <a:xfrm>
              <a:off x="5671100" y="1995550"/>
              <a:ext cx="24000" cy="223150"/>
            </a:xfrm>
            <a:custGeom>
              <a:avLst/>
              <a:gdLst/>
              <a:ahLst/>
              <a:cxnLst/>
              <a:rect l="l" t="t" r="r" b="b"/>
              <a:pathLst>
                <a:path w="960" h="8926" extrusionOk="0">
                  <a:moveTo>
                    <a:pt x="480" y="0"/>
                  </a:moveTo>
                  <a:cubicBezTo>
                    <a:pt x="229" y="0"/>
                    <a:pt x="1" y="2009"/>
                    <a:pt x="1" y="4474"/>
                  </a:cubicBezTo>
                  <a:cubicBezTo>
                    <a:pt x="1" y="6939"/>
                    <a:pt x="229" y="8925"/>
                    <a:pt x="480" y="8925"/>
                  </a:cubicBezTo>
                  <a:cubicBezTo>
                    <a:pt x="731" y="8925"/>
                    <a:pt x="959" y="6939"/>
                    <a:pt x="959" y="4474"/>
                  </a:cubicBezTo>
                  <a:cubicBezTo>
                    <a:pt x="959" y="2009"/>
                    <a:pt x="731" y="0"/>
                    <a:pt x="480" y="0"/>
                  </a:cubicBezTo>
                  <a:close/>
                </a:path>
              </a:pathLst>
            </a:custGeom>
            <a:solidFill>
              <a:srgbClr val="6B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58"/>
            <p:cNvSpPr/>
            <p:nvPr/>
          </p:nvSpPr>
          <p:spPr>
            <a:xfrm>
              <a:off x="5222100" y="1873200"/>
              <a:ext cx="453025" cy="309550"/>
            </a:xfrm>
            <a:custGeom>
              <a:avLst/>
              <a:gdLst/>
              <a:ahLst/>
              <a:cxnLst/>
              <a:rect l="l" t="t" r="r" b="b"/>
              <a:pathLst>
                <a:path w="18121" h="12382" extrusionOk="0">
                  <a:moveTo>
                    <a:pt x="8786" y="0"/>
                  </a:moveTo>
                  <a:cubicBezTo>
                    <a:pt x="8167" y="0"/>
                    <a:pt x="7758" y="33"/>
                    <a:pt x="7758" y="33"/>
                  </a:cubicBezTo>
                  <a:lnTo>
                    <a:pt x="7758" y="3114"/>
                  </a:lnTo>
                  <a:cubicBezTo>
                    <a:pt x="6708" y="2749"/>
                    <a:pt x="4745" y="1813"/>
                    <a:pt x="2965" y="1151"/>
                  </a:cubicBezTo>
                  <a:cubicBezTo>
                    <a:pt x="2737" y="1068"/>
                    <a:pt x="2515" y="1031"/>
                    <a:pt x="2304" y="1031"/>
                  </a:cubicBezTo>
                  <a:cubicBezTo>
                    <a:pt x="884" y="1031"/>
                    <a:pt x="1" y="2737"/>
                    <a:pt x="1869" y="3890"/>
                  </a:cubicBezTo>
                  <a:cubicBezTo>
                    <a:pt x="2896" y="4666"/>
                    <a:pt x="5361" y="5944"/>
                    <a:pt x="7119" y="7086"/>
                  </a:cubicBezTo>
                  <a:cubicBezTo>
                    <a:pt x="8899" y="8204"/>
                    <a:pt x="10040" y="9779"/>
                    <a:pt x="11844" y="10806"/>
                  </a:cubicBezTo>
                  <a:cubicBezTo>
                    <a:pt x="13624" y="11856"/>
                    <a:pt x="18121" y="12381"/>
                    <a:pt x="18121" y="12381"/>
                  </a:cubicBezTo>
                  <a:lnTo>
                    <a:pt x="18121" y="5168"/>
                  </a:lnTo>
                  <a:cubicBezTo>
                    <a:pt x="18121" y="5168"/>
                    <a:pt x="13989" y="877"/>
                    <a:pt x="12026" y="352"/>
                  </a:cubicBezTo>
                  <a:cubicBezTo>
                    <a:pt x="10890" y="61"/>
                    <a:pt x="9638" y="0"/>
                    <a:pt x="8786" y="0"/>
                  </a:cubicBezTo>
                  <a:close/>
                </a:path>
              </a:pathLst>
            </a:custGeom>
            <a:solidFill>
              <a:srgbClr val="FFA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58"/>
            <p:cNvSpPr/>
            <p:nvPr/>
          </p:nvSpPr>
          <p:spPr>
            <a:xfrm>
              <a:off x="5255125" y="1904825"/>
              <a:ext cx="58225" cy="59925"/>
            </a:xfrm>
            <a:custGeom>
              <a:avLst/>
              <a:gdLst/>
              <a:ahLst/>
              <a:cxnLst/>
              <a:rect l="l" t="t" r="r" b="b"/>
              <a:pathLst>
                <a:path w="2329" h="2397" extrusionOk="0">
                  <a:moveTo>
                    <a:pt x="1004" y="0"/>
                  </a:moveTo>
                  <a:lnTo>
                    <a:pt x="982" y="137"/>
                  </a:lnTo>
                  <a:cubicBezTo>
                    <a:pt x="1255" y="206"/>
                    <a:pt x="2009" y="457"/>
                    <a:pt x="2100" y="776"/>
                  </a:cubicBezTo>
                  <a:cubicBezTo>
                    <a:pt x="2168" y="959"/>
                    <a:pt x="2032" y="1370"/>
                    <a:pt x="1803" y="1735"/>
                  </a:cubicBezTo>
                  <a:cubicBezTo>
                    <a:pt x="1621" y="2032"/>
                    <a:pt x="1415" y="2237"/>
                    <a:pt x="1278" y="2260"/>
                  </a:cubicBezTo>
                  <a:cubicBezTo>
                    <a:pt x="1254" y="2264"/>
                    <a:pt x="1228" y="2266"/>
                    <a:pt x="1202" y="2266"/>
                  </a:cubicBezTo>
                  <a:cubicBezTo>
                    <a:pt x="806" y="2266"/>
                    <a:pt x="200" y="1815"/>
                    <a:pt x="114" y="1644"/>
                  </a:cubicBezTo>
                  <a:lnTo>
                    <a:pt x="0" y="1689"/>
                  </a:lnTo>
                  <a:cubicBezTo>
                    <a:pt x="91" y="1895"/>
                    <a:pt x="753" y="2397"/>
                    <a:pt x="1210" y="2397"/>
                  </a:cubicBezTo>
                  <a:lnTo>
                    <a:pt x="1301" y="2397"/>
                  </a:lnTo>
                  <a:cubicBezTo>
                    <a:pt x="1552" y="2351"/>
                    <a:pt x="1826" y="1986"/>
                    <a:pt x="1917" y="1826"/>
                  </a:cubicBezTo>
                  <a:cubicBezTo>
                    <a:pt x="2146" y="1461"/>
                    <a:pt x="2328" y="1005"/>
                    <a:pt x="2237" y="731"/>
                  </a:cubicBezTo>
                  <a:cubicBezTo>
                    <a:pt x="2100" y="274"/>
                    <a:pt x="1050" y="23"/>
                    <a:pt x="10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58"/>
            <p:cNvSpPr/>
            <p:nvPr/>
          </p:nvSpPr>
          <p:spPr>
            <a:xfrm>
              <a:off x="5343000" y="1949325"/>
              <a:ext cx="18275" cy="37700"/>
            </a:xfrm>
            <a:custGeom>
              <a:avLst/>
              <a:gdLst/>
              <a:ahLst/>
              <a:cxnLst/>
              <a:rect l="l" t="t" r="r" b="b"/>
              <a:pathLst>
                <a:path w="731" h="1508" extrusionOk="0">
                  <a:moveTo>
                    <a:pt x="616" y="1"/>
                  </a:moveTo>
                  <a:lnTo>
                    <a:pt x="0" y="1461"/>
                  </a:lnTo>
                  <a:lnTo>
                    <a:pt x="114" y="1507"/>
                  </a:lnTo>
                  <a:lnTo>
                    <a:pt x="731" y="46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58"/>
            <p:cNvSpPr/>
            <p:nvPr/>
          </p:nvSpPr>
          <p:spPr>
            <a:xfrm>
              <a:off x="5415475" y="1949900"/>
              <a:ext cx="74775" cy="20575"/>
            </a:xfrm>
            <a:custGeom>
              <a:avLst/>
              <a:gdLst/>
              <a:ahLst/>
              <a:cxnLst/>
              <a:rect l="l" t="t" r="r" b="b"/>
              <a:pathLst>
                <a:path w="2991" h="823" extrusionOk="0">
                  <a:moveTo>
                    <a:pt x="68" y="0"/>
                  </a:moveTo>
                  <a:lnTo>
                    <a:pt x="0" y="115"/>
                  </a:lnTo>
                  <a:cubicBezTo>
                    <a:pt x="46" y="137"/>
                    <a:pt x="1301" y="822"/>
                    <a:pt x="2579" y="822"/>
                  </a:cubicBezTo>
                  <a:cubicBezTo>
                    <a:pt x="2716" y="822"/>
                    <a:pt x="2853" y="822"/>
                    <a:pt x="2990" y="799"/>
                  </a:cubicBezTo>
                  <a:lnTo>
                    <a:pt x="2967" y="662"/>
                  </a:lnTo>
                  <a:cubicBezTo>
                    <a:pt x="2834" y="680"/>
                    <a:pt x="2699" y="688"/>
                    <a:pt x="2563" y="688"/>
                  </a:cubicBezTo>
                  <a:cubicBezTo>
                    <a:pt x="1314" y="688"/>
                    <a:pt x="68" y="0"/>
                    <a:pt x="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58"/>
            <p:cNvSpPr/>
            <p:nvPr/>
          </p:nvSpPr>
          <p:spPr>
            <a:xfrm>
              <a:off x="5611200" y="1985850"/>
              <a:ext cx="273350" cy="210025"/>
            </a:xfrm>
            <a:custGeom>
              <a:avLst/>
              <a:gdLst/>
              <a:ahLst/>
              <a:cxnLst/>
              <a:rect l="l" t="t" r="r" b="b"/>
              <a:pathLst>
                <a:path w="10934" h="8401" extrusionOk="0">
                  <a:moveTo>
                    <a:pt x="10796" y="0"/>
                  </a:moveTo>
                  <a:lnTo>
                    <a:pt x="2557" y="662"/>
                  </a:lnTo>
                  <a:lnTo>
                    <a:pt x="0" y="3013"/>
                  </a:lnTo>
                  <a:lnTo>
                    <a:pt x="2557" y="7875"/>
                  </a:lnTo>
                  <a:lnTo>
                    <a:pt x="10933" y="8400"/>
                  </a:lnTo>
                  <a:lnTo>
                    <a:pt x="10796" y="0"/>
                  </a:lnTo>
                  <a:close/>
                </a:path>
              </a:pathLst>
            </a:custGeom>
            <a:solidFill>
              <a:srgbClr val="FFA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58"/>
            <p:cNvSpPr/>
            <p:nvPr/>
          </p:nvSpPr>
          <p:spPr>
            <a:xfrm>
              <a:off x="5683100" y="1983000"/>
              <a:ext cx="201450" cy="253950"/>
            </a:xfrm>
            <a:custGeom>
              <a:avLst/>
              <a:gdLst/>
              <a:ahLst/>
              <a:cxnLst/>
              <a:rect l="l" t="t" r="r" b="b"/>
              <a:pathLst>
                <a:path w="8058" h="10158" extrusionOk="0">
                  <a:moveTo>
                    <a:pt x="8057" y="0"/>
                  </a:moveTo>
                  <a:lnTo>
                    <a:pt x="0" y="502"/>
                  </a:lnTo>
                  <a:cubicBezTo>
                    <a:pt x="457" y="776"/>
                    <a:pt x="708" y="8058"/>
                    <a:pt x="0" y="9427"/>
                  </a:cubicBezTo>
                  <a:lnTo>
                    <a:pt x="8057" y="10158"/>
                  </a:lnTo>
                  <a:lnTo>
                    <a:pt x="805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58"/>
            <p:cNvSpPr/>
            <p:nvPr/>
          </p:nvSpPr>
          <p:spPr>
            <a:xfrm>
              <a:off x="5743575" y="1990975"/>
              <a:ext cx="25125" cy="234575"/>
            </a:xfrm>
            <a:custGeom>
              <a:avLst/>
              <a:gdLst/>
              <a:ahLst/>
              <a:cxnLst/>
              <a:rect l="l" t="t" r="r" b="b"/>
              <a:pathLst>
                <a:path w="1005" h="9383" extrusionOk="0">
                  <a:moveTo>
                    <a:pt x="115" y="1"/>
                  </a:moveTo>
                  <a:lnTo>
                    <a:pt x="1" y="69"/>
                  </a:lnTo>
                  <a:cubicBezTo>
                    <a:pt x="434" y="1005"/>
                    <a:pt x="891" y="8149"/>
                    <a:pt x="1" y="9291"/>
                  </a:cubicBezTo>
                  <a:lnTo>
                    <a:pt x="115" y="9382"/>
                  </a:lnTo>
                  <a:cubicBezTo>
                    <a:pt x="1005" y="8195"/>
                    <a:pt x="617" y="1051"/>
                    <a:pt x="1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58"/>
            <p:cNvSpPr/>
            <p:nvPr/>
          </p:nvSpPr>
          <p:spPr>
            <a:xfrm>
              <a:off x="5710475" y="2188425"/>
              <a:ext cx="20575" cy="20575"/>
            </a:xfrm>
            <a:custGeom>
              <a:avLst/>
              <a:gdLst/>
              <a:ahLst/>
              <a:cxnLst/>
              <a:rect l="l" t="t" r="r" b="b"/>
              <a:pathLst>
                <a:path w="823" h="823" extrusionOk="0">
                  <a:moveTo>
                    <a:pt x="412" y="137"/>
                  </a:moveTo>
                  <a:cubicBezTo>
                    <a:pt x="548" y="137"/>
                    <a:pt x="685" y="251"/>
                    <a:pt x="685" y="411"/>
                  </a:cubicBezTo>
                  <a:cubicBezTo>
                    <a:pt x="685" y="548"/>
                    <a:pt x="548" y="685"/>
                    <a:pt x="412" y="685"/>
                  </a:cubicBezTo>
                  <a:cubicBezTo>
                    <a:pt x="252" y="685"/>
                    <a:pt x="138" y="548"/>
                    <a:pt x="138" y="411"/>
                  </a:cubicBezTo>
                  <a:cubicBezTo>
                    <a:pt x="138" y="251"/>
                    <a:pt x="252" y="137"/>
                    <a:pt x="412" y="137"/>
                  </a:cubicBezTo>
                  <a:close/>
                  <a:moveTo>
                    <a:pt x="412" y="0"/>
                  </a:moveTo>
                  <a:cubicBezTo>
                    <a:pt x="183" y="0"/>
                    <a:pt x="1" y="183"/>
                    <a:pt x="1" y="411"/>
                  </a:cubicBezTo>
                  <a:cubicBezTo>
                    <a:pt x="1" y="639"/>
                    <a:pt x="183" y="822"/>
                    <a:pt x="412" y="822"/>
                  </a:cubicBezTo>
                  <a:cubicBezTo>
                    <a:pt x="640" y="822"/>
                    <a:pt x="822" y="639"/>
                    <a:pt x="822" y="411"/>
                  </a:cubicBezTo>
                  <a:cubicBezTo>
                    <a:pt x="822" y="183"/>
                    <a:pt x="640" y="0"/>
                    <a:pt x="4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4" name="Google Shape;3314;p59"/>
          <p:cNvSpPr txBox="1">
            <a:spLocks noGrp="1"/>
          </p:cNvSpPr>
          <p:nvPr>
            <p:ph type="subTitle" idx="1"/>
          </p:nvPr>
        </p:nvSpPr>
        <p:spPr>
          <a:xfrm>
            <a:off x="361507" y="528305"/>
            <a:ext cx="8420986" cy="40868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MX" sz="2000" dirty="0"/>
              <a:t>Transacciones que comprenden derechos de autor, patentes, marcas registradas y tecnología del proceso.</a:t>
            </a:r>
          </a:p>
          <a:p>
            <a:pPr marL="0" lvl="0" indent="0" algn="just"/>
            <a:endParaRPr lang="es-MX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dirty="0" err="1"/>
              <a:t>Joint</a:t>
            </a:r>
            <a:r>
              <a:rPr lang="es-MX" sz="2000" dirty="0"/>
              <a:t>  Ventures (negocio conjunto, una inversión conjunta o una “colaboración empresarial).</a:t>
            </a:r>
          </a:p>
          <a:p>
            <a:pPr marL="0" lvl="0" indent="0"/>
            <a:endParaRPr lang="es-MX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dirty="0"/>
              <a:t>Franquicias (cuando una empresa permite a un inversor usar su nombre, su imagen corporativa completa, transmite la operatividad de su modelo de negocio y le dé soporte permanente para obtener ingresos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MX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dirty="0"/>
              <a:t>Alianzas estratégicas.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dirty="0"/>
              <a:t>Fusiones.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000" dirty="0"/>
              <a:t>Adquisiciones.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0" name="Google Shape;3720;p60"/>
          <p:cNvGrpSpPr/>
          <p:nvPr/>
        </p:nvGrpSpPr>
        <p:grpSpPr>
          <a:xfrm>
            <a:off x="88" y="4469900"/>
            <a:ext cx="9143765" cy="1526112"/>
            <a:chOff x="152488" y="4348275"/>
            <a:chExt cx="9143765" cy="1526112"/>
          </a:xfrm>
        </p:grpSpPr>
        <p:sp>
          <p:nvSpPr>
            <p:cNvPr id="3721" name="Google Shape;3721;p60"/>
            <p:cNvSpPr/>
            <p:nvPr/>
          </p:nvSpPr>
          <p:spPr>
            <a:xfrm>
              <a:off x="152488" y="4348275"/>
              <a:ext cx="9143765" cy="1526112"/>
            </a:xfrm>
            <a:custGeom>
              <a:avLst/>
              <a:gdLst/>
              <a:ahLst/>
              <a:cxnLst/>
              <a:rect l="l" t="t" r="r" b="b"/>
              <a:pathLst>
                <a:path w="83907" h="14794" extrusionOk="0">
                  <a:moveTo>
                    <a:pt x="28776" y="0"/>
                  </a:moveTo>
                  <a:cubicBezTo>
                    <a:pt x="15090" y="0"/>
                    <a:pt x="12246" y="2464"/>
                    <a:pt x="4904" y="2464"/>
                  </a:cubicBezTo>
                  <a:cubicBezTo>
                    <a:pt x="3477" y="2464"/>
                    <a:pt x="1880" y="2371"/>
                    <a:pt x="0" y="2149"/>
                  </a:cubicBezTo>
                  <a:lnTo>
                    <a:pt x="0" y="14794"/>
                  </a:lnTo>
                  <a:lnTo>
                    <a:pt x="83906" y="14794"/>
                  </a:lnTo>
                  <a:lnTo>
                    <a:pt x="83906" y="2149"/>
                  </a:lnTo>
                  <a:cubicBezTo>
                    <a:pt x="83906" y="2149"/>
                    <a:pt x="81878" y="2286"/>
                    <a:pt x="77444" y="2286"/>
                  </a:cubicBezTo>
                  <a:cubicBezTo>
                    <a:pt x="71041" y="2286"/>
                    <a:pt x="59619" y="1999"/>
                    <a:pt x="42045" y="597"/>
                  </a:cubicBezTo>
                  <a:cubicBezTo>
                    <a:pt x="36693" y="170"/>
                    <a:pt x="32362" y="0"/>
                    <a:pt x="287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60"/>
            <p:cNvSpPr/>
            <p:nvPr/>
          </p:nvSpPr>
          <p:spPr>
            <a:xfrm>
              <a:off x="152488" y="4563668"/>
              <a:ext cx="9143765" cy="672690"/>
            </a:xfrm>
            <a:custGeom>
              <a:avLst/>
              <a:gdLst/>
              <a:ahLst/>
              <a:cxnLst/>
              <a:rect l="l" t="t" r="r" b="b"/>
              <a:pathLst>
                <a:path w="83907" h="6521" extrusionOk="0">
                  <a:moveTo>
                    <a:pt x="38093" y="1"/>
                  </a:moveTo>
                  <a:cubicBezTo>
                    <a:pt x="29173" y="1"/>
                    <a:pt x="24361" y="680"/>
                    <a:pt x="23739" y="2047"/>
                  </a:cubicBezTo>
                  <a:cubicBezTo>
                    <a:pt x="23556" y="2457"/>
                    <a:pt x="23739" y="2937"/>
                    <a:pt x="24286" y="3439"/>
                  </a:cubicBezTo>
                  <a:cubicBezTo>
                    <a:pt x="25245" y="4352"/>
                    <a:pt x="25610" y="5060"/>
                    <a:pt x="25359" y="5539"/>
                  </a:cubicBezTo>
                  <a:cubicBezTo>
                    <a:pt x="25022" y="6165"/>
                    <a:pt x="23712" y="6412"/>
                    <a:pt x="21852" y="6412"/>
                  </a:cubicBezTo>
                  <a:cubicBezTo>
                    <a:pt x="14890" y="6412"/>
                    <a:pt x="221" y="2950"/>
                    <a:pt x="23" y="2914"/>
                  </a:cubicBezTo>
                  <a:lnTo>
                    <a:pt x="0" y="3028"/>
                  </a:lnTo>
                  <a:cubicBezTo>
                    <a:pt x="754" y="3211"/>
                    <a:pt x="14860" y="6520"/>
                    <a:pt x="21776" y="6520"/>
                  </a:cubicBezTo>
                  <a:cubicBezTo>
                    <a:pt x="23716" y="6520"/>
                    <a:pt x="25085" y="6246"/>
                    <a:pt x="25451" y="5585"/>
                  </a:cubicBezTo>
                  <a:cubicBezTo>
                    <a:pt x="25747" y="5060"/>
                    <a:pt x="25359" y="4306"/>
                    <a:pt x="24355" y="3370"/>
                  </a:cubicBezTo>
                  <a:cubicBezTo>
                    <a:pt x="23853" y="2891"/>
                    <a:pt x="23670" y="2457"/>
                    <a:pt x="23830" y="2092"/>
                  </a:cubicBezTo>
                  <a:cubicBezTo>
                    <a:pt x="24497" y="632"/>
                    <a:pt x="30279" y="123"/>
                    <a:pt x="38013" y="123"/>
                  </a:cubicBezTo>
                  <a:cubicBezTo>
                    <a:pt x="55667" y="123"/>
                    <a:pt x="83493" y="2775"/>
                    <a:pt x="83906" y="2823"/>
                  </a:cubicBezTo>
                  <a:lnTo>
                    <a:pt x="83906" y="2709"/>
                  </a:lnTo>
                  <a:cubicBezTo>
                    <a:pt x="83769" y="2686"/>
                    <a:pt x="69252" y="1293"/>
                    <a:pt x="54690" y="517"/>
                  </a:cubicBezTo>
                  <a:cubicBezTo>
                    <a:pt x="48122" y="173"/>
                    <a:pt x="42586" y="1"/>
                    <a:pt x="380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60"/>
            <p:cNvSpPr/>
            <p:nvPr/>
          </p:nvSpPr>
          <p:spPr>
            <a:xfrm>
              <a:off x="3766766" y="4754200"/>
              <a:ext cx="3604348" cy="559836"/>
            </a:xfrm>
            <a:custGeom>
              <a:avLst/>
              <a:gdLst/>
              <a:ahLst/>
              <a:cxnLst/>
              <a:rect l="l" t="t" r="r" b="b"/>
              <a:pathLst>
                <a:path w="33075" h="5427" extrusionOk="0">
                  <a:moveTo>
                    <a:pt x="3556" y="0"/>
                  </a:moveTo>
                  <a:cubicBezTo>
                    <a:pt x="2123" y="0"/>
                    <a:pt x="1157" y="104"/>
                    <a:pt x="662" y="314"/>
                  </a:cubicBezTo>
                  <a:cubicBezTo>
                    <a:pt x="206" y="496"/>
                    <a:pt x="0" y="679"/>
                    <a:pt x="0" y="907"/>
                  </a:cubicBezTo>
                  <a:cubicBezTo>
                    <a:pt x="23" y="1409"/>
                    <a:pt x="1370" y="1866"/>
                    <a:pt x="2922" y="2414"/>
                  </a:cubicBezTo>
                  <a:cubicBezTo>
                    <a:pt x="4588" y="2984"/>
                    <a:pt x="6483" y="3623"/>
                    <a:pt x="6529" y="4331"/>
                  </a:cubicBezTo>
                  <a:cubicBezTo>
                    <a:pt x="6529" y="4651"/>
                    <a:pt x="6186" y="4993"/>
                    <a:pt x="5456" y="5335"/>
                  </a:cubicBezTo>
                  <a:lnTo>
                    <a:pt x="5501" y="5427"/>
                  </a:lnTo>
                  <a:cubicBezTo>
                    <a:pt x="6277" y="5061"/>
                    <a:pt x="6643" y="4719"/>
                    <a:pt x="6643" y="4331"/>
                  </a:cubicBezTo>
                  <a:cubicBezTo>
                    <a:pt x="6597" y="3532"/>
                    <a:pt x="4748" y="2916"/>
                    <a:pt x="2945" y="2300"/>
                  </a:cubicBezTo>
                  <a:cubicBezTo>
                    <a:pt x="1575" y="1820"/>
                    <a:pt x="137" y="1341"/>
                    <a:pt x="115" y="907"/>
                  </a:cubicBezTo>
                  <a:cubicBezTo>
                    <a:pt x="115" y="725"/>
                    <a:pt x="320" y="565"/>
                    <a:pt x="708" y="405"/>
                  </a:cubicBezTo>
                  <a:cubicBezTo>
                    <a:pt x="1200" y="202"/>
                    <a:pt x="2175" y="114"/>
                    <a:pt x="3489" y="114"/>
                  </a:cubicBezTo>
                  <a:cubicBezTo>
                    <a:pt x="11628" y="114"/>
                    <a:pt x="32796" y="3470"/>
                    <a:pt x="33052" y="3509"/>
                  </a:cubicBezTo>
                  <a:lnTo>
                    <a:pt x="33074" y="3395"/>
                  </a:lnTo>
                  <a:cubicBezTo>
                    <a:pt x="33006" y="3395"/>
                    <a:pt x="25793" y="2254"/>
                    <a:pt x="18215" y="1295"/>
                  </a:cubicBezTo>
                  <a:cubicBezTo>
                    <a:pt x="11390" y="436"/>
                    <a:pt x="6492" y="0"/>
                    <a:pt x="35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6" name="Picture 2">
            <a:extLst>
              <a:ext uri="{FF2B5EF4-FFF2-40B4-BE49-F238E27FC236}">
                <a16:creationId xmlns:a16="http://schemas.microsoft.com/office/drawing/2014/main" id="{B6955711-97A4-4D2C-BB40-92037B4B2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09991" y="482104"/>
            <a:ext cx="5923958" cy="439372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62"/>
          <p:cNvSpPr txBox="1">
            <a:spLocks noGrp="1"/>
          </p:cNvSpPr>
          <p:nvPr>
            <p:ph type="title" idx="5"/>
          </p:nvPr>
        </p:nvSpPr>
        <p:spPr>
          <a:xfrm>
            <a:off x="2217279" y="658631"/>
            <a:ext cx="6533316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200" dirty="0"/>
              <a:t>Negocios internacionales y su perspectiva global</a:t>
            </a:r>
          </a:p>
        </p:txBody>
      </p:sp>
      <p:sp>
        <p:nvSpPr>
          <p:cNvPr id="3742" name="Google Shape;3742;p62"/>
          <p:cNvSpPr txBox="1">
            <a:spLocks noGrp="1"/>
          </p:cNvSpPr>
          <p:nvPr>
            <p:ph type="subTitle" idx="1"/>
          </p:nvPr>
        </p:nvSpPr>
        <p:spPr>
          <a:xfrm>
            <a:off x="608671" y="2224062"/>
            <a:ext cx="8365208" cy="2058788"/>
          </a:xfrm>
          <a:prstGeom prst="rect">
            <a:avLst/>
          </a:prstGeom>
        </p:spPr>
        <p:txBody>
          <a:bodyPr spcFirstLastPara="1" wrap="square" lIns="91425" tIns="91425" rIns="91425" bIns="91425" numCol="2" anchor="ctr" anchorCtr="0">
            <a:noAutofit/>
          </a:bodyPr>
          <a:lstStyle/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Amplia selección de productos.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Precios acordes a las necesidades.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Mano de obra global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endParaRPr lang="es-MX" sz="2400" dirty="0"/>
          </a:p>
          <a:p>
            <a:pPr lvl="0" indent="-457200" algn="just">
              <a:buFont typeface="Arial" panose="020B0604020202020204" pitchFamily="34" charset="0"/>
              <a:buChar char="•"/>
            </a:pPr>
            <a:endParaRPr lang="es-MX" sz="2400" dirty="0"/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Sistemas económicos.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Cultura.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Políticas y Gobiernos.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Nuevos Mercados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s-MX" sz="2400" dirty="0"/>
              <a:t>Necesidades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endParaRPr lang="es-MX" sz="2400" dirty="0"/>
          </a:p>
          <a:p>
            <a:pPr lvl="0" indent="-457200" algn="l">
              <a:buFont typeface="Arial" panose="020B0604020202020204" pitchFamily="34" charset="0"/>
              <a:buChar char="•"/>
            </a:pPr>
            <a:endParaRPr lang="es-MX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ágrima 7">
            <a:extLst>
              <a:ext uri="{FF2B5EF4-FFF2-40B4-BE49-F238E27FC236}">
                <a16:creationId xmlns:a16="http://schemas.microsoft.com/office/drawing/2014/main" id="{74CC9816-9E2D-4E2C-914F-46306C332B44}"/>
              </a:ext>
            </a:extLst>
          </p:cNvPr>
          <p:cNvSpPr/>
          <p:nvPr/>
        </p:nvSpPr>
        <p:spPr>
          <a:xfrm>
            <a:off x="2095200" y="982518"/>
            <a:ext cx="5054400" cy="33480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BEA0FF38-2ECE-45FB-AE53-FEE6FC611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264441"/>
              </p:ext>
            </p:extLst>
          </p:nvPr>
        </p:nvGraphicFramePr>
        <p:xfrm>
          <a:off x="3079800" y="1436358"/>
          <a:ext cx="3646800" cy="1950720"/>
        </p:xfrm>
        <a:graphic>
          <a:graphicData uri="http://schemas.openxmlformats.org/drawingml/2006/table">
            <a:tbl>
              <a:tblPr>
                <a:tableStyleId>{194B82FA-DCF0-473B-8151-7F7A5C53B525}</a:tableStyleId>
              </a:tblPr>
              <a:tblGrid>
                <a:gridCol w="3646800">
                  <a:extLst>
                    <a:ext uri="{9D8B030D-6E8A-4147-A177-3AD203B41FA5}">
                      <a16:colId xmlns:a16="http://schemas.microsoft.com/office/drawing/2014/main" val="3199215695"/>
                    </a:ext>
                  </a:extLst>
                </a:gridCol>
              </a:tblGrid>
              <a:tr h="1671642">
                <a:tc>
                  <a:txBody>
                    <a:bodyPr/>
                    <a:lstStyle/>
                    <a:p>
                      <a:pPr algn="l"/>
                      <a:r>
                        <a:rPr lang="es-ES" sz="2000" dirty="0">
                          <a:solidFill>
                            <a:schemeClr val="tx2"/>
                          </a:solidFill>
                          <a:effectLst/>
                        </a:rPr>
                        <a:t>Gobiernos y comercio internacional</a:t>
                      </a:r>
                      <a:endParaRPr lang="es-CO" sz="20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l"/>
                      <a:r>
                        <a:rPr lang="es-ES" sz="2000" dirty="0">
                          <a:solidFill>
                            <a:schemeClr val="tx2"/>
                          </a:solidFill>
                          <a:effectLst/>
                        </a:rPr>
                        <a:t>Sistemas políticos</a:t>
                      </a:r>
                      <a:endParaRPr lang="es-CO" sz="20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l"/>
                      <a:r>
                        <a:rPr lang="es-ES" sz="2000" dirty="0">
                          <a:solidFill>
                            <a:schemeClr val="tx2"/>
                          </a:solidFill>
                          <a:effectLst/>
                        </a:rPr>
                        <a:t>Sistemas económicos </a:t>
                      </a:r>
                      <a:endParaRPr lang="es-CO" sz="20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l"/>
                      <a:r>
                        <a:rPr lang="es-ES" sz="2000" dirty="0">
                          <a:solidFill>
                            <a:schemeClr val="tx2"/>
                          </a:solidFill>
                          <a:effectLst/>
                        </a:rPr>
                        <a:t>Sistemas legales</a:t>
                      </a:r>
                    </a:p>
                    <a:p>
                      <a:pPr algn="l"/>
                      <a:r>
                        <a:rPr lang="es-ES" sz="1400" b="0" i="0" u="none" strike="noStrike" cap="none" dirty="0">
                          <a:solidFill>
                            <a:schemeClr val="tx2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Organismos internacionales (CCI, OMC, OMA, FMI)</a:t>
                      </a:r>
                      <a:endParaRPr lang="es-CO" sz="20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1927656129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86E40DA0-637F-4B7A-ABC2-34D129A14359}"/>
              </a:ext>
            </a:extLst>
          </p:cNvPr>
          <p:cNvSpPr txBox="1"/>
          <p:nvPr/>
        </p:nvSpPr>
        <p:spPr>
          <a:xfrm>
            <a:off x="1922400" y="151200"/>
            <a:ext cx="596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LEER PARA LA PROXIMA CLASES:</a:t>
            </a:r>
          </a:p>
          <a:p>
            <a:endParaRPr lang="es-CO" dirty="0"/>
          </a:p>
          <a:p>
            <a:r>
              <a:rPr lang="es-CO" dirty="0"/>
              <a:t>ACTORES  EN LOS NEGOCIOS INTERNACIONALES</a:t>
            </a:r>
          </a:p>
        </p:txBody>
      </p:sp>
    </p:spTree>
    <p:extLst>
      <p:ext uri="{BB962C8B-B14F-4D97-AF65-F5344CB8AC3E}">
        <p14:creationId xmlns:p14="http://schemas.microsoft.com/office/powerpoint/2010/main" val="238401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5" name="Google Shape;3785;p64"/>
          <p:cNvSpPr txBox="1">
            <a:spLocks noGrp="1"/>
          </p:cNvSpPr>
          <p:nvPr>
            <p:ph type="title"/>
          </p:nvPr>
        </p:nvSpPr>
        <p:spPr>
          <a:xfrm flipH="1">
            <a:off x="2199671" y="1123638"/>
            <a:ext cx="536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4000" dirty="0"/>
              <a:t>Compañía global</a:t>
            </a:r>
          </a:p>
        </p:txBody>
      </p:sp>
      <p:sp>
        <p:nvSpPr>
          <p:cNvPr id="3787" name="Google Shape;3787;p64"/>
          <p:cNvSpPr txBox="1">
            <a:spLocks noGrp="1"/>
          </p:cNvSpPr>
          <p:nvPr>
            <p:ph type="subTitle" idx="1"/>
          </p:nvPr>
        </p:nvSpPr>
        <p:spPr>
          <a:xfrm flipH="1">
            <a:off x="2956616" y="2198628"/>
            <a:ext cx="5698469" cy="21969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/>
            <a:r>
              <a:rPr lang="es-MX" sz="1800" dirty="0"/>
              <a:t>Es aquella que integra sus operaciones ubicadas en diferentes países. </a:t>
            </a:r>
          </a:p>
          <a:p>
            <a:pPr marL="0" lvl="0" indent="0" algn="just"/>
            <a:r>
              <a:rPr lang="es-MX" sz="1800" dirty="0"/>
              <a:t>	Ejemplo: una compañía de este tipo podría diseñar un producto o servicio teniendo en mente a un segmento del mercado global o hacer uso de sus operaciones en diferentes países para producir los componentes necesarios para sus bienes y servicios.</a:t>
            </a:r>
          </a:p>
        </p:txBody>
      </p:sp>
      <p:grpSp>
        <p:nvGrpSpPr>
          <p:cNvPr id="3788" name="Google Shape;3788;p64"/>
          <p:cNvGrpSpPr/>
          <p:nvPr/>
        </p:nvGrpSpPr>
        <p:grpSpPr>
          <a:xfrm flipH="1">
            <a:off x="-1923300" y="2595498"/>
            <a:ext cx="4990208" cy="2005247"/>
            <a:chOff x="4822575" y="4250125"/>
            <a:chExt cx="1083650" cy="435450"/>
          </a:xfrm>
        </p:grpSpPr>
        <p:sp>
          <p:nvSpPr>
            <p:cNvPr id="3789" name="Google Shape;3789;p64"/>
            <p:cNvSpPr/>
            <p:nvPr/>
          </p:nvSpPr>
          <p:spPr>
            <a:xfrm>
              <a:off x="5108450" y="4588500"/>
              <a:ext cx="763550" cy="39400"/>
            </a:xfrm>
            <a:custGeom>
              <a:avLst/>
              <a:gdLst/>
              <a:ahLst/>
              <a:cxnLst/>
              <a:rect l="l" t="t" r="r" b="b"/>
              <a:pathLst>
                <a:path w="30542" h="1576" extrusionOk="0">
                  <a:moveTo>
                    <a:pt x="1" y="0"/>
                  </a:moveTo>
                  <a:lnTo>
                    <a:pt x="1" y="1575"/>
                  </a:lnTo>
                  <a:lnTo>
                    <a:pt x="30541" y="1575"/>
                  </a:lnTo>
                  <a:lnTo>
                    <a:pt x="305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64"/>
            <p:cNvSpPr/>
            <p:nvPr/>
          </p:nvSpPr>
          <p:spPr>
            <a:xfrm>
              <a:off x="5066225" y="4250125"/>
              <a:ext cx="840000" cy="346375"/>
            </a:xfrm>
            <a:custGeom>
              <a:avLst/>
              <a:gdLst/>
              <a:ahLst/>
              <a:cxnLst/>
              <a:rect l="l" t="t" r="r" b="b"/>
              <a:pathLst>
                <a:path w="33600" h="13855" extrusionOk="0">
                  <a:moveTo>
                    <a:pt x="1507" y="0"/>
                  </a:moveTo>
                  <a:cubicBezTo>
                    <a:pt x="663" y="0"/>
                    <a:pt x="1" y="662"/>
                    <a:pt x="1" y="1507"/>
                  </a:cubicBezTo>
                  <a:lnTo>
                    <a:pt x="1" y="12349"/>
                  </a:lnTo>
                  <a:cubicBezTo>
                    <a:pt x="1" y="13193"/>
                    <a:pt x="663" y="13855"/>
                    <a:pt x="1507" y="13855"/>
                  </a:cubicBezTo>
                  <a:lnTo>
                    <a:pt x="32093" y="13855"/>
                  </a:lnTo>
                  <a:cubicBezTo>
                    <a:pt x="32915" y="13855"/>
                    <a:pt x="33600" y="13193"/>
                    <a:pt x="33600" y="12349"/>
                  </a:cubicBezTo>
                  <a:lnTo>
                    <a:pt x="33600" y="1507"/>
                  </a:lnTo>
                  <a:cubicBezTo>
                    <a:pt x="33600" y="662"/>
                    <a:pt x="32915" y="0"/>
                    <a:pt x="32093" y="0"/>
                  </a:cubicBezTo>
                  <a:close/>
                </a:path>
              </a:pathLst>
            </a:custGeom>
            <a:solidFill>
              <a:schemeClr val="dk2"/>
            </a:solidFill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64"/>
            <p:cNvSpPr/>
            <p:nvPr/>
          </p:nvSpPr>
          <p:spPr>
            <a:xfrm>
              <a:off x="4851100" y="4432725"/>
              <a:ext cx="159800" cy="94750"/>
            </a:xfrm>
            <a:custGeom>
              <a:avLst/>
              <a:gdLst/>
              <a:ahLst/>
              <a:cxnLst/>
              <a:rect l="l" t="t" r="r" b="b"/>
              <a:pathLst>
                <a:path w="6392" h="3790" extrusionOk="0">
                  <a:moveTo>
                    <a:pt x="2900" y="0"/>
                  </a:moveTo>
                  <a:cubicBezTo>
                    <a:pt x="2375" y="0"/>
                    <a:pt x="1895" y="228"/>
                    <a:pt x="1576" y="616"/>
                  </a:cubicBezTo>
                  <a:cubicBezTo>
                    <a:pt x="1096" y="1187"/>
                    <a:pt x="457" y="2123"/>
                    <a:pt x="46" y="3470"/>
                  </a:cubicBezTo>
                  <a:cubicBezTo>
                    <a:pt x="1" y="3629"/>
                    <a:pt x="115" y="3789"/>
                    <a:pt x="298" y="3789"/>
                  </a:cubicBezTo>
                  <a:lnTo>
                    <a:pt x="6141" y="3789"/>
                  </a:lnTo>
                  <a:cubicBezTo>
                    <a:pt x="6278" y="3789"/>
                    <a:pt x="6392" y="3675"/>
                    <a:pt x="6392" y="3538"/>
                  </a:cubicBezTo>
                  <a:lnTo>
                    <a:pt x="6392" y="251"/>
                  </a:lnTo>
                  <a:cubicBezTo>
                    <a:pt x="6392" y="114"/>
                    <a:pt x="6278" y="0"/>
                    <a:pt x="61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64"/>
            <p:cNvSpPr/>
            <p:nvPr/>
          </p:nvSpPr>
          <p:spPr>
            <a:xfrm>
              <a:off x="4885925" y="4427000"/>
              <a:ext cx="105575" cy="107325"/>
            </a:xfrm>
            <a:custGeom>
              <a:avLst/>
              <a:gdLst/>
              <a:ahLst/>
              <a:cxnLst/>
              <a:rect l="l" t="t" r="r" b="b"/>
              <a:pathLst>
                <a:path w="4223" h="4293" extrusionOk="0">
                  <a:moveTo>
                    <a:pt x="2465" y="1"/>
                  </a:moveTo>
                  <a:lnTo>
                    <a:pt x="0" y="4292"/>
                  </a:lnTo>
                  <a:lnTo>
                    <a:pt x="1758" y="4292"/>
                  </a:lnTo>
                  <a:lnTo>
                    <a:pt x="42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64"/>
            <p:cNvSpPr/>
            <p:nvPr/>
          </p:nvSpPr>
          <p:spPr>
            <a:xfrm>
              <a:off x="4857950" y="4427000"/>
              <a:ext cx="74775" cy="107325"/>
            </a:xfrm>
            <a:custGeom>
              <a:avLst/>
              <a:gdLst/>
              <a:ahLst/>
              <a:cxnLst/>
              <a:rect l="l" t="t" r="r" b="b"/>
              <a:pathLst>
                <a:path w="2991" h="4293" extrusionOk="0">
                  <a:moveTo>
                    <a:pt x="2466" y="1"/>
                  </a:moveTo>
                  <a:lnTo>
                    <a:pt x="1" y="4292"/>
                  </a:lnTo>
                  <a:lnTo>
                    <a:pt x="526" y="4292"/>
                  </a:lnTo>
                  <a:lnTo>
                    <a:pt x="29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64"/>
            <p:cNvSpPr/>
            <p:nvPr/>
          </p:nvSpPr>
          <p:spPr>
            <a:xfrm>
              <a:off x="4954400" y="4427000"/>
              <a:ext cx="74775" cy="107325"/>
            </a:xfrm>
            <a:custGeom>
              <a:avLst/>
              <a:gdLst/>
              <a:ahLst/>
              <a:cxnLst/>
              <a:rect l="l" t="t" r="r" b="b"/>
              <a:pathLst>
                <a:path w="2991" h="4293" extrusionOk="0">
                  <a:moveTo>
                    <a:pt x="2465" y="1"/>
                  </a:moveTo>
                  <a:lnTo>
                    <a:pt x="0" y="4292"/>
                  </a:lnTo>
                  <a:lnTo>
                    <a:pt x="502" y="4292"/>
                  </a:lnTo>
                  <a:lnTo>
                    <a:pt x="29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64"/>
            <p:cNvSpPr/>
            <p:nvPr/>
          </p:nvSpPr>
          <p:spPr>
            <a:xfrm>
              <a:off x="4826000" y="4400075"/>
              <a:ext cx="221425" cy="240950"/>
            </a:xfrm>
            <a:custGeom>
              <a:avLst/>
              <a:gdLst/>
              <a:ahLst/>
              <a:cxnLst/>
              <a:rect l="l" t="t" r="r" b="b"/>
              <a:pathLst>
                <a:path w="8857" h="9638" extrusionOk="0">
                  <a:moveTo>
                    <a:pt x="7145" y="1306"/>
                  </a:moveTo>
                  <a:cubicBezTo>
                    <a:pt x="7282" y="1306"/>
                    <a:pt x="7396" y="1420"/>
                    <a:pt x="7396" y="1557"/>
                  </a:cubicBezTo>
                  <a:lnTo>
                    <a:pt x="7396" y="4844"/>
                  </a:lnTo>
                  <a:cubicBezTo>
                    <a:pt x="7396" y="4981"/>
                    <a:pt x="7282" y="5095"/>
                    <a:pt x="7145" y="5095"/>
                  </a:cubicBezTo>
                  <a:lnTo>
                    <a:pt x="1302" y="5095"/>
                  </a:lnTo>
                  <a:cubicBezTo>
                    <a:pt x="1119" y="5095"/>
                    <a:pt x="1005" y="4935"/>
                    <a:pt x="1050" y="4776"/>
                  </a:cubicBezTo>
                  <a:cubicBezTo>
                    <a:pt x="1461" y="3429"/>
                    <a:pt x="2100" y="2493"/>
                    <a:pt x="2580" y="1922"/>
                  </a:cubicBezTo>
                  <a:cubicBezTo>
                    <a:pt x="2899" y="1534"/>
                    <a:pt x="3379" y="1306"/>
                    <a:pt x="3904" y="1306"/>
                  </a:cubicBezTo>
                  <a:close/>
                  <a:moveTo>
                    <a:pt x="8375" y="1"/>
                  </a:moveTo>
                  <a:cubicBezTo>
                    <a:pt x="6007" y="1"/>
                    <a:pt x="4023" y="318"/>
                    <a:pt x="3082" y="895"/>
                  </a:cubicBezTo>
                  <a:cubicBezTo>
                    <a:pt x="1872" y="1649"/>
                    <a:pt x="0" y="4593"/>
                    <a:pt x="0" y="9637"/>
                  </a:cubicBezTo>
                  <a:lnTo>
                    <a:pt x="8857" y="9637"/>
                  </a:lnTo>
                  <a:lnTo>
                    <a:pt x="8857" y="5"/>
                  </a:lnTo>
                  <a:cubicBezTo>
                    <a:pt x="8695" y="2"/>
                    <a:pt x="8534" y="1"/>
                    <a:pt x="83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64"/>
            <p:cNvSpPr/>
            <p:nvPr/>
          </p:nvSpPr>
          <p:spPr>
            <a:xfrm>
              <a:off x="4900175" y="4421875"/>
              <a:ext cx="147250" cy="4600"/>
            </a:xfrm>
            <a:custGeom>
              <a:avLst/>
              <a:gdLst/>
              <a:ahLst/>
              <a:cxnLst/>
              <a:rect l="l" t="t" r="r" b="b"/>
              <a:pathLst>
                <a:path w="5890" h="184" extrusionOk="0">
                  <a:moveTo>
                    <a:pt x="1" y="0"/>
                  </a:moveTo>
                  <a:lnTo>
                    <a:pt x="1" y="183"/>
                  </a:lnTo>
                  <a:lnTo>
                    <a:pt x="5890" y="183"/>
                  </a:lnTo>
                  <a:lnTo>
                    <a:pt x="58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64"/>
            <p:cNvSpPr/>
            <p:nvPr/>
          </p:nvSpPr>
          <p:spPr>
            <a:xfrm>
              <a:off x="4976075" y="4432725"/>
              <a:ext cx="4025" cy="94750"/>
            </a:xfrm>
            <a:custGeom>
              <a:avLst/>
              <a:gdLst/>
              <a:ahLst/>
              <a:cxnLst/>
              <a:rect l="l" t="t" r="r" b="b"/>
              <a:pathLst>
                <a:path w="161" h="3790" extrusionOk="0">
                  <a:moveTo>
                    <a:pt x="1" y="0"/>
                  </a:moveTo>
                  <a:lnTo>
                    <a:pt x="1" y="3789"/>
                  </a:lnTo>
                  <a:lnTo>
                    <a:pt x="160" y="3789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64"/>
            <p:cNvSpPr/>
            <p:nvPr/>
          </p:nvSpPr>
          <p:spPr>
            <a:xfrm>
              <a:off x="4822575" y="4609600"/>
              <a:ext cx="36550" cy="35975"/>
            </a:xfrm>
            <a:custGeom>
              <a:avLst/>
              <a:gdLst/>
              <a:ahLst/>
              <a:cxnLst/>
              <a:rect l="l" t="t" r="r" b="b"/>
              <a:pathLst>
                <a:path w="1462" h="1439" extrusionOk="0">
                  <a:moveTo>
                    <a:pt x="1" y="1"/>
                  </a:moveTo>
                  <a:lnTo>
                    <a:pt x="1" y="1439"/>
                  </a:lnTo>
                  <a:lnTo>
                    <a:pt x="1461" y="1439"/>
                  </a:lnTo>
                  <a:lnTo>
                    <a:pt x="1461" y="1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64"/>
            <p:cNvSpPr/>
            <p:nvPr/>
          </p:nvSpPr>
          <p:spPr>
            <a:xfrm>
              <a:off x="4889350" y="4524025"/>
              <a:ext cx="123850" cy="117000"/>
            </a:xfrm>
            <a:custGeom>
              <a:avLst/>
              <a:gdLst/>
              <a:ahLst/>
              <a:cxnLst/>
              <a:rect l="l" t="t" r="r" b="b"/>
              <a:pathLst>
                <a:path w="4954" h="4680" extrusionOk="0">
                  <a:moveTo>
                    <a:pt x="4771" y="0"/>
                  </a:moveTo>
                  <a:lnTo>
                    <a:pt x="4771" y="1849"/>
                  </a:lnTo>
                  <a:lnTo>
                    <a:pt x="2853" y="1849"/>
                  </a:lnTo>
                  <a:cubicBezTo>
                    <a:pt x="1278" y="1849"/>
                    <a:pt x="0" y="3127"/>
                    <a:pt x="0" y="4679"/>
                  </a:cubicBezTo>
                  <a:lnTo>
                    <a:pt x="183" y="4679"/>
                  </a:lnTo>
                  <a:cubicBezTo>
                    <a:pt x="183" y="3219"/>
                    <a:pt x="1370" y="2032"/>
                    <a:pt x="2853" y="2032"/>
                  </a:cubicBezTo>
                  <a:lnTo>
                    <a:pt x="4953" y="2032"/>
                  </a:lnTo>
                  <a:lnTo>
                    <a:pt x="49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64"/>
            <p:cNvSpPr/>
            <p:nvPr/>
          </p:nvSpPr>
          <p:spPr>
            <a:xfrm>
              <a:off x="4964675" y="4534850"/>
              <a:ext cx="31400" cy="10875"/>
            </a:xfrm>
            <a:custGeom>
              <a:avLst/>
              <a:gdLst/>
              <a:ahLst/>
              <a:cxnLst/>
              <a:rect l="l" t="t" r="r" b="b"/>
              <a:pathLst>
                <a:path w="1256" h="435" extrusionOk="0">
                  <a:moveTo>
                    <a:pt x="1050" y="161"/>
                  </a:moveTo>
                  <a:cubicBezTo>
                    <a:pt x="1073" y="161"/>
                    <a:pt x="1096" y="183"/>
                    <a:pt x="1096" y="206"/>
                  </a:cubicBezTo>
                  <a:cubicBezTo>
                    <a:pt x="1096" y="229"/>
                    <a:pt x="1073" y="252"/>
                    <a:pt x="1050" y="252"/>
                  </a:cubicBezTo>
                  <a:lnTo>
                    <a:pt x="228" y="252"/>
                  </a:lnTo>
                  <a:cubicBezTo>
                    <a:pt x="205" y="252"/>
                    <a:pt x="183" y="229"/>
                    <a:pt x="183" y="206"/>
                  </a:cubicBezTo>
                  <a:cubicBezTo>
                    <a:pt x="183" y="183"/>
                    <a:pt x="205" y="161"/>
                    <a:pt x="228" y="161"/>
                  </a:cubicBezTo>
                  <a:close/>
                  <a:moveTo>
                    <a:pt x="228" y="1"/>
                  </a:moveTo>
                  <a:cubicBezTo>
                    <a:pt x="91" y="1"/>
                    <a:pt x="0" y="92"/>
                    <a:pt x="0" y="206"/>
                  </a:cubicBezTo>
                  <a:cubicBezTo>
                    <a:pt x="0" y="343"/>
                    <a:pt x="91" y="435"/>
                    <a:pt x="228" y="435"/>
                  </a:cubicBezTo>
                  <a:lnTo>
                    <a:pt x="1050" y="435"/>
                  </a:lnTo>
                  <a:cubicBezTo>
                    <a:pt x="1164" y="435"/>
                    <a:pt x="1255" y="343"/>
                    <a:pt x="1255" y="206"/>
                  </a:cubicBezTo>
                  <a:cubicBezTo>
                    <a:pt x="1255" y="92"/>
                    <a:pt x="1164" y="1"/>
                    <a:pt x="10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64"/>
            <p:cNvSpPr/>
            <p:nvPr/>
          </p:nvSpPr>
          <p:spPr>
            <a:xfrm>
              <a:off x="4826000" y="4571375"/>
              <a:ext cx="11425" cy="24000"/>
            </a:xfrm>
            <a:custGeom>
              <a:avLst/>
              <a:gdLst/>
              <a:ahLst/>
              <a:cxnLst/>
              <a:rect l="l" t="t" r="r" b="b"/>
              <a:pathLst>
                <a:path w="457" h="960" extrusionOk="0">
                  <a:moveTo>
                    <a:pt x="229" y="1"/>
                  </a:moveTo>
                  <a:cubicBezTo>
                    <a:pt x="92" y="1"/>
                    <a:pt x="0" y="115"/>
                    <a:pt x="0" y="229"/>
                  </a:cubicBezTo>
                  <a:lnTo>
                    <a:pt x="0" y="731"/>
                  </a:lnTo>
                  <a:cubicBezTo>
                    <a:pt x="0" y="845"/>
                    <a:pt x="92" y="959"/>
                    <a:pt x="229" y="959"/>
                  </a:cubicBezTo>
                  <a:cubicBezTo>
                    <a:pt x="343" y="959"/>
                    <a:pt x="457" y="845"/>
                    <a:pt x="457" y="731"/>
                  </a:cubicBezTo>
                  <a:lnTo>
                    <a:pt x="457" y="229"/>
                  </a:lnTo>
                  <a:cubicBezTo>
                    <a:pt x="457" y="115"/>
                    <a:pt x="343" y="1"/>
                    <a:pt x="229" y="1"/>
                  </a:cubicBezTo>
                  <a:close/>
                </a:path>
              </a:pathLst>
            </a:custGeom>
            <a:solidFill>
              <a:srgbClr val="FB55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64"/>
            <p:cNvSpPr/>
            <p:nvPr/>
          </p:nvSpPr>
          <p:spPr>
            <a:xfrm>
              <a:off x="4896750" y="4584300"/>
              <a:ext cx="103325" cy="56725"/>
            </a:xfrm>
            <a:custGeom>
              <a:avLst/>
              <a:gdLst/>
              <a:ahLst/>
              <a:cxnLst/>
              <a:rect l="l" t="t" r="r" b="b"/>
              <a:pathLst>
                <a:path w="4133" h="2269" extrusionOk="0">
                  <a:moveTo>
                    <a:pt x="1982" y="0"/>
                  </a:moveTo>
                  <a:cubicBezTo>
                    <a:pt x="1870" y="0"/>
                    <a:pt x="1757" y="10"/>
                    <a:pt x="1644" y="31"/>
                  </a:cubicBezTo>
                  <a:cubicBezTo>
                    <a:pt x="663" y="237"/>
                    <a:pt x="1" y="1196"/>
                    <a:pt x="46" y="2268"/>
                  </a:cubicBezTo>
                  <a:lnTo>
                    <a:pt x="4132" y="2268"/>
                  </a:lnTo>
                  <a:cubicBezTo>
                    <a:pt x="4109" y="2154"/>
                    <a:pt x="4109" y="2017"/>
                    <a:pt x="4087" y="1880"/>
                  </a:cubicBezTo>
                  <a:cubicBezTo>
                    <a:pt x="3861" y="775"/>
                    <a:pt x="2957" y="0"/>
                    <a:pt x="19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64"/>
            <p:cNvSpPr/>
            <p:nvPr/>
          </p:nvSpPr>
          <p:spPr>
            <a:xfrm>
              <a:off x="4905325" y="4596850"/>
              <a:ext cx="87325" cy="88725"/>
            </a:xfrm>
            <a:custGeom>
              <a:avLst/>
              <a:gdLst/>
              <a:ahLst/>
              <a:cxnLst/>
              <a:rect l="l" t="t" r="r" b="b"/>
              <a:pathLst>
                <a:path w="3493" h="3549" extrusionOk="0">
                  <a:moveTo>
                    <a:pt x="1690" y="1"/>
                  </a:moveTo>
                  <a:cubicBezTo>
                    <a:pt x="1592" y="1"/>
                    <a:pt x="1492" y="11"/>
                    <a:pt x="1393" y="32"/>
                  </a:cubicBezTo>
                  <a:cubicBezTo>
                    <a:pt x="548" y="191"/>
                    <a:pt x="0" y="1104"/>
                    <a:pt x="183" y="2086"/>
                  </a:cubicBezTo>
                  <a:cubicBezTo>
                    <a:pt x="347" y="2946"/>
                    <a:pt x="1061" y="3548"/>
                    <a:pt x="1832" y="3548"/>
                  </a:cubicBezTo>
                  <a:cubicBezTo>
                    <a:pt x="1921" y="3548"/>
                    <a:pt x="2011" y="3540"/>
                    <a:pt x="2100" y="3524"/>
                  </a:cubicBezTo>
                  <a:cubicBezTo>
                    <a:pt x="2945" y="3364"/>
                    <a:pt x="3492" y="2428"/>
                    <a:pt x="3310" y="1470"/>
                  </a:cubicBezTo>
                  <a:cubicBezTo>
                    <a:pt x="3128" y="601"/>
                    <a:pt x="2446" y="1"/>
                    <a:pt x="1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64"/>
            <p:cNvSpPr/>
            <p:nvPr/>
          </p:nvSpPr>
          <p:spPr>
            <a:xfrm>
              <a:off x="4931000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90" y="1"/>
                  </a:moveTo>
                  <a:cubicBezTo>
                    <a:pt x="651" y="1"/>
                    <a:pt x="611" y="4"/>
                    <a:pt x="571" y="12"/>
                  </a:cubicBezTo>
                  <a:cubicBezTo>
                    <a:pt x="229" y="80"/>
                    <a:pt x="0" y="445"/>
                    <a:pt x="69" y="856"/>
                  </a:cubicBezTo>
                  <a:cubicBezTo>
                    <a:pt x="151" y="1204"/>
                    <a:pt x="434" y="1460"/>
                    <a:pt x="755" y="1460"/>
                  </a:cubicBezTo>
                  <a:cubicBezTo>
                    <a:pt x="792" y="1460"/>
                    <a:pt x="830" y="1457"/>
                    <a:pt x="868" y="1450"/>
                  </a:cubicBezTo>
                  <a:cubicBezTo>
                    <a:pt x="1210" y="1381"/>
                    <a:pt x="1438" y="993"/>
                    <a:pt x="1347" y="605"/>
                  </a:cubicBezTo>
                  <a:cubicBezTo>
                    <a:pt x="1286" y="240"/>
                    <a:pt x="1008" y="1"/>
                    <a:pt x="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64"/>
            <p:cNvSpPr/>
            <p:nvPr/>
          </p:nvSpPr>
          <p:spPr>
            <a:xfrm>
              <a:off x="4935000" y="4626025"/>
              <a:ext cx="29125" cy="30400"/>
            </a:xfrm>
            <a:custGeom>
              <a:avLst/>
              <a:gdLst/>
              <a:ahLst/>
              <a:cxnLst/>
              <a:rect l="l" t="t" r="r" b="b"/>
              <a:pathLst>
                <a:path w="1165" h="1216" extrusionOk="0">
                  <a:moveTo>
                    <a:pt x="548" y="189"/>
                  </a:moveTo>
                  <a:cubicBezTo>
                    <a:pt x="616" y="189"/>
                    <a:pt x="685" y="211"/>
                    <a:pt x="753" y="257"/>
                  </a:cubicBezTo>
                  <a:cubicBezTo>
                    <a:pt x="845" y="325"/>
                    <a:pt x="890" y="417"/>
                    <a:pt x="913" y="531"/>
                  </a:cubicBezTo>
                  <a:cubicBezTo>
                    <a:pt x="959" y="759"/>
                    <a:pt x="845" y="987"/>
                    <a:pt x="639" y="1033"/>
                  </a:cubicBezTo>
                  <a:cubicBezTo>
                    <a:pt x="624" y="1035"/>
                    <a:pt x="610" y="1036"/>
                    <a:pt x="595" y="1036"/>
                  </a:cubicBezTo>
                  <a:cubicBezTo>
                    <a:pt x="405" y="1036"/>
                    <a:pt x="227" y="901"/>
                    <a:pt x="206" y="668"/>
                  </a:cubicBezTo>
                  <a:cubicBezTo>
                    <a:pt x="183" y="554"/>
                    <a:pt x="183" y="440"/>
                    <a:pt x="251" y="348"/>
                  </a:cubicBezTo>
                  <a:cubicBezTo>
                    <a:pt x="297" y="257"/>
                    <a:pt x="388" y="211"/>
                    <a:pt x="479" y="189"/>
                  </a:cubicBezTo>
                  <a:close/>
                  <a:moveTo>
                    <a:pt x="514" y="0"/>
                  </a:moveTo>
                  <a:cubicBezTo>
                    <a:pt x="488" y="0"/>
                    <a:pt x="461" y="2"/>
                    <a:pt x="434" y="6"/>
                  </a:cubicBezTo>
                  <a:cubicBezTo>
                    <a:pt x="297" y="52"/>
                    <a:pt x="183" y="143"/>
                    <a:pt x="91" y="257"/>
                  </a:cubicBezTo>
                  <a:cubicBezTo>
                    <a:pt x="23" y="394"/>
                    <a:pt x="0" y="554"/>
                    <a:pt x="23" y="713"/>
                  </a:cubicBezTo>
                  <a:cubicBezTo>
                    <a:pt x="69" y="1010"/>
                    <a:pt x="320" y="1216"/>
                    <a:pt x="571" y="1216"/>
                  </a:cubicBezTo>
                  <a:cubicBezTo>
                    <a:pt x="616" y="1216"/>
                    <a:pt x="639" y="1193"/>
                    <a:pt x="685" y="1193"/>
                  </a:cubicBezTo>
                  <a:cubicBezTo>
                    <a:pt x="959" y="1147"/>
                    <a:pt x="1164" y="828"/>
                    <a:pt x="1096" y="508"/>
                  </a:cubicBezTo>
                  <a:cubicBezTo>
                    <a:pt x="1073" y="348"/>
                    <a:pt x="982" y="211"/>
                    <a:pt x="867" y="120"/>
                  </a:cubicBezTo>
                  <a:cubicBezTo>
                    <a:pt x="754" y="44"/>
                    <a:pt x="641" y="0"/>
                    <a:pt x="514" y="0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64"/>
            <p:cNvSpPr/>
            <p:nvPr/>
          </p:nvSpPr>
          <p:spPr>
            <a:xfrm>
              <a:off x="5047400" y="4444700"/>
              <a:ext cx="18850" cy="131275"/>
            </a:xfrm>
            <a:custGeom>
              <a:avLst/>
              <a:gdLst/>
              <a:ahLst/>
              <a:cxnLst/>
              <a:rect l="l" t="t" r="r" b="b"/>
              <a:pathLst>
                <a:path w="754" h="5251" extrusionOk="0">
                  <a:moveTo>
                    <a:pt x="1" y="0"/>
                  </a:moveTo>
                  <a:lnTo>
                    <a:pt x="1" y="5250"/>
                  </a:lnTo>
                  <a:lnTo>
                    <a:pt x="754" y="5250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64"/>
            <p:cNvSpPr/>
            <p:nvPr/>
          </p:nvSpPr>
          <p:spPr>
            <a:xfrm>
              <a:off x="5510750" y="4596475"/>
              <a:ext cx="159250" cy="22850"/>
            </a:xfrm>
            <a:custGeom>
              <a:avLst/>
              <a:gdLst/>
              <a:ahLst/>
              <a:cxnLst/>
              <a:rect l="l" t="t" r="r" b="b"/>
              <a:pathLst>
                <a:path w="6370" h="914" extrusionOk="0">
                  <a:moveTo>
                    <a:pt x="1" y="1"/>
                  </a:moveTo>
                  <a:lnTo>
                    <a:pt x="1" y="914"/>
                  </a:lnTo>
                  <a:lnTo>
                    <a:pt x="6369" y="914"/>
                  </a:lnTo>
                  <a:lnTo>
                    <a:pt x="6369" y="1"/>
                  </a:lnTo>
                  <a:lnTo>
                    <a:pt x="6186" y="1"/>
                  </a:lnTo>
                  <a:lnTo>
                    <a:pt x="6186" y="754"/>
                  </a:lnTo>
                  <a:lnTo>
                    <a:pt x="183" y="75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64"/>
            <p:cNvSpPr/>
            <p:nvPr/>
          </p:nvSpPr>
          <p:spPr>
            <a:xfrm>
              <a:off x="5234000" y="4596475"/>
              <a:ext cx="218575" cy="9750"/>
            </a:xfrm>
            <a:custGeom>
              <a:avLst/>
              <a:gdLst/>
              <a:ahLst/>
              <a:cxnLst/>
              <a:rect l="l" t="t" r="r" b="b"/>
              <a:pathLst>
                <a:path w="8743" h="390" extrusionOk="0">
                  <a:moveTo>
                    <a:pt x="1" y="1"/>
                  </a:moveTo>
                  <a:lnTo>
                    <a:pt x="1" y="389"/>
                  </a:lnTo>
                  <a:lnTo>
                    <a:pt x="8743" y="38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64"/>
            <p:cNvSpPr/>
            <p:nvPr/>
          </p:nvSpPr>
          <p:spPr>
            <a:xfrm>
              <a:off x="5871975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64"/>
            <p:cNvSpPr/>
            <p:nvPr/>
          </p:nvSpPr>
          <p:spPr>
            <a:xfrm>
              <a:off x="5801775" y="4293475"/>
              <a:ext cx="4025" cy="259675"/>
            </a:xfrm>
            <a:custGeom>
              <a:avLst/>
              <a:gdLst/>
              <a:ahLst/>
              <a:cxnLst/>
              <a:rect l="l" t="t" r="r" b="b"/>
              <a:pathLst>
                <a:path w="161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61" y="10386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64"/>
            <p:cNvSpPr/>
            <p:nvPr/>
          </p:nvSpPr>
          <p:spPr>
            <a:xfrm>
              <a:off x="5731025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64"/>
            <p:cNvSpPr/>
            <p:nvPr/>
          </p:nvSpPr>
          <p:spPr>
            <a:xfrm>
              <a:off x="5660275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64"/>
            <p:cNvSpPr/>
            <p:nvPr/>
          </p:nvSpPr>
          <p:spPr>
            <a:xfrm>
              <a:off x="5590075" y="4293475"/>
              <a:ext cx="4025" cy="259675"/>
            </a:xfrm>
            <a:custGeom>
              <a:avLst/>
              <a:gdLst/>
              <a:ahLst/>
              <a:cxnLst/>
              <a:rect l="l" t="t" r="r" b="b"/>
              <a:pathLst>
                <a:path w="161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64"/>
            <p:cNvSpPr/>
            <p:nvPr/>
          </p:nvSpPr>
          <p:spPr>
            <a:xfrm>
              <a:off x="5519325" y="4293475"/>
              <a:ext cx="4000" cy="259675"/>
            </a:xfrm>
            <a:custGeom>
              <a:avLst/>
              <a:gdLst/>
              <a:ahLst/>
              <a:cxnLst/>
              <a:rect l="l" t="t" r="r" b="b"/>
              <a:pathLst>
                <a:path w="160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64"/>
            <p:cNvSpPr/>
            <p:nvPr/>
          </p:nvSpPr>
          <p:spPr>
            <a:xfrm>
              <a:off x="5448550" y="4293475"/>
              <a:ext cx="4600" cy="259675"/>
            </a:xfrm>
            <a:custGeom>
              <a:avLst/>
              <a:gdLst/>
              <a:ahLst/>
              <a:cxnLst/>
              <a:rect l="l" t="t" r="r" b="b"/>
              <a:pathLst>
                <a:path w="184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64"/>
            <p:cNvSpPr/>
            <p:nvPr/>
          </p:nvSpPr>
          <p:spPr>
            <a:xfrm>
              <a:off x="5377800" y="4293475"/>
              <a:ext cx="4600" cy="259675"/>
            </a:xfrm>
            <a:custGeom>
              <a:avLst/>
              <a:gdLst/>
              <a:ahLst/>
              <a:cxnLst/>
              <a:rect l="l" t="t" r="r" b="b"/>
              <a:pathLst>
                <a:path w="184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64"/>
            <p:cNvSpPr/>
            <p:nvPr/>
          </p:nvSpPr>
          <p:spPr>
            <a:xfrm>
              <a:off x="5307625" y="4293475"/>
              <a:ext cx="4000" cy="259675"/>
            </a:xfrm>
            <a:custGeom>
              <a:avLst/>
              <a:gdLst/>
              <a:ahLst/>
              <a:cxnLst/>
              <a:rect l="l" t="t" r="r" b="b"/>
              <a:pathLst>
                <a:path w="160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64"/>
            <p:cNvSpPr/>
            <p:nvPr/>
          </p:nvSpPr>
          <p:spPr>
            <a:xfrm>
              <a:off x="5236850" y="4293475"/>
              <a:ext cx="4025" cy="259675"/>
            </a:xfrm>
            <a:custGeom>
              <a:avLst/>
              <a:gdLst/>
              <a:ahLst/>
              <a:cxnLst/>
              <a:rect l="l" t="t" r="r" b="b"/>
              <a:pathLst>
                <a:path w="161" h="10387" extrusionOk="0">
                  <a:moveTo>
                    <a:pt x="1" y="1"/>
                  </a:moveTo>
                  <a:lnTo>
                    <a:pt x="1" y="10386"/>
                  </a:lnTo>
                  <a:lnTo>
                    <a:pt x="160" y="10386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64"/>
            <p:cNvSpPr/>
            <p:nvPr/>
          </p:nvSpPr>
          <p:spPr>
            <a:xfrm>
              <a:off x="5166100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64"/>
            <p:cNvSpPr/>
            <p:nvPr/>
          </p:nvSpPr>
          <p:spPr>
            <a:xfrm>
              <a:off x="5095350" y="4293475"/>
              <a:ext cx="4575" cy="259675"/>
            </a:xfrm>
            <a:custGeom>
              <a:avLst/>
              <a:gdLst/>
              <a:ahLst/>
              <a:cxnLst/>
              <a:rect l="l" t="t" r="r" b="b"/>
              <a:pathLst>
                <a:path w="183" h="10387" extrusionOk="0">
                  <a:moveTo>
                    <a:pt x="0" y="1"/>
                  </a:moveTo>
                  <a:lnTo>
                    <a:pt x="0" y="10386"/>
                  </a:lnTo>
                  <a:lnTo>
                    <a:pt x="183" y="10386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64"/>
            <p:cNvSpPr/>
            <p:nvPr/>
          </p:nvSpPr>
          <p:spPr>
            <a:xfrm>
              <a:off x="5106750" y="4596475"/>
              <a:ext cx="767525" cy="33125"/>
            </a:xfrm>
            <a:custGeom>
              <a:avLst/>
              <a:gdLst/>
              <a:ahLst/>
              <a:cxnLst/>
              <a:rect l="l" t="t" r="r" b="b"/>
              <a:pathLst>
                <a:path w="30701" h="1325" extrusionOk="0">
                  <a:moveTo>
                    <a:pt x="1" y="1"/>
                  </a:moveTo>
                  <a:lnTo>
                    <a:pt x="1" y="1325"/>
                  </a:lnTo>
                  <a:lnTo>
                    <a:pt x="30701" y="1325"/>
                  </a:lnTo>
                  <a:lnTo>
                    <a:pt x="30701" y="1"/>
                  </a:lnTo>
                  <a:lnTo>
                    <a:pt x="30541" y="1"/>
                  </a:lnTo>
                  <a:lnTo>
                    <a:pt x="30541" y="1165"/>
                  </a:lnTo>
                  <a:lnTo>
                    <a:pt x="160" y="1165"/>
                  </a:lnTo>
                  <a:lnTo>
                    <a:pt x="1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64"/>
            <p:cNvSpPr/>
            <p:nvPr/>
          </p:nvSpPr>
          <p:spPr>
            <a:xfrm>
              <a:off x="5121575" y="4596850"/>
              <a:ext cx="87925" cy="88725"/>
            </a:xfrm>
            <a:custGeom>
              <a:avLst/>
              <a:gdLst/>
              <a:ahLst/>
              <a:cxnLst/>
              <a:rect l="l" t="t" r="r" b="b"/>
              <a:pathLst>
                <a:path w="3517" h="3549" extrusionOk="0">
                  <a:moveTo>
                    <a:pt x="1713" y="1"/>
                  </a:moveTo>
                  <a:cubicBezTo>
                    <a:pt x="1615" y="1"/>
                    <a:pt x="1516" y="11"/>
                    <a:pt x="1416" y="32"/>
                  </a:cubicBezTo>
                  <a:cubicBezTo>
                    <a:pt x="549" y="191"/>
                    <a:pt x="1" y="1104"/>
                    <a:pt x="206" y="2086"/>
                  </a:cubicBezTo>
                  <a:cubicBezTo>
                    <a:pt x="370" y="2946"/>
                    <a:pt x="1085" y="3548"/>
                    <a:pt x="1839" y="3548"/>
                  </a:cubicBezTo>
                  <a:cubicBezTo>
                    <a:pt x="1926" y="3548"/>
                    <a:pt x="2014" y="3540"/>
                    <a:pt x="2101" y="3524"/>
                  </a:cubicBezTo>
                  <a:cubicBezTo>
                    <a:pt x="2968" y="3364"/>
                    <a:pt x="3516" y="2428"/>
                    <a:pt x="3311" y="1470"/>
                  </a:cubicBezTo>
                  <a:cubicBezTo>
                    <a:pt x="3149" y="601"/>
                    <a:pt x="2469" y="1"/>
                    <a:pt x="17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64"/>
            <p:cNvSpPr/>
            <p:nvPr/>
          </p:nvSpPr>
          <p:spPr>
            <a:xfrm>
              <a:off x="5147825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85" y="1"/>
                  </a:moveTo>
                  <a:cubicBezTo>
                    <a:pt x="647" y="1"/>
                    <a:pt x="609" y="4"/>
                    <a:pt x="572" y="12"/>
                  </a:cubicBezTo>
                  <a:cubicBezTo>
                    <a:pt x="206" y="80"/>
                    <a:pt x="1" y="445"/>
                    <a:pt x="69" y="856"/>
                  </a:cubicBezTo>
                  <a:cubicBezTo>
                    <a:pt x="151" y="1204"/>
                    <a:pt x="435" y="1460"/>
                    <a:pt x="739" y="1460"/>
                  </a:cubicBezTo>
                  <a:cubicBezTo>
                    <a:pt x="775" y="1460"/>
                    <a:pt x="810" y="1457"/>
                    <a:pt x="845" y="1450"/>
                  </a:cubicBezTo>
                  <a:cubicBezTo>
                    <a:pt x="1211" y="1381"/>
                    <a:pt x="1439" y="993"/>
                    <a:pt x="1348" y="605"/>
                  </a:cubicBezTo>
                  <a:cubicBezTo>
                    <a:pt x="1287" y="240"/>
                    <a:pt x="991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64"/>
            <p:cNvSpPr/>
            <p:nvPr/>
          </p:nvSpPr>
          <p:spPr>
            <a:xfrm>
              <a:off x="5151250" y="4626025"/>
              <a:ext cx="29125" cy="30400"/>
            </a:xfrm>
            <a:custGeom>
              <a:avLst/>
              <a:gdLst/>
              <a:ahLst/>
              <a:cxnLst/>
              <a:rect l="l" t="t" r="r" b="b"/>
              <a:pathLst>
                <a:path w="1165" h="1216" extrusionOk="0">
                  <a:moveTo>
                    <a:pt x="549" y="189"/>
                  </a:moveTo>
                  <a:cubicBezTo>
                    <a:pt x="640" y="189"/>
                    <a:pt x="708" y="211"/>
                    <a:pt x="777" y="257"/>
                  </a:cubicBezTo>
                  <a:cubicBezTo>
                    <a:pt x="845" y="325"/>
                    <a:pt x="914" y="417"/>
                    <a:pt x="937" y="531"/>
                  </a:cubicBezTo>
                  <a:cubicBezTo>
                    <a:pt x="982" y="759"/>
                    <a:pt x="868" y="987"/>
                    <a:pt x="663" y="1033"/>
                  </a:cubicBezTo>
                  <a:cubicBezTo>
                    <a:pt x="648" y="1035"/>
                    <a:pt x="633" y="1036"/>
                    <a:pt x="618" y="1036"/>
                  </a:cubicBezTo>
                  <a:cubicBezTo>
                    <a:pt x="429" y="1036"/>
                    <a:pt x="249" y="901"/>
                    <a:pt x="206" y="668"/>
                  </a:cubicBezTo>
                  <a:cubicBezTo>
                    <a:pt x="183" y="554"/>
                    <a:pt x="206" y="440"/>
                    <a:pt x="252" y="348"/>
                  </a:cubicBezTo>
                  <a:cubicBezTo>
                    <a:pt x="320" y="257"/>
                    <a:pt x="389" y="211"/>
                    <a:pt x="503" y="189"/>
                  </a:cubicBezTo>
                  <a:close/>
                  <a:moveTo>
                    <a:pt x="530" y="0"/>
                  </a:moveTo>
                  <a:cubicBezTo>
                    <a:pt x="505" y="0"/>
                    <a:pt x="481" y="2"/>
                    <a:pt x="457" y="6"/>
                  </a:cubicBezTo>
                  <a:cubicBezTo>
                    <a:pt x="320" y="52"/>
                    <a:pt x="183" y="143"/>
                    <a:pt x="115" y="257"/>
                  </a:cubicBezTo>
                  <a:cubicBezTo>
                    <a:pt x="24" y="394"/>
                    <a:pt x="1" y="554"/>
                    <a:pt x="47" y="713"/>
                  </a:cubicBezTo>
                  <a:cubicBezTo>
                    <a:pt x="92" y="1010"/>
                    <a:pt x="343" y="1216"/>
                    <a:pt x="594" y="1216"/>
                  </a:cubicBezTo>
                  <a:cubicBezTo>
                    <a:pt x="617" y="1216"/>
                    <a:pt x="663" y="1193"/>
                    <a:pt x="686" y="1193"/>
                  </a:cubicBezTo>
                  <a:cubicBezTo>
                    <a:pt x="982" y="1147"/>
                    <a:pt x="1165" y="828"/>
                    <a:pt x="1119" y="508"/>
                  </a:cubicBezTo>
                  <a:cubicBezTo>
                    <a:pt x="1074" y="348"/>
                    <a:pt x="1005" y="211"/>
                    <a:pt x="868" y="120"/>
                  </a:cubicBezTo>
                  <a:cubicBezTo>
                    <a:pt x="774" y="44"/>
                    <a:pt x="648" y="0"/>
                    <a:pt x="530" y="0"/>
                  </a:cubicBezTo>
                  <a:close/>
                </a:path>
              </a:pathLst>
            </a:custGeom>
            <a:solidFill>
              <a:srgbClr val="0C2F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64"/>
            <p:cNvSpPr/>
            <p:nvPr/>
          </p:nvSpPr>
          <p:spPr>
            <a:xfrm>
              <a:off x="5687075" y="4596850"/>
              <a:ext cx="87900" cy="88725"/>
            </a:xfrm>
            <a:custGeom>
              <a:avLst/>
              <a:gdLst/>
              <a:ahLst/>
              <a:cxnLst/>
              <a:rect l="l" t="t" r="r" b="b"/>
              <a:pathLst>
                <a:path w="3516" h="3549" extrusionOk="0">
                  <a:moveTo>
                    <a:pt x="1713" y="1"/>
                  </a:moveTo>
                  <a:cubicBezTo>
                    <a:pt x="1615" y="1"/>
                    <a:pt x="1516" y="11"/>
                    <a:pt x="1416" y="32"/>
                  </a:cubicBezTo>
                  <a:cubicBezTo>
                    <a:pt x="549" y="191"/>
                    <a:pt x="1" y="1104"/>
                    <a:pt x="206" y="2086"/>
                  </a:cubicBezTo>
                  <a:cubicBezTo>
                    <a:pt x="370" y="2946"/>
                    <a:pt x="1085" y="3548"/>
                    <a:pt x="1839" y="3548"/>
                  </a:cubicBezTo>
                  <a:cubicBezTo>
                    <a:pt x="1926" y="3548"/>
                    <a:pt x="2014" y="3540"/>
                    <a:pt x="2101" y="3524"/>
                  </a:cubicBezTo>
                  <a:cubicBezTo>
                    <a:pt x="2968" y="3364"/>
                    <a:pt x="3516" y="2428"/>
                    <a:pt x="3333" y="1470"/>
                  </a:cubicBezTo>
                  <a:cubicBezTo>
                    <a:pt x="3152" y="601"/>
                    <a:pt x="2469" y="1"/>
                    <a:pt x="17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64"/>
            <p:cNvSpPr/>
            <p:nvPr/>
          </p:nvSpPr>
          <p:spPr>
            <a:xfrm>
              <a:off x="5713325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85" y="1"/>
                  </a:moveTo>
                  <a:cubicBezTo>
                    <a:pt x="647" y="1"/>
                    <a:pt x="609" y="4"/>
                    <a:pt x="571" y="12"/>
                  </a:cubicBezTo>
                  <a:cubicBezTo>
                    <a:pt x="229" y="80"/>
                    <a:pt x="1" y="445"/>
                    <a:pt x="69" y="856"/>
                  </a:cubicBezTo>
                  <a:cubicBezTo>
                    <a:pt x="151" y="1204"/>
                    <a:pt x="435" y="1460"/>
                    <a:pt x="739" y="1460"/>
                  </a:cubicBezTo>
                  <a:cubicBezTo>
                    <a:pt x="774" y="1460"/>
                    <a:pt x="810" y="1457"/>
                    <a:pt x="845" y="1450"/>
                  </a:cubicBezTo>
                  <a:cubicBezTo>
                    <a:pt x="1211" y="1381"/>
                    <a:pt x="1439" y="993"/>
                    <a:pt x="1348" y="605"/>
                  </a:cubicBezTo>
                  <a:cubicBezTo>
                    <a:pt x="1287" y="240"/>
                    <a:pt x="991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64"/>
            <p:cNvSpPr/>
            <p:nvPr/>
          </p:nvSpPr>
          <p:spPr>
            <a:xfrm>
              <a:off x="5716175" y="4626025"/>
              <a:ext cx="29700" cy="30400"/>
            </a:xfrm>
            <a:custGeom>
              <a:avLst/>
              <a:gdLst/>
              <a:ahLst/>
              <a:cxnLst/>
              <a:rect l="l" t="t" r="r" b="b"/>
              <a:pathLst>
                <a:path w="1188" h="1216" extrusionOk="0">
                  <a:moveTo>
                    <a:pt x="594" y="180"/>
                  </a:moveTo>
                  <a:cubicBezTo>
                    <a:pt x="663" y="180"/>
                    <a:pt x="731" y="206"/>
                    <a:pt x="800" y="257"/>
                  </a:cubicBezTo>
                  <a:cubicBezTo>
                    <a:pt x="891" y="325"/>
                    <a:pt x="937" y="417"/>
                    <a:pt x="960" y="531"/>
                  </a:cubicBezTo>
                  <a:cubicBezTo>
                    <a:pt x="1005" y="759"/>
                    <a:pt x="891" y="987"/>
                    <a:pt x="686" y="1033"/>
                  </a:cubicBezTo>
                  <a:cubicBezTo>
                    <a:pt x="671" y="1035"/>
                    <a:pt x="656" y="1036"/>
                    <a:pt x="641" y="1036"/>
                  </a:cubicBezTo>
                  <a:cubicBezTo>
                    <a:pt x="451" y="1036"/>
                    <a:pt x="272" y="901"/>
                    <a:pt x="229" y="668"/>
                  </a:cubicBezTo>
                  <a:cubicBezTo>
                    <a:pt x="184" y="440"/>
                    <a:pt x="320" y="234"/>
                    <a:pt x="526" y="189"/>
                  </a:cubicBezTo>
                  <a:cubicBezTo>
                    <a:pt x="549" y="183"/>
                    <a:pt x="572" y="180"/>
                    <a:pt x="594" y="180"/>
                  </a:cubicBezTo>
                  <a:close/>
                  <a:moveTo>
                    <a:pt x="552" y="0"/>
                  </a:moveTo>
                  <a:cubicBezTo>
                    <a:pt x="528" y="0"/>
                    <a:pt x="504" y="2"/>
                    <a:pt x="480" y="6"/>
                  </a:cubicBezTo>
                  <a:cubicBezTo>
                    <a:pt x="184" y="74"/>
                    <a:pt x="1" y="394"/>
                    <a:pt x="69" y="713"/>
                  </a:cubicBezTo>
                  <a:cubicBezTo>
                    <a:pt x="115" y="1010"/>
                    <a:pt x="366" y="1216"/>
                    <a:pt x="617" y="1216"/>
                  </a:cubicBezTo>
                  <a:cubicBezTo>
                    <a:pt x="640" y="1216"/>
                    <a:pt x="686" y="1193"/>
                    <a:pt x="709" y="1193"/>
                  </a:cubicBezTo>
                  <a:cubicBezTo>
                    <a:pt x="1005" y="1147"/>
                    <a:pt x="1188" y="828"/>
                    <a:pt x="1142" y="508"/>
                  </a:cubicBezTo>
                  <a:cubicBezTo>
                    <a:pt x="1097" y="348"/>
                    <a:pt x="1028" y="211"/>
                    <a:pt x="891" y="120"/>
                  </a:cubicBezTo>
                  <a:cubicBezTo>
                    <a:pt x="797" y="44"/>
                    <a:pt x="671" y="0"/>
                    <a:pt x="5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64"/>
            <p:cNvSpPr/>
            <p:nvPr/>
          </p:nvSpPr>
          <p:spPr>
            <a:xfrm>
              <a:off x="5774950" y="4596850"/>
              <a:ext cx="87350" cy="88725"/>
            </a:xfrm>
            <a:custGeom>
              <a:avLst/>
              <a:gdLst/>
              <a:ahLst/>
              <a:cxnLst/>
              <a:rect l="l" t="t" r="r" b="b"/>
              <a:pathLst>
                <a:path w="3494" h="3549" extrusionOk="0">
                  <a:moveTo>
                    <a:pt x="1691" y="1"/>
                  </a:moveTo>
                  <a:cubicBezTo>
                    <a:pt x="1593" y="1"/>
                    <a:pt x="1493" y="11"/>
                    <a:pt x="1393" y="32"/>
                  </a:cubicBezTo>
                  <a:cubicBezTo>
                    <a:pt x="549" y="191"/>
                    <a:pt x="1" y="1104"/>
                    <a:pt x="184" y="2086"/>
                  </a:cubicBezTo>
                  <a:cubicBezTo>
                    <a:pt x="368" y="2946"/>
                    <a:pt x="1066" y="3548"/>
                    <a:pt x="1834" y="3548"/>
                  </a:cubicBezTo>
                  <a:cubicBezTo>
                    <a:pt x="1922" y="3548"/>
                    <a:pt x="2011" y="3540"/>
                    <a:pt x="2101" y="3524"/>
                  </a:cubicBezTo>
                  <a:cubicBezTo>
                    <a:pt x="2945" y="3364"/>
                    <a:pt x="3493" y="2428"/>
                    <a:pt x="3311" y="1470"/>
                  </a:cubicBezTo>
                  <a:cubicBezTo>
                    <a:pt x="3149" y="601"/>
                    <a:pt x="2451" y="1"/>
                    <a:pt x="16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64"/>
            <p:cNvSpPr/>
            <p:nvPr/>
          </p:nvSpPr>
          <p:spPr>
            <a:xfrm>
              <a:off x="5800650" y="4623025"/>
              <a:ext cx="35975" cy="36525"/>
            </a:xfrm>
            <a:custGeom>
              <a:avLst/>
              <a:gdLst/>
              <a:ahLst/>
              <a:cxnLst/>
              <a:rect l="l" t="t" r="r" b="b"/>
              <a:pathLst>
                <a:path w="1439" h="1461" extrusionOk="0">
                  <a:moveTo>
                    <a:pt x="690" y="1"/>
                  </a:moveTo>
                  <a:cubicBezTo>
                    <a:pt x="651" y="1"/>
                    <a:pt x="611" y="4"/>
                    <a:pt x="571" y="12"/>
                  </a:cubicBezTo>
                  <a:cubicBezTo>
                    <a:pt x="228" y="80"/>
                    <a:pt x="0" y="445"/>
                    <a:pt x="91" y="856"/>
                  </a:cubicBezTo>
                  <a:cubicBezTo>
                    <a:pt x="153" y="1204"/>
                    <a:pt x="434" y="1460"/>
                    <a:pt x="755" y="1460"/>
                  </a:cubicBezTo>
                  <a:cubicBezTo>
                    <a:pt x="792" y="1460"/>
                    <a:pt x="830" y="1457"/>
                    <a:pt x="867" y="1450"/>
                  </a:cubicBezTo>
                  <a:cubicBezTo>
                    <a:pt x="1210" y="1381"/>
                    <a:pt x="1438" y="993"/>
                    <a:pt x="1370" y="605"/>
                  </a:cubicBezTo>
                  <a:cubicBezTo>
                    <a:pt x="1288" y="240"/>
                    <a:pt x="1008" y="1"/>
                    <a:pt x="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64"/>
            <p:cNvSpPr/>
            <p:nvPr/>
          </p:nvSpPr>
          <p:spPr>
            <a:xfrm>
              <a:off x="5804625" y="4626025"/>
              <a:ext cx="29125" cy="30400"/>
            </a:xfrm>
            <a:custGeom>
              <a:avLst/>
              <a:gdLst/>
              <a:ahLst/>
              <a:cxnLst/>
              <a:rect l="l" t="t" r="r" b="b"/>
              <a:pathLst>
                <a:path w="1165" h="1216" extrusionOk="0">
                  <a:moveTo>
                    <a:pt x="549" y="189"/>
                  </a:moveTo>
                  <a:cubicBezTo>
                    <a:pt x="617" y="189"/>
                    <a:pt x="686" y="211"/>
                    <a:pt x="754" y="257"/>
                  </a:cubicBezTo>
                  <a:cubicBezTo>
                    <a:pt x="845" y="325"/>
                    <a:pt x="891" y="417"/>
                    <a:pt x="914" y="531"/>
                  </a:cubicBezTo>
                  <a:cubicBezTo>
                    <a:pt x="960" y="759"/>
                    <a:pt x="845" y="987"/>
                    <a:pt x="640" y="1033"/>
                  </a:cubicBezTo>
                  <a:cubicBezTo>
                    <a:pt x="625" y="1035"/>
                    <a:pt x="610" y="1036"/>
                    <a:pt x="596" y="1036"/>
                  </a:cubicBezTo>
                  <a:cubicBezTo>
                    <a:pt x="409" y="1036"/>
                    <a:pt x="249" y="901"/>
                    <a:pt x="206" y="668"/>
                  </a:cubicBezTo>
                  <a:cubicBezTo>
                    <a:pt x="183" y="554"/>
                    <a:pt x="183" y="440"/>
                    <a:pt x="252" y="348"/>
                  </a:cubicBezTo>
                  <a:cubicBezTo>
                    <a:pt x="298" y="257"/>
                    <a:pt x="389" y="211"/>
                    <a:pt x="480" y="189"/>
                  </a:cubicBezTo>
                  <a:close/>
                  <a:moveTo>
                    <a:pt x="515" y="0"/>
                  </a:moveTo>
                  <a:cubicBezTo>
                    <a:pt x="489" y="0"/>
                    <a:pt x="462" y="2"/>
                    <a:pt x="435" y="6"/>
                  </a:cubicBezTo>
                  <a:cubicBezTo>
                    <a:pt x="298" y="52"/>
                    <a:pt x="183" y="143"/>
                    <a:pt x="92" y="257"/>
                  </a:cubicBezTo>
                  <a:cubicBezTo>
                    <a:pt x="24" y="394"/>
                    <a:pt x="1" y="554"/>
                    <a:pt x="24" y="713"/>
                  </a:cubicBezTo>
                  <a:cubicBezTo>
                    <a:pt x="92" y="1010"/>
                    <a:pt x="320" y="1216"/>
                    <a:pt x="571" y="1216"/>
                  </a:cubicBezTo>
                  <a:cubicBezTo>
                    <a:pt x="617" y="1216"/>
                    <a:pt x="640" y="1193"/>
                    <a:pt x="686" y="1193"/>
                  </a:cubicBezTo>
                  <a:cubicBezTo>
                    <a:pt x="982" y="1147"/>
                    <a:pt x="1165" y="828"/>
                    <a:pt x="1096" y="508"/>
                  </a:cubicBezTo>
                  <a:cubicBezTo>
                    <a:pt x="1074" y="348"/>
                    <a:pt x="982" y="211"/>
                    <a:pt x="868" y="120"/>
                  </a:cubicBezTo>
                  <a:cubicBezTo>
                    <a:pt x="755" y="44"/>
                    <a:pt x="641" y="0"/>
                    <a:pt x="5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5" name="Google Shape;3785;p64"/>
          <p:cNvSpPr txBox="1">
            <a:spLocks noGrp="1"/>
          </p:cNvSpPr>
          <p:nvPr>
            <p:ph type="title"/>
          </p:nvPr>
        </p:nvSpPr>
        <p:spPr>
          <a:xfrm flipH="1">
            <a:off x="2155603" y="517710"/>
            <a:ext cx="536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CO" sz="4000" dirty="0"/>
              <a:t>Compañía multinacional</a:t>
            </a:r>
          </a:p>
        </p:txBody>
      </p:sp>
      <p:sp>
        <p:nvSpPr>
          <p:cNvPr id="3787" name="Google Shape;3787;p64"/>
          <p:cNvSpPr txBox="1">
            <a:spLocks noGrp="1"/>
          </p:cNvSpPr>
          <p:nvPr>
            <p:ph type="subTitle" idx="1"/>
          </p:nvPr>
        </p:nvSpPr>
        <p:spPr>
          <a:xfrm flipH="1">
            <a:off x="346107" y="1586429"/>
            <a:ext cx="5364000" cy="25488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/>
            <a:r>
              <a:rPr lang="es-MX" sz="2000" b="0" i="0" dirty="0">
                <a:solidFill>
                  <a:schemeClr val="tx2"/>
                </a:solidFill>
                <a:effectLst/>
                <a:latin typeface="Cairo" panose="020B0604020202020204" charset="-78"/>
                <a:cs typeface="Cairo" panose="020B0604020202020204" charset="-78"/>
              </a:rPr>
              <a:t>Una </a:t>
            </a:r>
            <a:r>
              <a:rPr lang="es-MX" sz="2000" b="1" i="0" u="none" strike="noStrike" dirty="0">
                <a:solidFill>
                  <a:schemeClr val="tx2"/>
                </a:solidFill>
                <a:effectLst/>
                <a:latin typeface="Cairo" panose="020B0604020202020204" charset="-78"/>
                <a:cs typeface="Cairo" panose="020B060402020202020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empresa</a:t>
            </a:r>
            <a:r>
              <a:rPr lang="es-MX" sz="2000" b="0" i="0" dirty="0">
                <a:solidFill>
                  <a:schemeClr val="tx2"/>
                </a:solidFill>
                <a:effectLst/>
                <a:latin typeface="Cairo" panose="020B0604020202020204" charset="-78"/>
                <a:cs typeface="Cairo" panose="020B0604020202020204" charset="-78"/>
              </a:rPr>
              <a:t> multinacional es aquella que tiene instalaciones y otra clase de activos en más de una nación.</a:t>
            </a:r>
          </a:p>
          <a:p>
            <a:pPr marL="0" lvl="0" indent="0" algn="just"/>
            <a:endParaRPr lang="es-MX" sz="2000" dirty="0">
              <a:solidFill>
                <a:schemeClr val="tx2"/>
              </a:solidFill>
              <a:latin typeface="Cairo" panose="020B0604020202020204" charset="-78"/>
              <a:cs typeface="Cairo" panose="020B0604020202020204" charset="-78"/>
            </a:endParaRPr>
          </a:p>
          <a:p>
            <a:pPr marL="0" lvl="0" indent="0" algn="just"/>
            <a:r>
              <a:rPr lang="es-MX" sz="2000" dirty="0" err="1">
                <a:solidFill>
                  <a:schemeClr val="tx2"/>
                </a:solidFill>
                <a:latin typeface="Cairo" panose="020B0604020202020204" charset="-78"/>
                <a:cs typeface="Cairo" panose="020B0604020202020204" charset="-78"/>
              </a:rPr>
              <a:t>Ej</a:t>
            </a:r>
            <a:r>
              <a:rPr lang="es-MX" sz="2000" dirty="0">
                <a:solidFill>
                  <a:schemeClr val="tx2"/>
                </a:solidFill>
                <a:latin typeface="Cairo" panose="020B0604020202020204" charset="-78"/>
                <a:cs typeface="Cairo" panose="020B0604020202020204" charset="-78"/>
              </a:rPr>
              <a:t>:  ADIDAS (Alemana, calzado y otros)</a:t>
            </a:r>
          </a:p>
          <a:p>
            <a:pPr marL="0" lvl="0" indent="0" algn="just"/>
            <a:r>
              <a:rPr lang="es-MX" sz="2000" dirty="0">
                <a:solidFill>
                  <a:schemeClr val="tx2"/>
                </a:solidFill>
                <a:latin typeface="Cairo" panose="020B0604020202020204" charset="-78"/>
                <a:cs typeface="Cairo" panose="020B0604020202020204" charset="-78"/>
              </a:rPr>
              <a:t>HONDA (automotriz en los continentes)</a:t>
            </a:r>
          </a:p>
          <a:p>
            <a:pPr marL="0" lvl="0" indent="0" algn="just"/>
            <a:r>
              <a:rPr lang="es-MX" sz="2000" dirty="0">
                <a:solidFill>
                  <a:schemeClr val="tx2"/>
                </a:solidFill>
                <a:latin typeface="Cairo" panose="020B0604020202020204" charset="-78"/>
                <a:cs typeface="Cairo" panose="020B0604020202020204" charset="-78"/>
              </a:rPr>
              <a:t>BURGER KING (comida rápida, Oriente medio, Europa, </a:t>
            </a:r>
            <a:r>
              <a:rPr lang="es-MX" sz="2000" dirty="0" err="1">
                <a:solidFill>
                  <a:schemeClr val="tx2"/>
                </a:solidFill>
                <a:latin typeface="Cairo" panose="020B0604020202020204" charset="-78"/>
                <a:cs typeface="Cairo" panose="020B0604020202020204" charset="-78"/>
              </a:rPr>
              <a:t>Africa</a:t>
            </a:r>
            <a:r>
              <a:rPr lang="es-MX" sz="2000" dirty="0">
                <a:solidFill>
                  <a:schemeClr val="tx2"/>
                </a:solidFill>
                <a:latin typeface="Cairo" panose="020B0604020202020204" charset="-78"/>
                <a:cs typeface="Cairo" panose="020B0604020202020204" charset="-78"/>
              </a:rPr>
              <a:t>, América latina y Caribe).</a:t>
            </a:r>
            <a:endParaRPr lang="es-MX" sz="1800" dirty="0">
              <a:solidFill>
                <a:schemeClr val="tx2"/>
              </a:solidFill>
              <a:latin typeface="Cairo" panose="020B0604020202020204" charset="-78"/>
              <a:cs typeface="Cairo" panose="020B0604020202020204" charset="-78"/>
            </a:endParaRPr>
          </a:p>
        </p:txBody>
      </p:sp>
      <p:grpSp>
        <p:nvGrpSpPr>
          <p:cNvPr id="47" name="Google Shape;3835;p65">
            <a:extLst>
              <a:ext uri="{FF2B5EF4-FFF2-40B4-BE49-F238E27FC236}">
                <a16:creationId xmlns:a16="http://schemas.microsoft.com/office/drawing/2014/main" id="{A1170924-A67D-4745-95D5-B6F49D609DD9}"/>
              </a:ext>
            </a:extLst>
          </p:cNvPr>
          <p:cNvGrpSpPr/>
          <p:nvPr/>
        </p:nvGrpSpPr>
        <p:grpSpPr>
          <a:xfrm>
            <a:off x="5834711" y="2571898"/>
            <a:ext cx="6426913" cy="2122877"/>
            <a:chOff x="-1621818" y="2979743"/>
            <a:chExt cx="6194018" cy="2045949"/>
          </a:xfrm>
        </p:grpSpPr>
        <p:sp>
          <p:nvSpPr>
            <p:cNvPr id="48" name="Google Shape;3836;p65">
              <a:extLst>
                <a:ext uri="{FF2B5EF4-FFF2-40B4-BE49-F238E27FC236}">
                  <a16:creationId xmlns:a16="http://schemas.microsoft.com/office/drawing/2014/main" id="{5DCD65E6-079B-408F-AF3E-CCC4ED5ADBE2}"/>
                </a:ext>
              </a:extLst>
            </p:cNvPr>
            <p:cNvSpPr/>
            <p:nvPr/>
          </p:nvSpPr>
          <p:spPr>
            <a:xfrm>
              <a:off x="-1175306" y="3288684"/>
              <a:ext cx="127839" cy="15502"/>
            </a:xfrm>
            <a:custGeom>
              <a:avLst/>
              <a:gdLst/>
              <a:ahLst/>
              <a:cxnLst/>
              <a:rect l="l" t="t" r="r" b="b"/>
              <a:pathLst>
                <a:path w="2078" h="252" extrusionOk="0">
                  <a:moveTo>
                    <a:pt x="1" y="0"/>
                  </a:moveTo>
                  <a:lnTo>
                    <a:pt x="1" y="251"/>
                  </a:lnTo>
                  <a:lnTo>
                    <a:pt x="2078" y="251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837;p65">
              <a:extLst>
                <a:ext uri="{FF2B5EF4-FFF2-40B4-BE49-F238E27FC236}">
                  <a16:creationId xmlns:a16="http://schemas.microsoft.com/office/drawing/2014/main" id="{A8F81AE0-DEDD-4A5E-B6AB-441E75D6DBE7}"/>
                </a:ext>
              </a:extLst>
            </p:cNvPr>
            <p:cNvSpPr/>
            <p:nvPr/>
          </p:nvSpPr>
          <p:spPr>
            <a:xfrm>
              <a:off x="-1175306" y="3253557"/>
              <a:ext cx="127839" cy="35188"/>
            </a:xfrm>
            <a:custGeom>
              <a:avLst/>
              <a:gdLst/>
              <a:ahLst/>
              <a:cxnLst/>
              <a:rect l="l" t="t" r="r" b="b"/>
              <a:pathLst>
                <a:path w="2078" h="572" extrusionOk="0">
                  <a:moveTo>
                    <a:pt x="1" y="1"/>
                  </a:moveTo>
                  <a:lnTo>
                    <a:pt x="1" y="571"/>
                  </a:lnTo>
                  <a:lnTo>
                    <a:pt x="69" y="571"/>
                  </a:lnTo>
                  <a:lnTo>
                    <a:pt x="69" y="69"/>
                  </a:lnTo>
                  <a:lnTo>
                    <a:pt x="1987" y="69"/>
                  </a:lnTo>
                  <a:lnTo>
                    <a:pt x="1987" y="571"/>
                  </a:lnTo>
                  <a:lnTo>
                    <a:pt x="2078" y="571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838;p65">
              <a:extLst>
                <a:ext uri="{FF2B5EF4-FFF2-40B4-BE49-F238E27FC236}">
                  <a16:creationId xmlns:a16="http://schemas.microsoft.com/office/drawing/2014/main" id="{DEB5C0AB-E827-4B9F-8255-2EBA215A9C04}"/>
                </a:ext>
              </a:extLst>
            </p:cNvPr>
            <p:cNvSpPr/>
            <p:nvPr/>
          </p:nvSpPr>
          <p:spPr>
            <a:xfrm>
              <a:off x="-1154205" y="3256387"/>
              <a:ext cx="4245" cy="33773"/>
            </a:xfrm>
            <a:custGeom>
              <a:avLst/>
              <a:gdLst/>
              <a:ahLst/>
              <a:cxnLst/>
              <a:rect l="l" t="t" r="r" b="b"/>
              <a:pathLst>
                <a:path w="69" h="549" extrusionOk="0">
                  <a:moveTo>
                    <a:pt x="0" y="0"/>
                  </a:moveTo>
                  <a:lnTo>
                    <a:pt x="0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839;p65">
              <a:extLst>
                <a:ext uri="{FF2B5EF4-FFF2-40B4-BE49-F238E27FC236}">
                  <a16:creationId xmlns:a16="http://schemas.microsoft.com/office/drawing/2014/main" id="{8E31B70F-9CB0-4DEC-8FBD-E7119A1148CC}"/>
                </a:ext>
              </a:extLst>
            </p:cNvPr>
            <p:cNvSpPr/>
            <p:nvPr/>
          </p:nvSpPr>
          <p:spPr>
            <a:xfrm>
              <a:off x="-1127567" y="3256387"/>
              <a:ext cx="4306" cy="33773"/>
            </a:xfrm>
            <a:custGeom>
              <a:avLst/>
              <a:gdLst/>
              <a:ahLst/>
              <a:cxnLst/>
              <a:rect l="l" t="t" r="r" b="b"/>
              <a:pathLst>
                <a:path w="70" h="549" extrusionOk="0">
                  <a:moveTo>
                    <a:pt x="1" y="0"/>
                  </a:moveTo>
                  <a:lnTo>
                    <a:pt x="1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840;p65">
              <a:extLst>
                <a:ext uri="{FF2B5EF4-FFF2-40B4-BE49-F238E27FC236}">
                  <a16:creationId xmlns:a16="http://schemas.microsoft.com/office/drawing/2014/main" id="{028FD94E-AF71-4775-8E16-8A0F684FB545}"/>
                </a:ext>
              </a:extLst>
            </p:cNvPr>
            <p:cNvSpPr/>
            <p:nvPr/>
          </p:nvSpPr>
          <p:spPr>
            <a:xfrm>
              <a:off x="-1100867" y="3256387"/>
              <a:ext cx="4245" cy="33773"/>
            </a:xfrm>
            <a:custGeom>
              <a:avLst/>
              <a:gdLst/>
              <a:ahLst/>
              <a:cxnLst/>
              <a:rect l="l" t="t" r="r" b="b"/>
              <a:pathLst>
                <a:path w="69" h="549" extrusionOk="0">
                  <a:moveTo>
                    <a:pt x="1" y="0"/>
                  </a:moveTo>
                  <a:lnTo>
                    <a:pt x="1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841;p65">
              <a:extLst>
                <a:ext uri="{FF2B5EF4-FFF2-40B4-BE49-F238E27FC236}">
                  <a16:creationId xmlns:a16="http://schemas.microsoft.com/office/drawing/2014/main" id="{4A988599-CDBE-43DB-9F27-1CD95A0785C1}"/>
                </a:ext>
              </a:extLst>
            </p:cNvPr>
            <p:cNvSpPr/>
            <p:nvPr/>
          </p:nvSpPr>
          <p:spPr>
            <a:xfrm>
              <a:off x="-1074167" y="3256387"/>
              <a:ext cx="4245" cy="33773"/>
            </a:xfrm>
            <a:custGeom>
              <a:avLst/>
              <a:gdLst/>
              <a:ahLst/>
              <a:cxnLst/>
              <a:rect l="l" t="t" r="r" b="b"/>
              <a:pathLst>
                <a:path w="69" h="549" extrusionOk="0">
                  <a:moveTo>
                    <a:pt x="0" y="0"/>
                  </a:moveTo>
                  <a:lnTo>
                    <a:pt x="0" y="548"/>
                  </a:lnTo>
                  <a:lnTo>
                    <a:pt x="69" y="54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842;p65">
              <a:extLst>
                <a:ext uri="{FF2B5EF4-FFF2-40B4-BE49-F238E27FC236}">
                  <a16:creationId xmlns:a16="http://schemas.microsoft.com/office/drawing/2014/main" id="{34A851A5-FA8D-4FCB-BBD4-696F81352D84}"/>
                </a:ext>
              </a:extLst>
            </p:cNvPr>
            <p:cNvSpPr/>
            <p:nvPr/>
          </p:nvSpPr>
          <p:spPr>
            <a:xfrm>
              <a:off x="-1175306" y="3130030"/>
              <a:ext cx="127839" cy="15502"/>
            </a:xfrm>
            <a:custGeom>
              <a:avLst/>
              <a:gdLst/>
              <a:ahLst/>
              <a:cxnLst/>
              <a:rect l="l" t="t" r="r" b="b"/>
              <a:pathLst>
                <a:path w="2078" h="252" extrusionOk="0">
                  <a:moveTo>
                    <a:pt x="1" y="0"/>
                  </a:moveTo>
                  <a:lnTo>
                    <a:pt x="1" y="251"/>
                  </a:lnTo>
                  <a:lnTo>
                    <a:pt x="2078" y="251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843;p65">
              <a:extLst>
                <a:ext uri="{FF2B5EF4-FFF2-40B4-BE49-F238E27FC236}">
                  <a16:creationId xmlns:a16="http://schemas.microsoft.com/office/drawing/2014/main" id="{D9F11ADB-8D60-46CF-A985-D78CCBB94A85}"/>
                </a:ext>
              </a:extLst>
            </p:cNvPr>
            <p:cNvSpPr/>
            <p:nvPr/>
          </p:nvSpPr>
          <p:spPr>
            <a:xfrm>
              <a:off x="-1175306" y="3093489"/>
              <a:ext cx="127839" cy="36603"/>
            </a:xfrm>
            <a:custGeom>
              <a:avLst/>
              <a:gdLst/>
              <a:ahLst/>
              <a:cxnLst/>
              <a:rect l="l" t="t" r="r" b="b"/>
              <a:pathLst>
                <a:path w="2078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92"/>
                  </a:lnTo>
                  <a:lnTo>
                    <a:pt x="1987" y="92"/>
                  </a:lnTo>
                  <a:lnTo>
                    <a:pt x="1987" y="594"/>
                  </a:lnTo>
                  <a:lnTo>
                    <a:pt x="2078" y="594"/>
                  </a:lnTo>
                  <a:lnTo>
                    <a:pt x="20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844;p65">
              <a:extLst>
                <a:ext uri="{FF2B5EF4-FFF2-40B4-BE49-F238E27FC236}">
                  <a16:creationId xmlns:a16="http://schemas.microsoft.com/office/drawing/2014/main" id="{0F32DD99-B69C-445A-B75F-E95934055DFC}"/>
                </a:ext>
              </a:extLst>
            </p:cNvPr>
            <p:cNvSpPr/>
            <p:nvPr/>
          </p:nvSpPr>
          <p:spPr>
            <a:xfrm>
              <a:off x="-1154205" y="3096319"/>
              <a:ext cx="4245" cy="35126"/>
            </a:xfrm>
            <a:custGeom>
              <a:avLst/>
              <a:gdLst/>
              <a:ahLst/>
              <a:cxnLst/>
              <a:rect l="l" t="t" r="r" b="b"/>
              <a:pathLst>
                <a:path w="69" h="571" extrusionOk="0">
                  <a:moveTo>
                    <a:pt x="0" y="0"/>
                  </a:moveTo>
                  <a:lnTo>
                    <a:pt x="0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845;p65">
              <a:extLst>
                <a:ext uri="{FF2B5EF4-FFF2-40B4-BE49-F238E27FC236}">
                  <a16:creationId xmlns:a16="http://schemas.microsoft.com/office/drawing/2014/main" id="{079A0B59-3F1A-4AE4-A8DB-45330BC64675}"/>
                </a:ext>
              </a:extLst>
            </p:cNvPr>
            <p:cNvSpPr/>
            <p:nvPr/>
          </p:nvSpPr>
          <p:spPr>
            <a:xfrm>
              <a:off x="-1127567" y="3096319"/>
              <a:ext cx="4306" cy="35126"/>
            </a:xfrm>
            <a:custGeom>
              <a:avLst/>
              <a:gdLst/>
              <a:ahLst/>
              <a:cxnLst/>
              <a:rect l="l" t="t" r="r" b="b"/>
              <a:pathLst>
                <a:path w="70" h="571" extrusionOk="0">
                  <a:moveTo>
                    <a:pt x="1" y="0"/>
                  </a:moveTo>
                  <a:lnTo>
                    <a:pt x="1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846;p65">
              <a:extLst>
                <a:ext uri="{FF2B5EF4-FFF2-40B4-BE49-F238E27FC236}">
                  <a16:creationId xmlns:a16="http://schemas.microsoft.com/office/drawing/2014/main" id="{EB7ED3B3-B5CF-451D-9F83-C5C623792805}"/>
                </a:ext>
              </a:extLst>
            </p:cNvPr>
            <p:cNvSpPr/>
            <p:nvPr/>
          </p:nvSpPr>
          <p:spPr>
            <a:xfrm>
              <a:off x="-1100867" y="3096319"/>
              <a:ext cx="4245" cy="35126"/>
            </a:xfrm>
            <a:custGeom>
              <a:avLst/>
              <a:gdLst/>
              <a:ahLst/>
              <a:cxnLst/>
              <a:rect l="l" t="t" r="r" b="b"/>
              <a:pathLst>
                <a:path w="69" h="571" extrusionOk="0">
                  <a:moveTo>
                    <a:pt x="1" y="0"/>
                  </a:moveTo>
                  <a:lnTo>
                    <a:pt x="1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847;p65">
              <a:extLst>
                <a:ext uri="{FF2B5EF4-FFF2-40B4-BE49-F238E27FC236}">
                  <a16:creationId xmlns:a16="http://schemas.microsoft.com/office/drawing/2014/main" id="{A6FE4A72-5B19-4732-A647-DA3ADC2C606E}"/>
                </a:ext>
              </a:extLst>
            </p:cNvPr>
            <p:cNvSpPr/>
            <p:nvPr/>
          </p:nvSpPr>
          <p:spPr>
            <a:xfrm>
              <a:off x="-1074167" y="3096319"/>
              <a:ext cx="4245" cy="35126"/>
            </a:xfrm>
            <a:custGeom>
              <a:avLst/>
              <a:gdLst/>
              <a:ahLst/>
              <a:cxnLst/>
              <a:rect l="l" t="t" r="r" b="b"/>
              <a:pathLst>
                <a:path w="69" h="571" extrusionOk="0">
                  <a:moveTo>
                    <a:pt x="0" y="0"/>
                  </a:moveTo>
                  <a:lnTo>
                    <a:pt x="0" y="571"/>
                  </a:lnTo>
                  <a:lnTo>
                    <a:pt x="69" y="57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848;p65">
              <a:extLst>
                <a:ext uri="{FF2B5EF4-FFF2-40B4-BE49-F238E27FC236}">
                  <a16:creationId xmlns:a16="http://schemas.microsoft.com/office/drawing/2014/main" id="{6846AF9E-F9A1-4FB6-8CB6-9AF21FE7F0B7}"/>
                </a:ext>
              </a:extLst>
            </p:cNvPr>
            <p:cNvSpPr/>
            <p:nvPr/>
          </p:nvSpPr>
          <p:spPr>
            <a:xfrm>
              <a:off x="-1127567" y="3139812"/>
              <a:ext cx="32360" cy="238811"/>
            </a:xfrm>
            <a:custGeom>
              <a:avLst/>
              <a:gdLst/>
              <a:ahLst/>
              <a:cxnLst/>
              <a:rect l="l" t="t" r="r" b="b"/>
              <a:pathLst>
                <a:path w="526" h="3882" extrusionOk="0">
                  <a:moveTo>
                    <a:pt x="1" y="1"/>
                  </a:moveTo>
                  <a:lnTo>
                    <a:pt x="1" y="3881"/>
                  </a:lnTo>
                  <a:lnTo>
                    <a:pt x="526" y="3881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849;p65">
              <a:extLst>
                <a:ext uri="{FF2B5EF4-FFF2-40B4-BE49-F238E27FC236}">
                  <a16:creationId xmlns:a16="http://schemas.microsoft.com/office/drawing/2014/main" id="{28DBA5EF-5DD6-43EE-914C-B20AC61DDC95}"/>
                </a:ext>
              </a:extLst>
            </p:cNvPr>
            <p:cNvSpPr/>
            <p:nvPr/>
          </p:nvSpPr>
          <p:spPr>
            <a:xfrm>
              <a:off x="-1114894" y="2979743"/>
              <a:ext cx="5660" cy="178401"/>
            </a:xfrm>
            <a:custGeom>
              <a:avLst/>
              <a:gdLst/>
              <a:ahLst/>
              <a:cxnLst/>
              <a:rect l="l" t="t" r="r" b="b"/>
              <a:pathLst>
                <a:path w="92" h="2900" extrusionOk="0">
                  <a:moveTo>
                    <a:pt x="0" y="1"/>
                  </a:moveTo>
                  <a:lnTo>
                    <a:pt x="0" y="2900"/>
                  </a:lnTo>
                  <a:lnTo>
                    <a:pt x="92" y="2900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850;p65">
              <a:extLst>
                <a:ext uri="{FF2B5EF4-FFF2-40B4-BE49-F238E27FC236}">
                  <a16:creationId xmlns:a16="http://schemas.microsoft.com/office/drawing/2014/main" id="{C1868F36-4278-4465-8809-CDBA48E2A204}"/>
                </a:ext>
              </a:extLst>
            </p:cNvPr>
            <p:cNvSpPr/>
            <p:nvPr/>
          </p:nvSpPr>
          <p:spPr>
            <a:xfrm>
              <a:off x="-1227229" y="3312553"/>
              <a:ext cx="22516" cy="57642"/>
            </a:xfrm>
            <a:custGeom>
              <a:avLst/>
              <a:gdLst/>
              <a:ahLst/>
              <a:cxnLst/>
              <a:rect l="l" t="t" r="r" b="b"/>
              <a:pathLst>
                <a:path w="366" h="937" extrusionOk="0">
                  <a:moveTo>
                    <a:pt x="365" y="0"/>
                  </a:moveTo>
                  <a:lnTo>
                    <a:pt x="0" y="46"/>
                  </a:lnTo>
                  <a:lnTo>
                    <a:pt x="0" y="936"/>
                  </a:lnTo>
                  <a:lnTo>
                    <a:pt x="365" y="868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6CA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851;p65">
              <a:extLst>
                <a:ext uri="{FF2B5EF4-FFF2-40B4-BE49-F238E27FC236}">
                  <a16:creationId xmlns:a16="http://schemas.microsoft.com/office/drawing/2014/main" id="{150824CF-B9C1-4C49-88C4-C1533E86E186}"/>
                </a:ext>
              </a:extLst>
            </p:cNvPr>
            <p:cNvSpPr/>
            <p:nvPr/>
          </p:nvSpPr>
          <p:spPr>
            <a:xfrm>
              <a:off x="-1414004" y="3312553"/>
              <a:ext cx="209291" cy="2891"/>
            </a:xfrm>
            <a:custGeom>
              <a:avLst/>
              <a:gdLst/>
              <a:ahLst/>
              <a:cxnLst/>
              <a:rect l="l" t="t" r="r" b="b"/>
              <a:pathLst>
                <a:path w="3402" h="47" extrusionOk="0">
                  <a:moveTo>
                    <a:pt x="366" y="0"/>
                  </a:moveTo>
                  <a:lnTo>
                    <a:pt x="0" y="46"/>
                  </a:lnTo>
                  <a:lnTo>
                    <a:pt x="3036" y="46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509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852;p65">
              <a:extLst>
                <a:ext uri="{FF2B5EF4-FFF2-40B4-BE49-F238E27FC236}">
                  <a16:creationId xmlns:a16="http://schemas.microsoft.com/office/drawing/2014/main" id="{AE18700F-A12D-42AA-BB2F-FAEF8C712DBA}"/>
                </a:ext>
              </a:extLst>
            </p:cNvPr>
            <p:cNvSpPr/>
            <p:nvPr/>
          </p:nvSpPr>
          <p:spPr>
            <a:xfrm>
              <a:off x="-989947" y="3349033"/>
              <a:ext cx="21163" cy="905784"/>
            </a:xfrm>
            <a:custGeom>
              <a:avLst/>
              <a:gdLst/>
              <a:ahLst/>
              <a:cxnLst/>
              <a:rect l="l" t="t" r="r" b="b"/>
              <a:pathLst>
                <a:path w="344" h="14724" extrusionOk="0">
                  <a:moveTo>
                    <a:pt x="343" y="1"/>
                  </a:moveTo>
                  <a:lnTo>
                    <a:pt x="1" y="46"/>
                  </a:lnTo>
                  <a:lnTo>
                    <a:pt x="1" y="14723"/>
                  </a:lnTo>
                  <a:lnTo>
                    <a:pt x="343" y="14723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853;p65">
              <a:extLst>
                <a:ext uri="{FF2B5EF4-FFF2-40B4-BE49-F238E27FC236}">
                  <a16:creationId xmlns:a16="http://schemas.microsoft.com/office/drawing/2014/main" id="{3CB8222F-D204-4E39-820D-68BD647AA4EC}"/>
                </a:ext>
              </a:extLst>
            </p:cNvPr>
            <p:cNvSpPr/>
            <p:nvPr/>
          </p:nvSpPr>
          <p:spPr>
            <a:xfrm>
              <a:off x="-1228644" y="3349033"/>
              <a:ext cx="259860" cy="2891"/>
            </a:xfrm>
            <a:custGeom>
              <a:avLst/>
              <a:gdLst/>
              <a:ahLst/>
              <a:cxnLst/>
              <a:rect l="l" t="t" r="r" b="b"/>
              <a:pathLst>
                <a:path w="4224" h="47" extrusionOk="0">
                  <a:moveTo>
                    <a:pt x="388" y="1"/>
                  </a:moveTo>
                  <a:lnTo>
                    <a:pt x="0" y="46"/>
                  </a:lnTo>
                  <a:lnTo>
                    <a:pt x="3881" y="46"/>
                  </a:lnTo>
                  <a:lnTo>
                    <a:pt x="4223" y="1"/>
                  </a:lnTo>
                  <a:close/>
                </a:path>
              </a:pathLst>
            </a:custGeom>
            <a:solidFill>
              <a:srgbClr val="509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854;p65">
              <a:extLst>
                <a:ext uri="{FF2B5EF4-FFF2-40B4-BE49-F238E27FC236}">
                  <a16:creationId xmlns:a16="http://schemas.microsoft.com/office/drawing/2014/main" id="{3A536BE1-165C-4388-8888-E701C7BCC854}"/>
                </a:ext>
              </a:extLst>
            </p:cNvPr>
            <p:cNvSpPr/>
            <p:nvPr/>
          </p:nvSpPr>
          <p:spPr>
            <a:xfrm>
              <a:off x="-1414004" y="3315383"/>
              <a:ext cx="424119" cy="939434"/>
            </a:xfrm>
            <a:custGeom>
              <a:avLst/>
              <a:gdLst/>
              <a:ahLst/>
              <a:cxnLst/>
              <a:rect l="l" t="t" r="r" b="b"/>
              <a:pathLst>
                <a:path w="6894" h="15271" extrusionOk="0">
                  <a:moveTo>
                    <a:pt x="0" y="0"/>
                  </a:moveTo>
                  <a:lnTo>
                    <a:pt x="0" y="15270"/>
                  </a:lnTo>
                  <a:lnTo>
                    <a:pt x="6894" y="15270"/>
                  </a:lnTo>
                  <a:lnTo>
                    <a:pt x="6894" y="593"/>
                  </a:lnTo>
                  <a:lnTo>
                    <a:pt x="3036" y="593"/>
                  </a:lnTo>
                  <a:lnTo>
                    <a:pt x="30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855;p65">
              <a:extLst>
                <a:ext uri="{FF2B5EF4-FFF2-40B4-BE49-F238E27FC236}">
                  <a16:creationId xmlns:a16="http://schemas.microsoft.com/office/drawing/2014/main" id="{9C8EE926-A149-4E34-A561-4A11376EC0E5}"/>
                </a:ext>
              </a:extLst>
            </p:cNvPr>
            <p:cNvSpPr/>
            <p:nvPr/>
          </p:nvSpPr>
          <p:spPr>
            <a:xfrm>
              <a:off x="-1096684" y="3398185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389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389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856;p65">
              <a:extLst>
                <a:ext uri="{FF2B5EF4-FFF2-40B4-BE49-F238E27FC236}">
                  <a16:creationId xmlns:a16="http://schemas.microsoft.com/office/drawing/2014/main" id="{8B6FC11B-E6F4-442D-ADFA-21F0B59BCC0F}"/>
                </a:ext>
              </a:extLst>
            </p:cNvPr>
            <p:cNvSpPr/>
            <p:nvPr/>
          </p:nvSpPr>
          <p:spPr>
            <a:xfrm>
              <a:off x="-1096684" y="3534385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389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389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857;p65">
              <a:extLst>
                <a:ext uri="{FF2B5EF4-FFF2-40B4-BE49-F238E27FC236}">
                  <a16:creationId xmlns:a16="http://schemas.microsoft.com/office/drawing/2014/main" id="{063BAB95-0E93-45F1-9CDD-73F27AEC1453}"/>
                </a:ext>
              </a:extLst>
            </p:cNvPr>
            <p:cNvSpPr/>
            <p:nvPr/>
          </p:nvSpPr>
          <p:spPr>
            <a:xfrm>
              <a:off x="-1096684" y="3670585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858;p65">
              <a:extLst>
                <a:ext uri="{FF2B5EF4-FFF2-40B4-BE49-F238E27FC236}">
                  <a16:creationId xmlns:a16="http://schemas.microsoft.com/office/drawing/2014/main" id="{6F39D977-C53F-412B-98D0-B90414F0F16A}"/>
                </a:ext>
              </a:extLst>
            </p:cNvPr>
            <p:cNvSpPr/>
            <p:nvPr/>
          </p:nvSpPr>
          <p:spPr>
            <a:xfrm>
              <a:off x="-1096684" y="3806784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859;p65">
              <a:extLst>
                <a:ext uri="{FF2B5EF4-FFF2-40B4-BE49-F238E27FC236}">
                  <a16:creationId xmlns:a16="http://schemas.microsoft.com/office/drawing/2014/main" id="{F36BD1CE-66F1-42AD-BDD0-9981367B3AC3}"/>
                </a:ext>
              </a:extLst>
            </p:cNvPr>
            <p:cNvSpPr/>
            <p:nvPr/>
          </p:nvSpPr>
          <p:spPr>
            <a:xfrm>
              <a:off x="-1096684" y="3942984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860;p65">
              <a:extLst>
                <a:ext uri="{FF2B5EF4-FFF2-40B4-BE49-F238E27FC236}">
                  <a16:creationId xmlns:a16="http://schemas.microsoft.com/office/drawing/2014/main" id="{CFC5F740-E7B6-44D8-A21E-D204FC754310}"/>
                </a:ext>
              </a:extLst>
            </p:cNvPr>
            <p:cNvSpPr/>
            <p:nvPr/>
          </p:nvSpPr>
          <p:spPr>
            <a:xfrm>
              <a:off x="-1096684" y="4079184"/>
              <a:ext cx="33774" cy="32358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252" y="1"/>
                  </a:moveTo>
                  <a:cubicBezTo>
                    <a:pt x="115" y="1"/>
                    <a:pt x="1" y="115"/>
                    <a:pt x="1" y="252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298" y="526"/>
                  </a:lnTo>
                  <a:cubicBezTo>
                    <a:pt x="435" y="526"/>
                    <a:pt x="549" y="412"/>
                    <a:pt x="549" y="252"/>
                  </a:cubicBezTo>
                  <a:cubicBezTo>
                    <a:pt x="549" y="115"/>
                    <a:pt x="435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861;p65">
              <a:extLst>
                <a:ext uri="{FF2B5EF4-FFF2-40B4-BE49-F238E27FC236}">
                  <a16:creationId xmlns:a16="http://schemas.microsoft.com/office/drawing/2014/main" id="{A32D52E0-84CB-4BD3-9DAE-2B0A4497A480}"/>
                </a:ext>
              </a:extLst>
            </p:cNvPr>
            <p:cNvSpPr/>
            <p:nvPr/>
          </p:nvSpPr>
          <p:spPr>
            <a:xfrm>
              <a:off x="-1414004" y="3315383"/>
              <a:ext cx="186836" cy="939434"/>
            </a:xfrm>
            <a:custGeom>
              <a:avLst/>
              <a:gdLst/>
              <a:ahLst/>
              <a:cxnLst/>
              <a:rect l="l" t="t" r="r" b="b"/>
              <a:pathLst>
                <a:path w="3037" h="15271" extrusionOk="0">
                  <a:moveTo>
                    <a:pt x="0" y="0"/>
                  </a:moveTo>
                  <a:lnTo>
                    <a:pt x="0" y="15270"/>
                  </a:lnTo>
                  <a:lnTo>
                    <a:pt x="3036" y="15270"/>
                  </a:lnTo>
                  <a:lnTo>
                    <a:pt x="3036" y="593"/>
                  </a:lnTo>
                  <a:lnTo>
                    <a:pt x="30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862;p65">
              <a:extLst>
                <a:ext uri="{FF2B5EF4-FFF2-40B4-BE49-F238E27FC236}">
                  <a16:creationId xmlns:a16="http://schemas.microsoft.com/office/drawing/2014/main" id="{5375B9E8-21BF-4227-B591-B2CA39D5C17F}"/>
                </a:ext>
              </a:extLst>
            </p:cNvPr>
            <p:cNvSpPr/>
            <p:nvPr/>
          </p:nvSpPr>
          <p:spPr>
            <a:xfrm>
              <a:off x="-1595180" y="4098869"/>
              <a:ext cx="182653" cy="155947"/>
            </a:xfrm>
            <a:custGeom>
              <a:avLst/>
              <a:gdLst/>
              <a:ahLst/>
              <a:cxnLst/>
              <a:rect l="l" t="t" r="r" b="b"/>
              <a:pathLst>
                <a:path w="2969" h="2535" extrusionOk="0">
                  <a:moveTo>
                    <a:pt x="1" y="1"/>
                  </a:moveTo>
                  <a:lnTo>
                    <a:pt x="1" y="2534"/>
                  </a:lnTo>
                  <a:lnTo>
                    <a:pt x="2968" y="2534"/>
                  </a:lnTo>
                  <a:lnTo>
                    <a:pt x="2968" y="92"/>
                  </a:lnTo>
                  <a:lnTo>
                    <a:pt x="29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863;p65">
              <a:extLst>
                <a:ext uri="{FF2B5EF4-FFF2-40B4-BE49-F238E27FC236}">
                  <a16:creationId xmlns:a16="http://schemas.microsoft.com/office/drawing/2014/main" id="{988CADAF-BADE-46B7-8AF4-6F66FBB6F53F}"/>
                </a:ext>
              </a:extLst>
            </p:cNvPr>
            <p:cNvSpPr/>
            <p:nvPr/>
          </p:nvSpPr>
          <p:spPr>
            <a:xfrm>
              <a:off x="-1364849" y="3445923"/>
              <a:ext cx="81514" cy="60472"/>
            </a:xfrm>
            <a:custGeom>
              <a:avLst/>
              <a:gdLst/>
              <a:ahLst/>
              <a:cxnLst/>
              <a:rect l="l" t="t" r="r" b="b"/>
              <a:pathLst>
                <a:path w="1325" h="983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lnTo>
                    <a:pt x="0" y="891"/>
                  </a:lnTo>
                  <a:cubicBezTo>
                    <a:pt x="0" y="959"/>
                    <a:pt x="46" y="982"/>
                    <a:pt x="92" y="982"/>
                  </a:cubicBezTo>
                  <a:lnTo>
                    <a:pt x="1233" y="982"/>
                  </a:lnTo>
                  <a:cubicBezTo>
                    <a:pt x="1301" y="982"/>
                    <a:pt x="1324" y="959"/>
                    <a:pt x="1324" y="891"/>
                  </a:cubicBezTo>
                  <a:lnTo>
                    <a:pt x="1324" y="92"/>
                  </a:lnTo>
                  <a:cubicBezTo>
                    <a:pt x="1324" y="46"/>
                    <a:pt x="1301" y="1"/>
                    <a:pt x="12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864;p65">
              <a:extLst>
                <a:ext uri="{FF2B5EF4-FFF2-40B4-BE49-F238E27FC236}">
                  <a16:creationId xmlns:a16="http://schemas.microsoft.com/office/drawing/2014/main" id="{4A86AAA4-808C-479F-8765-A2B802179DEA}"/>
                </a:ext>
              </a:extLst>
            </p:cNvPr>
            <p:cNvSpPr/>
            <p:nvPr/>
          </p:nvSpPr>
          <p:spPr>
            <a:xfrm>
              <a:off x="-1364849" y="3579354"/>
              <a:ext cx="81514" cy="60410"/>
            </a:xfrm>
            <a:custGeom>
              <a:avLst/>
              <a:gdLst/>
              <a:ahLst/>
              <a:cxnLst/>
              <a:rect l="l" t="t" r="r" b="b"/>
              <a:pathLst>
                <a:path w="1325" h="982" extrusionOk="0">
                  <a:moveTo>
                    <a:pt x="92" y="0"/>
                  </a:moveTo>
                  <a:cubicBezTo>
                    <a:pt x="46" y="0"/>
                    <a:pt x="0" y="23"/>
                    <a:pt x="0" y="91"/>
                  </a:cubicBezTo>
                  <a:lnTo>
                    <a:pt x="0" y="890"/>
                  </a:lnTo>
                  <a:cubicBezTo>
                    <a:pt x="0" y="936"/>
                    <a:pt x="46" y="982"/>
                    <a:pt x="92" y="982"/>
                  </a:cubicBezTo>
                  <a:lnTo>
                    <a:pt x="1233" y="982"/>
                  </a:lnTo>
                  <a:cubicBezTo>
                    <a:pt x="1301" y="982"/>
                    <a:pt x="1324" y="936"/>
                    <a:pt x="1324" y="890"/>
                  </a:cubicBezTo>
                  <a:lnTo>
                    <a:pt x="1324" y="91"/>
                  </a:lnTo>
                  <a:cubicBezTo>
                    <a:pt x="1324" y="23"/>
                    <a:pt x="1301" y="0"/>
                    <a:pt x="1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865;p65">
              <a:extLst>
                <a:ext uri="{FF2B5EF4-FFF2-40B4-BE49-F238E27FC236}">
                  <a16:creationId xmlns:a16="http://schemas.microsoft.com/office/drawing/2014/main" id="{3DBF78E1-1792-4506-B408-995FB3476D5C}"/>
                </a:ext>
              </a:extLst>
            </p:cNvPr>
            <p:cNvSpPr/>
            <p:nvPr/>
          </p:nvSpPr>
          <p:spPr>
            <a:xfrm>
              <a:off x="-1364849" y="3711309"/>
              <a:ext cx="81514" cy="61887"/>
            </a:xfrm>
            <a:custGeom>
              <a:avLst/>
              <a:gdLst/>
              <a:ahLst/>
              <a:cxnLst/>
              <a:rect l="l" t="t" r="r" b="b"/>
              <a:pathLst>
                <a:path w="1325" h="1006" extrusionOk="0">
                  <a:moveTo>
                    <a:pt x="92" y="1"/>
                  </a:moveTo>
                  <a:cubicBezTo>
                    <a:pt x="46" y="1"/>
                    <a:pt x="0" y="46"/>
                    <a:pt x="0" y="115"/>
                  </a:cubicBezTo>
                  <a:lnTo>
                    <a:pt x="0" y="914"/>
                  </a:lnTo>
                  <a:cubicBezTo>
                    <a:pt x="0" y="959"/>
                    <a:pt x="46" y="1005"/>
                    <a:pt x="92" y="1005"/>
                  </a:cubicBezTo>
                  <a:lnTo>
                    <a:pt x="1233" y="1005"/>
                  </a:lnTo>
                  <a:cubicBezTo>
                    <a:pt x="1301" y="1005"/>
                    <a:pt x="1324" y="959"/>
                    <a:pt x="1324" y="914"/>
                  </a:cubicBezTo>
                  <a:lnTo>
                    <a:pt x="1324" y="115"/>
                  </a:lnTo>
                  <a:cubicBezTo>
                    <a:pt x="1324" y="46"/>
                    <a:pt x="1301" y="1"/>
                    <a:pt x="12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866;p65">
              <a:extLst>
                <a:ext uri="{FF2B5EF4-FFF2-40B4-BE49-F238E27FC236}">
                  <a16:creationId xmlns:a16="http://schemas.microsoft.com/office/drawing/2014/main" id="{7447D5FA-907E-4A81-A01B-F544AE5E0A59}"/>
                </a:ext>
              </a:extLst>
            </p:cNvPr>
            <p:cNvSpPr/>
            <p:nvPr/>
          </p:nvSpPr>
          <p:spPr>
            <a:xfrm>
              <a:off x="-1364849" y="3844741"/>
              <a:ext cx="81514" cy="61825"/>
            </a:xfrm>
            <a:custGeom>
              <a:avLst/>
              <a:gdLst/>
              <a:ahLst/>
              <a:cxnLst/>
              <a:rect l="l" t="t" r="r" b="b"/>
              <a:pathLst>
                <a:path w="1325" h="1005" extrusionOk="0">
                  <a:moveTo>
                    <a:pt x="92" y="0"/>
                  </a:moveTo>
                  <a:cubicBezTo>
                    <a:pt x="46" y="0"/>
                    <a:pt x="0" y="46"/>
                    <a:pt x="0" y="91"/>
                  </a:cubicBezTo>
                  <a:lnTo>
                    <a:pt x="0" y="913"/>
                  </a:lnTo>
                  <a:cubicBezTo>
                    <a:pt x="0" y="959"/>
                    <a:pt x="46" y="1004"/>
                    <a:pt x="92" y="1004"/>
                  </a:cubicBezTo>
                  <a:lnTo>
                    <a:pt x="1233" y="1004"/>
                  </a:lnTo>
                  <a:cubicBezTo>
                    <a:pt x="1301" y="1004"/>
                    <a:pt x="1324" y="959"/>
                    <a:pt x="1324" y="913"/>
                  </a:cubicBezTo>
                  <a:lnTo>
                    <a:pt x="1324" y="91"/>
                  </a:lnTo>
                  <a:cubicBezTo>
                    <a:pt x="1324" y="46"/>
                    <a:pt x="1301" y="0"/>
                    <a:pt x="12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867;p65">
              <a:extLst>
                <a:ext uri="{FF2B5EF4-FFF2-40B4-BE49-F238E27FC236}">
                  <a16:creationId xmlns:a16="http://schemas.microsoft.com/office/drawing/2014/main" id="{28DFF498-D334-4490-A16D-FDB9B57B076B}"/>
                </a:ext>
              </a:extLst>
            </p:cNvPr>
            <p:cNvSpPr/>
            <p:nvPr/>
          </p:nvSpPr>
          <p:spPr>
            <a:xfrm>
              <a:off x="-1364849" y="3978111"/>
              <a:ext cx="81514" cy="61825"/>
            </a:xfrm>
            <a:custGeom>
              <a:avLst/>
              <a:gdLst/>
              <a:ahLst/>
              <a:cxnLst/>
              <a:rect l="l" t="t" r="r" b="b"/>
              <a:pathLst>
                <a:path w="1325" h="1005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lnTo>
                    <a:pt x="0" y="914"/>
                  </a:lnTo>
                  <a:cubicBezTo>
                    <a:pt x="0" y="959"/>
                    <a:pt x="46" y="1005"/>
                    <a:pt x="92" y="1005"/>
                  </a:cubicBezTo>
                  <a:lnTo>
                    <a:pt x="1233" y="1005"/>
                  </a:lnTo>
                  <a:cubicBezTo>
                    <a:pt x="1301" y="1005"/>
                    <a:pt x="1324" y="959"/>
                    <a:pt x="1324" y="914"/>
                  </a:cubicBezTo>
                  <a:lnTo>
                    <a:pt x="1324" y="92"/>
                  </a:lnTo>
                  <a:cubicBezTo>
                    <a:pt x="1324" y="46"/>
                    <a:pt x="1301" y="1"/>
                    <a:pt x="12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868;p65">
              <a:extLst>
                <a:ext uri="{FF2B5EF4-FFF2-40B4-BE49-F238E27FC236}">
                  <a16:creationId xmlns:a16="http://schemas.microsoft.com/office/drawing/2014/main" id="{F1809C32-6D71-4867-9688-32CA2E827E6A}"/>
                </a:ext>
              </a:extLst>
            </p:cNvPr>
            <p:cNvSpPr/>
            <p:nvPr/>
          </p:nvSpPr>
          <p:spPr>
            <a:xfrm>
              <a:off x="-1442119" y="3503503"/>
              <a:ext cx="178408" cy="16917"/>
            </a:xfrm>
            <a:custGeom>
              <a:avLst/>
              <a:gdLst/>
              <a:ahLst/>
              <a:cxnLst/>
              <a:rect l="l" t="t" r="r" b="b"/>
              <a:pathLst>
                <a:path w="2900" h="275" extrusionOk="0">
                  <a:moveTo>
                    <a:pt x="1" y="1"/>
                  </a:moveTo>
                  <a:lnTo>
                    <a:pt x="1" y="274"/>
                  </a:lnTo>
                  <a:lnTo>
                    <a:pt x="2900" y="274"/>
                  </a:lnTo>
                  <a:lnTo>
                    <a:pt x="2900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869;p65">
              <a:extLst>
                <a:ext uri="{FF2B5EF4-FFF2-40B4-BE49-F238E27FC236}">
                  <a16:creationId xmlns:a16="http://schemas.microsoft.com/office/drawing/2014/main" id="{2C9DD244-3F8D-447A-9FDC-EE4B80C7D255}"/>
                </a:ext>
              </a:extLst>
            </p:cNvPr>
            <p:cNvSpPr/>
            <p:nvPr/>
          </p:nvSpPr>
          <p:spPr>
            <a:xfrm>
              <a:off x="-1263772" y="3499320"/>
              <a:ext cx="21163" cy="21101"/>
            </a:xfrm>
            <a:custGeom>
              <a:avLst/>
              <a:gdLst/>
              <a:ahLst/>
              <a:cxnLst/>
              <a:rect l="l" t="t" r="r" b="b"/>
              <a:pathLst>
                <a:path w="344" h="343" extrusionOk="0">
                  <a:moveTo>
                    <a:pt x="343" y="0"/>
                  </a:moveTo>
                  <a:lnTo>
                    <a:pt x="1" y="69"/>
                  </a:lnTo>
                  <a:lnTo>
                    <a:pt x="1" y="342"/>
                  </a:lnTo>
                  <a:lnTo>
                    <a:pt x="343" y="274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870;p65">
              <a:extLst>
                <a:ext uri="{FF2B5EF4-FFF2-40B4-BE49-F238E27FC236}">
                  <a16:creationId xmlns:a16="http://schemas.microsoft.com/office/drawing/2014/main" id="{24C1F75F-08C5-4D71-A919-4256D5671F42}"/>
                </a:ext>
              </a:extLst>
            </p:cNvPr>
            <p:cNvSpPr/>
            <p:nvPr/>
          </p:nvSpPr>
          <p:spPr>
            <a:xfrm>
              <a:off x="-1442119" y="3499320"/>
              <a:ext cx="199509" cy="4245"/>
            </a:xfrm>
            <a:custGeom>
              <a:avLst/>
              <a:gdLst/>
              <a:ahLst/>
              <a:cxnLst/>
              <a:rect l="l" t="t" r="r" b="b"/>
              <a:pathLst>
                <a:path w="3243" h="69" extrusionOk="0">
                  <a:moveTo>
                    <a:pt x="343" y="0"/>
                  </a:moveTo>
                  <a:lnTo>
                    <a:pt x="1" y="69"/>
                  </a:lnTo>
                  <a:lnTo>
                    <a:pt x="2900" y="69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871;p65">
              <a:extLst>
                <a:ext uri="{FF2B5EF4-FFF2-40B4-BE49-F238E27FC236}">
                  <a16:creationId xmlns:a16="http://schemas.microsoft.com/office/drawing/2014/main" id="{9D2F7ABC-BB67-42DC-A65B-1EE2B4E9F318}"/>
                </a:ext>
              </a:extLst>
            </p:cNvPr>
            <p:cNvSpPr/>
            <p:nvPr/>
          </p:nvSpPr>
          <p:spPr>
            <a:xfrm>
              <a:off x="-1442119" y="3636873"/>
              <a:ext cx="178408" cy="15564"/>
            </a:xfrm>
            <a:custGeom>
              <a:avLst/>
              <a:gdLst/>
              <a:ahLst/>
              <a:cxnLst/>
              <a:rect l="l" t="t" r="r" b="b"/>
              <a:pathLst>
                <a:path w="2900" h="253" extrusionOk="0">
                  <a:moveTo>
                    <a:pt x="1" y="1"/>
                  </a:moveTo>
                  <a:lnTo>
                    <a:pt x="1" y="252"/>
                  </a:lnTo>
                  <a:lnTo>
                    <a:pt x="2900" y="252"/>
                  </a:lnTo>
                  <a:lnTo>
                    <a:pt x="2900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872;p65">
              <a:extLst>
                <a:ext uri="{FF2B5EF4-FFF2-40B4-BE49-F238E27FC236}">
                  <a16:creationId xmlns:a16="http://schemas.microsoft.com/office/drawing/2014/main" id="{2085B22C-314E-48D6-AA96-35E9A43C274C}"/>
                </a:ext>
              </a:extLst>
            </p:cNvPr>
            <p:cNvSpPr/>
            <p:nvPr/>
          </p:nvSpPr>
          <p:spPr>
            <a:xfrm>
              <a:off x="-1263772" y="3632690"/>
              <a:ext cx="21163" cy="19747"/>
            </a:xfrm>
            <a:custGeom>
              <a:avLst/>
              <a:gdLst/>
              <a:ahLst/>
              <a:cxnLst/>
              <a:rect l="l" t="t" r="r" b="b"/>
              <a:pathLst>
                <a:path w="344" h="321" extrusionOk="0">
                  <a:moveTo>
                    <a:pt x="343" y="1"/>
                  </a:moveTo>
                  <a:lnTo>
                    <a:pt x="1" y="69"/>
                  </a:lnTo>
                  <a:lnTo>
                    <a:pt x="1" y="320"/>
                  </a:lnTo>
                  <a:lnTo>
                    <a:pt x="343" y="274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873;p65">
              <a:extLst>
                <a:ext uri="{FF2B5EF4-FFF2-40B4-BE49-F238E27FC236}">
                  <a16:creationId xmlns:a16="http://schemas.microsoft.com/office/drawing/2014/main" id="{FD448B7E-8435-4F01-8452-F56B036F8F67}"/>
                </a:ext>
              </a:extLst>
            </p:cNvPr>
            <p:cNvSpPr/>
            <p:nvPr/>
          </p:nvSpPr>
          <p:spPr>
            <a:xfrm>
              <a:off x="-1442119" y="3632690"/>
              <a:ext cx="199509" cy="4245"/>
            </a:xfrm>
            <a:custGeom>
              <a:avLst/>
              <a:gdLst/>
              <a:ahLst/>
              <a:cxnLst/>
              <a:rect l="l" t="t" r="r" b="b"/>
              <a:pathLst>
                <a:path w="3243" h="69" extrusionOk="0">
                  <a:moveTo>
                    <a:pt x="343" y="1"/>
                  </a:moveTo>
                  <a:lnTo>
                    <a:pt x="1" y="69"/>
                  </a:lnTo>
                  <a:lnTo>
                    <a:pt x="2900" y="69"/>
                  </a:lnTo>
                  <a:lnTo>
                    <a:pt x="32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874;p65">
              <a:extLst>
                <a:ext uri="{FF2B5EF4-FFF2-40B4-BE49-F238E27FC236}">
                  <a16:creationId xmlns:a16="http://schemas.microsoft.com/office/drawing/2014/main" id="{C67878D5-2EA3-4891-A3BC-5115D868AD92}"/>
                </a:ext>
              </a:extLst>
            </p:cNvPr>
            <p:cNvSpPr/>
            <p:nvPr/>
          </p:nvSpPr>
          <p:spPr>
            <a:xfrm>
              <a:off x="-1442119" y="3770304"/>
              <a:ext cx="178408" cy="15502"/>
            </a:xfrm>
            <a:custGeom>
              <a:avLst/>
              <a:gdLst/>
              <a:ahLst/>
              <a:cxnLst/>
              <a:rect l="l" t="t" r="r" b="b"/>
              <a:pathLst>
                <a:path w="2900" h="252" extrusionOk="0">
                  <a:moveTo>
                    <a:pt x="1" y="0"/>
                  </a:moveTo>
                  <a:lnTo>
                    <a:pt x="1" y="251"/>
                  </a:lnTo>
                  <a:lnTo>
                    <a:pt x="2900" y="251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875;p65">
              <a:extLst>
                <a:ext uri="{FF2B5EF4-FFF2-40B4-BE49-F238E27FC236}">
                  <a16:creationId xmlns:a16="http://schemas.microsoft.com/office/drawing/2014/main" id="{2D329997-FE7F-4179-AAD2-418F72488ADB}"/>
                </a:ext>
              </a:extLst>
            </p:cNvPr>
            <p:cNvSpPr/>
            <p:nvPr/>
          </p:nvSpPr>
          <p:spPr>
            <a:xfrm>
              <a:off x="-1263772" y="3766060"/>
              <a:ext cx="21163" cy="19747"/>
            </a:xfrm>
            <a:custGeom>
              <a:avLst/>
              <a:gdLst/>
              <a:ahLst/>
              <a:cxnLst/>
              <a:rect l="l" t="t" r="r" b="b"/>
              <a:pathLst>
                <a:path w="344" h="321" extrusionOk="0">
                  <a:moveTo>
                    <a:pt x="343" y="1"/>
                  </a:moveTo>
                  <a:lnTo>
                    <a:pt x="1" y="69"/>
                  </a:lnTo>
                  <a:lnTo>
                    <a:pt x="1" y="320"/>
                  </a:lnTo>
                  <a:lnTo>
                    <a:pt x="343" y="252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876;p65">
              <a:extLst>
                <a:ext uri="{FF2B5EF4-FFF2-40B4-BE49-F238E27FC236}">
                  <a16:creationId xmlns:a16="http://schemas.microsoft.com/office/drawing/2014/main" id="{54D96C9C-A43A-4D0A-82BC-D1FE95B5ED1E}"/>
                </a:ext>
              </a:extLst>
            </p:cNvPr>
            <p:cNvSpPr/>
            <p:nvPr/>
          </p:nvSpPr>
          <p:spPr>
            <a:xfrm>
              <a:off x="-1442119" y="3766060"/>
              <a:ext cx="199509" cy="4306"/>
            </a:xfrm>
            <a:custGeom>
              <a:avLst/>
              <a:gdLst/>
              <a:ahLst/>
              <a:cxnLst/>
              <a:rect l="l" t="t" r="r" b="b"/>
              <a:pathLst>
                <a:path w="3243" h="70" extrusionOk="0">
                  <a:moveTo>
                    <a:pt x="343" y="1"/>
                  </a:moveTo>
                  <a:lnTo>
                    <a:pt x="1" y="69"/>
                  </a:lnTo>
                  <a:lnTo>
                    <a:pt x="2900" y="69"/>
                  </a:lnTo>
                  <a:lnTo>
                    <a:pt x="32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877;p65">
              <a:extLst>
                <a:ext uri="{FF2B5EF4-FFF2-40B4-BE49-F238E27FC236}">
                  <a16:creationId xmlns:a16="http://schemas.microsoft.com/office/drawing/2014/main" id="{BCC207DD-B1F2-4EAE-998C-28C99CD97977}"/>
                </a:ext>
              </a:extLst>
            </p:cNvPr>
            <p:cNvSpPr/>
            <p:nvPr/>
          </p:nvSpPr>
          <p:spPr>
            <a:xfrm>
              <a:off x="-1442119" y="3902260"/>
              <a:ext cx="178408" cy="16917"/>
            </a:xfrm>
            <a:custGeom>
              <a:avLst/>
              <a:gdLst/>
              <a:ahLst/>
              <a:cxnLst/>
              <a:rect l="l" t="t" r="r" b="b"/>
              <a:pathLst>
                <a:path w="2900" h="275" extrusionOk="0">
                  <a:moveTo>
                    <a:pt x="1" y="1"/>
                  </a:moveTo>
                  <a:lnTo>
                    <a:pt x="1" y="275"/>
                  </a:lnTo>
                  <a:lnTo>
                    <a:pt x="2900" y="275"/>
                  </a:lnTo>
                  <a:lnTo>
                    <a:pt x="2900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878;p65">
              <a:extLst>
                <a:ext uri="{FF2B5EF4-FFF2-40B4-BE49-F238E27FC236}">
                  <a16:creationId xmlns:a16="http://schemas.microsoft.com/office/drawing/2014/main" id="{AE93B229-F9F5-4226-9F54-E2B1935C5E8B}"/>
                </a:ext>
              </a:extLst>
            </p:cNvPr>
            <p:cNvSpPr/>
            <p:nvPr/>
          </p:nvSpPr>
          <p:spPr>
            <a:xfrm>
              <a:off x="-1263772" y="3899491"/>
              <a:ext cx="21163" cy="19686"/>
            </a:xfrm>
            <a:custGeom>
              <a:avLst/>
              <a:gdLst/>
              <a:ahLst/>
              <a:cxnLst/>
              <a:rect l="l" t="t" r="r" b="b"/>
              <a:pathLst>
                <a:path w="344" h="320" extrusionOk="0">
                  <a:moveTo>
                    <a:pt x="343" y="0"/>
                  </a:moveTo>
                  <a:lnTo>
                    <a:pt x="1" y="46"/>
                  </a:lnTo>
                  <a:lnTo>
                    <a:pt x="1" y="320"/>
                  </a:lnTo>
                  <a:lnTo>
                    <a:pt x="343" y="251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879;p65">
              <a:extLst>
                <a:ext uri="{FF2B5EF4-FFF2-40B4-BE49-F238E27FC236}">
                  <a16:creationId xmlns:a16="http://schemas.microsoft.com/office/drawing/2014/main" id="{46AEFF3A-CE54-42D3-8460-DFF88931C04B}"/>
                </a:ext>
              </a:extLst>
            </p:cNvPr>
            <p:cNvSpPr/>
            <p:nvPr/>
          </p:nvSpPr>
          <p:spPr>
            <a:xfrm>
              <a:off x="-1442119" y="3899491"/>
              <a:ext cx="199509" cy="2830"/>
            </a:xfrm>
            <a:custGeom>
              <a:avLst/>
              <a:gdLst/>
              <a:ahLst/>
              <a:cxnLst/>
              <a:rect l="l" t="t" r="r" b="b"/>
              <a:pathLst>
                <a:path w="3243" h="46" extrusionOk="0">
                  <a:moveTo>
                    <a:pt x="343" y="0"/>
                  </a:moveTo>
                  <a:lnTo>
                    <a:pt x="1" y="46"/>
                  </a:lnTo>
                  <a:lnTo>
                    <a:pt x="2900" y="46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880;p65">
              <a:extLst>
                <a:ext uri="{FF2B5EF4-FFF2-40B4-BE49-F238E27FC236}">
                  <a16:creationId xmlns:a16="http://schemas.microsoft.com/office/drawing/2014/main" id="{F751DFEA-D19C-4A5E-8252-42BCFA9E0EB7}"/>
                </a:ext>
              </a:extLst>
            </p:cNvPr>
            <p:cNvSpPr/>
            <p:nvPr/>
          </p:nvSpPr>
          <p:spPr>
            <a:xfrm>
              <a:off x="-1442119" y="4035691"/>
              <a:ext cx="178408" cy="16917"/>
            </a:xfrm>
            <a:custGeom>
              <a:avLst/>
              <a:gdLst/>
              <a:ahLst/>
              <a:cxnLst/>
              <a:rect l="l" t="t" r="r" b="b"/>
              <a:pathLst>
                <a:path w="2900" h="275" extrusionOk="0">
                  <a:moveTo>
                    <a:pt x="1" y="0"/>
                  </a:moveTo>
                  <a:lnTo>
                    <a:pt x="1" y="274"/>
                  </a:lnTo>
                  <a:lnTo>
                    <a:pt x="2900" y="274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881;p65">
              <a:extLst>
                <a:ext uri="{FF2B5EF4-FFF2-40B4-BE49-F238E27FC236}">
                  <a16:creationId xmlns:a16="http://schemas.microsoft.com/office/drawing/2014/main" id="{081C76C0-956F-46BD-9084-47077A7384F6}"/>
                </a:ext>
              </a:extLst>
            </p:cNvPr>
            <p:cNvSpPr/>
            <p:nvPr/>
          </p:nvSpPr>
          <p:spPr>
            <a:xfrm>
              <a:off x="-1263772" y="4032861"/>
              <a:ext cx="21163" cy="19747"/>
            </a:xfrm>
            <a:custGeom>
              <a:avLst/>
              <a:gdLst/>
              <a:ahLst/>
              <a:cxnLst/>
              <a:rect l="l" t="t" r="r" b="b"/>
              <a:pathLst>
                <a:path w="344" h="321" extrusionOk="0">
                  <a:moveTo>
                    <a:pt x="343" y="1"/>
                  </a:moveTo>
                  <a:lnTo>
                    <a:pt x="1" y="46"/>
                  </a:lnTo>
                  <a:lnTo>
                    <a:pt x="1" y="320"/>
                  </a:lnTo>
                  <a:lnTo>
                    <a:pt x="343" y="252"/>
                  </a:lnTo>
                  <a:lnTo>
                    <a:pt x="3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882;p65">
              <a:extLst>
                <a:ext uri="{FF2B5EF4-FFF2-40B4-BE49-F238E27FC236}">
                  <a16:creationId xmlns:a16="http://schemas.microsoft.com/office/drawing/2014/main" id="{44C83CF3-48E7-402C-BA6C-22D4CC947211}"/>
                </a:ext>
              </a:extLst>
            </p:cNvPr>
            <p:cNvSpPr/>
            <p:nvPr/>
          </p:nvSpPr>
          <p:spPr>
            <a:xfrm>
              <a:off x="-1442119" y="4032861"/>
              <a:ext cx="199509" cy="2891"/>
            </a:xfrm>
            <a:custGeom>
              <a:avLst/>
              <a:gdLst/>
              <a:ahLst/>
              <a:cxnLst/>
              <a:rect l="l" t="t" r="r" b="b"/>
              <a:pathLst>
                <a:path w="3243" h="47" extrusionOk="0">
                  <a:moveTo>
                    <a:pt x="343" y="1"/>
                  </a:moveTo>
                  <a:lnTo>
                    <a:pt x="1" y="46"/>
                  </a:lnTo>
                  <a:lnTo>
                    <a:pt x="2900" y="46"/>
                  </a:lnTo>
                  <a:lnTo>
                    <a:pt x="32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883;p65">
              <a:extLst>
                <a:ext uri="{FF2B5EF4-FFF2-40B4-BE49-F238E27FC236}">
                  <a16:creationId xmlns:a16="http://schemas.microsoft.com/office/drawing/2014/main" id="{BAC70CA9-6AD6-4495-A42F-61986A6B24F5}"/>
                </a:ext>
              </a:extLst>
            </p:cNvPr>
            <p:cNvSpPr/>
            <p:nvPr/>
          </p:nvSpPr>
          <p:spPr>
            <a:xfrm>
              <a:off x="-1107880" y="34627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884;p65">
              <a:extLst>
                <a:ext uri="{FF2B5EF4-FFF2-40B4-BE49-F238E27FC236}">
                  <a16:creationId xmlns:a16="http://schemas.microsoft.com/office/drawing/2014/main" id="{86D9FD06-EAA6-4C43-8219-A45CDAA77E7E}"/>
                </a:ext>
              </a:extLst>
            </p:cNvPr>
            <p:cNvSpPr/>
            <p:nvPr/>
          </p:nvSpPr>
          <p:spPr>
            <a:xfrm>
              <a:off x="-1128982" y="34585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885;p65">
              <a:extLst>
                <a:ext uri="{FF2B5EF4-FFF2-40B4-BE49-F238E27FC236}">
                  <a16:creationId xmlns:a16="http://schemas.microsoft.com/office/drawing/2014/main" id="{C641B513-5AAC-4099-9283-0343E80B0025}"/>
                </a:ext>
              </a:extLst>
            </p:cNvPr>
            <p:cNvSpPr/>
            <p:nvPr/>
          </p:nvSpPr>
          <p:spPr>
            <a:xfrm>
              <a:off x="-1128982" y="34585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886;p65">
              <a:extLst>
                <a:ext uri="{FF2B5EF4-FFF2-40B4-BE49-F238E27FC236}">
                  <a16:creationId xmlns:a16="http://schemas.microsoft.com/office/drawing/2014/main" id="{763CBBD3-2BF2-4C7D-A9B3-D544C441DC5D}"/>
                </a:ext>
              </a:extLst>
            </p:cNvPr>
            <p:cNvSpPr/>
            <p:nvPr/>
          </p:nvSpPr>
          <p:spPr>
            <a:xfrm>
              <a:off x="-1107880" y="35989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887;p65">
              <a:extLst>
                <a:ext uri="{FF2B5EF4-FFF2-40B4-BE49-F238E27FC236}">
                  <a16:creationId xmlns:a16="http://schemas.microsoft.com/office/drawing/2014/main" id="{54CA9F57-438C-4E6E-B778-90E8B511273F}"/>
                </a:ext>
              </a:extLst>
            </p:cNvPr>
            <p:cNvSpPr/>
            <p:nvPr/>
          </p:nvSpPr>
          <p:spPr>
            <a:xfrm>
              <a:off x="-1128982" y="35947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888;p65">
              <a:extLst>
                <a:ext uri="{FF2B5EF4-FFF2-40B4-BE49-F238E27FC236}">
                  <a16:creationId xmlns:a16="http://schemas.microsoft.com/office/drawing/2014/main" id="{B30BDEE5-9201-4990-93FA-D7A9ADDD00B3}"/>
                </a:ext>
              </a:extLst>
            </p:cNvPr>
            <p:cNvSpPr/>
            <p:nvPr/>
          </p:nvSpPr>
          <p:spPr>
            <a:xfrm>
              <a:off x="-1128982" y="35947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889;p65">
              <a:extLst>
                <a:ext uri="{FF2B5EF4-FFF2-40B4-BE49-F238E27FC236}">
                  <a16:creationId xmlns:a16="http://schemas.microsoft.com/office/drawing/2014/main" id="{60A1E433-FCEC-421F-8944-DB380ED81898}"/>
                </a:ext>
              </a:extLst>
            </p:cNvPr>
            <p:cNvSpPr/>
            <p:nvPr/>
          </p:nvSpPr>
          <p:spPr>
            <a:xfrm>
              <a:off x="-1107880" y="37351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890;p65">
              <a:extLst>
                <a:ext uri="{FF2B5EF4-FFF2-40B4-BE49-F238E27FC236}">
                  <a16:creationId xmlns:a16="http://schemas.microsoft.com/office/drawing/2014/main" id="{44261E2E-6AE2-4027-9842-874BCB01103B}"/>
                </a:ext>
              </a:extLst>
            </p:cNvPr>
            <p:cNvSpPr/>
            <p:nvPr/>
          </p:nvSpPr>
          <p:spPr>
            <a:xfrm>
              <a:off x="-1128982" y="37309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891;p65">
              <a:extLst>
                <a:ext uri="{FF2B5EF4-FFF2-40B4-BE49-F238E27FC236}">
                  <a16:creationId xmlns:a16="http://schemas.microsoft.com/office/drawing/2014/main" id="{37392F2D-240C-4AF6-871C-0CE46C39D1FE}"/>
                </a:ext>
              </a:extLst>
            </p:cNvPr>
            <p:cNvSpPr/>
            <p:nvPr/>
          </p:nvSpPr>
          <p:spPr>
            <a:xfrm>
              <a:off x="-1128982" y="37309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892;p65">
              <a:extLst>
                <a:ext uri="{FF2B5EF4-FFF2-40B4-BE49-F238E27FC236}">
                  <a16:creationId xmlns:a16="http://schemas.microsoft.com/office/drawing/2014/main" id="{8E406FFD-59B3-45FC-BBDF-26A8C7B7FB47}"/>
                </a:ext>
              </a:extLst>
            </p:cNvPr>
            <p:cNvSpPr/>
            <p:nvPr/>
          </p:nvSpPr>
          <p:spPr>
            <a:xfrm>
              <a:off x="-1107880" y="3871378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893;p65">
              <a:extLst>
                <a:ext uri="{FF2B5EF4-FFF2-40B4-BE49-F238E27FC236}">
                  <a16:creationId xmlns:a16="http://schemas.microsoft.com/office/drawing/2014/main" id="{E70BD6F4-5A6F-41B4-99CD-AD1A2303DDE3}"/>
                </a:ext>
              </a:extLst>
            </p:cNvPr>
            <p:cNvSpPr/>
            <p:nvPr/>
          </p:nvSpPr>
          <p:spPr>
            <a:xfrm>
              <a:off x="-1128982" y="3867195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894;p65">
              <a:extLst>
                <a:ext uri="{FF2B5EF4-FFF2-40B4-BE49-F238E27FC236}">
                  <a16:creationId xmlns:a16="http://schemas.microsoft.com/office/drawing/2014/main" id="{C7C9D5CF-6238-4F0E-8AA2-DAF2618634BD}"/>
                </a:ext>
              </a:extLst>
            </p:cNvPr>
            <p:cNvSpPr/>
            <p:nvPr/>
          </p:nvSpPr>
          <p:spPr>
            <a:xfrm>
              <a:off x="-1128982" y="3867195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895;p65">
              <a:extLst>
                <a:ext uri="{FF2B5EF4-FFF2-40B4-BE49-F238E27FC236}">
                  <a16:creationId xmlns:a16="http://schemas.microsoft.com/office/drawing/2014/main" id="{9B4E3E97-961C-4403-9875-BBDB6FE78410}"/>
                </a:ext>
              </a:extLst>
            </p:cNvPr>
            <p:cNvSpPr/>
            <p:nvPr/>
          </p:nvSpPr>
          <p:spPr>
            <a:xfrm>
              <a:off x="-1107880" y="4143777"/>
              <a:ext cx="77269" cy="16917"/>
            </a:xfrm>
            <a:custGeom>
              <a:avLst/>
              <a:gdLst/>
              <a:ahLst/>
              <a:cxnLst/>
              <a:rect l="l" t="t" r="r" b="b"/>
              <a:pathLst>
                <a:path w="1256" h="275" extrusionOk="0">
                  <a:moveTo>
                    <a:pt x="23" y="1"/>
                  </a:moveTo>
                  <a:lnTo>
                    <a:pt x="0" y="275"/>
                  </a:lnTo>
                  <a:lnTo>
                    <a:pt x="1256" y="275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896;p65">
              <a:extLst>
                <a:ext uri="{FF2B5EF4-FFF2-40B4-BE49-F238E27FC236}">
                  <a16:creationId xmlns:a16="http://schemas.microsoft.com/office/drawing/2014/main" id="{2CFC54AE-E3BF-4894-BC4D-9DFFA5304608}"/>
                </a:ext>
              </a:extLst>
            </p:cNvPr>
            <p:cNvSpPr/>
            <p:nvPr/>
          </p:nvSpPr>
          <p:spPr>
            <a:xfrm>
              <a:off x="-1128982" y="4139594"/>
              <a:ext cx="22578" cy="21101"/>
            </a:xfrm>
            <a:custGeom>
              <a:avLst/>
              <a:gdLst/>
              <a:ahLst/>
              <a:cxnLst/>
              <a:rect l="l" t="t" r="r" b="b"/>
              <a:pathLst>
                <a:path w="367" h="343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43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897;p65">
              <a:extLst>
                <a:ext uri="{FF2B5EF4-FFF2-40B4-BE49-F238E27FC236}">
                  <a16:creationId xmlns:a16="http://schemas.microsoft.com/office/drawing/2014/main" id="{44304F89-06B9-4BFA-82C3-8506EFF12C95}"/>
                </a:ext>
              </a:extLst>
            </p:cNvPr>
            <p:cNvSpPr/>
            <p:nvPr/>
          </p:nvSpPr>
          <p:spPr>
            <a:xfrm>
              <a:off x="-1128982" y="4139594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898;p65">
              <a:extLst>
                <a:ext uri="{FF2B5EF4-FFF2-40B4-BE49-F238E27FC236}">
                  <a16:creationId xmlns:a16="http://schemas.microsoft.com/office/drawing/2014/main" id="{371B2AD9-BE95-4B67-BA04-101E8BD63843}"/>
                </a:ext>
              </a:extLst>
            </p:cNvPr>
            <p:cNvSpPr/>
            <p:nvPr/>
          </p:nvSpPr>
          <p:spPr>
            <a:xfrm>
              <a:off x="-1107880" y="4007577"/>
              <a:ext cx="77269" cy="15502"/>
            </a:xfrm>
            <a:custGeom>
              <a:avLst/>
              <a:gdLst/>
              <a:ahLst/>
              <a:cxnLst/>
              <a:rect l="l" t="t" r="r" b="b"/>
              <a:pathLst>
                <a:path w="1256" h="252" extrusionOk="0">
                  <a:moveTo>
                    <a:pt x="23" y="1"/>
                  </a:moveTo>
                  <a:lnTo>
                    <a:pt x="0" y="252"/>
                  </a:lnTo>
                  <a:lnTo>
                    <a:pt x="1256" y="25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9BC7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899;p65">
              <a:extLst>
                <a:ext uri="{FF2B5EF4-FFF2-40B4-BE49-F238E27FC236}">
                  <a16:creationId xmlns:a16="http://schemas.microsoft.com/office/drawing/2014/main" id="{53D72929-9E8E-47BC-9D91-F64EF79F9A29}"/>
                </a:ext>
              </a:extLst>
            </p:cNvPr>
            <p:cNvSpPr/>
            <p:nvPr/>
          </p:nvSpPr>
          <p:spPr>
            <a:xfrm>
              <a:off x="-1128982" y="4003394"/>
              <a:ext cx="22578" cy="19686"/>
            </a:xfrm>
            <a:custGeom>
              <a:avLst/>
              <a:gdLst/>
              <a:ahLst/>
              <a:cxnLst/>
              <a:rect l="l" t="t" r="r" b="b"/>
              <a:pathLst>
                <a:path w="367" h="320" extrusionOk="0">
                  <a:moveTo>
                    <a:pt x="1" y="0"/>
                  </a:moveTo>
                  <a:lnTo>
                    <a:pt x="1" y="274"/>
                  </a:lnTo>
                  <a:lnTo>
                    <a:pt x="343" y="320"/>
                  </a:lnTo>
                  <a:lnTo>
                    <a:pt x="366" y="6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900;p65">
              <a:extLst>
                <a:ext uri="{FF2B5EF4-FFF2-40B4-BE49-F238E27FC236}">
                  <a16:creationId xmlns:a16="http://schemas.microsoft.com/office/drawing/2014/main" id="{79DE6E16-A059-43EA-9C75-CB7058F1E184}"/>
                </a:ext>
              </a:extLst>
            </p:cNvPr>
            <p:cNvSpPr/>
            <p:nvPr/>
          </p:nvSpPr>
          <p:spPr>
            <a:xfrm>
              <a:off x="-1128982" y="4003394"/>
              <a:ext cx="98370" cy="4245"/>
            </a:xfrm>
            <a:custGeom>
              <a:avLst/>
              <a:gdLst/>
              <a:ahLst/>
              <a:cxnLst/>
              <a:rect l="l" t="t" r="r" b="b"/>
              <a:pathLst>
                <a:path w="1599" h="69" extrusionOk="0">
                  <a:moveTo>
                    <a:pt x="1" y="0"/>
                  </a:moveTo>
                  <a:lnTo>
                    <a:pt x="366" y="69"/>
                  </a:lnTo>
                  <a:lnTo>
                    <a:pt x="1599" y="69"/>
                  </a:lnTo>
                  <a:lnTo>
                    <a:pt x="12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901;p65">
              <a:extLst>
                <a:ext uri="{FF2B5EF4-FFF2-40B4-BE49-F238E27FC236}">
                  <a16:creationId xmlns:a16="http://schemas.microsoft.com/office/drawing/2014/main" id="{BC8101E6-911B-486D-AED1-AC5EB5BBDF1F}"/>
                </a:ext>
              </a:extLst>
            </p:cNvPr>
            <p:cNvSpPr/>
            <p:nvPr/>
          </p:nvSpPr>
          <p:spPr>
            <a:xfrm>
              <a:off x="-904249" y="4046887"/>
              <a:ext cx="852360" cy="334286"/>
            </a:xfrm>
            <a:custGeom>
              <a:avLst/>
              <a:gdLst/>
              <a:ahLst/>
              <a:cxnLst/>
              <a:rect l="l" t="t" r="r" b="b"/>
              <a:pathLst>
                <a:path w="13855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902;p65">
              <a:extLst>
                <a:ext uri="{FF2B5EF4-FFF2-40B4-BE49-F238E27FC236}">
                  <a16:creationId xmlns:a16="http://schemas.microsoft.com/office/drawing/2014/main" id="{C148392A-B96D-4DDC-8BC5-A3330BD61CF5}"/>
                </a:ext>
              </a:extLst>
            </p:cNvPr>
            <p:cNvSpPr/>
            <p:nvPr/>
          </p:nvSpPr>
          <p:spPr>
            <a:xfrm>
              <a:off x="-8747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903;p65">
              <a:extLst>
                <a:ext uri="{FF2B5EF4-FFF2-40B4-BE49-F238E27FC236}">
                  <a16:creationId xmlns:a16="http://schemas.microsoft.com/office/drawing/2014/main" id="{9AA683E8-9D7B-4FD0-A38E-9DDF9E475AD4}"/>
                </a:ext>
              </a:extLst>
            </p:cNvPr>
            <p:cNvSpPr/>
            <p:nvPr/>
          </p:nvSpPr>
          <p:spPr>
            <a:xfrm>
              <a:off x="-82562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904;p65">
              <a:extLst>
                <a:ext uri="{FF2B5EF4-FFF2-40B4-BE49-F238E27FC236}">
                  <a16:creationId xmlns:a16="http://schemas.microsoft.com/office/drawing/2014/main" id="{9F45304A-5483-48CC-9EE1-04A070E4442D}"/>
                </a:ext>
              </a:extLst>
            </p:cNvPr>
            <p:cNvSpPr/>
            <p:nvPr/>
          </p:nvSpPr>
          <p:spPr>
            <a:xfrm>
              <a:off x="-77788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905;p65">
              <a:extLst>
                <a:ext uri="{FF2B5EF4-FFF2-40B4-BE49-F238E27FC236}">
                  <a16:creationId xmlns:a16="http://schemas.microsoft.com/office/drawing/2014/main" id="{350029C4-0698-41FF-BD40-48347C117959}"/>
                </a:ext>
              </a:extLst>
            </p:cNvPr>
            <p:cNvSpPr/>
            <p:nvPr/>
          </p:nvSpPr>
          <p:spPr>
            <a:xfrm>
              <a:off x="-7301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906;p65">
              <a:extLst>
                <a:ext uri="{FF2B5EF4-FFF2-40B4-BE49-F238E27FC236}">
                  <a16:creationId xmlns:a16="http://schemas.microsoft.com/office/drawing/2014/main" id="{007649D1-A393-48A4-AAF0-147966686CA1}"/>
                </a:ext>
              </a:extLst>
            </p:cNvPr>
            <p:cNvSpPr/>
            <p:nvPr/>
          </p:nvSpPr>
          <p:spPr>
            <a:xfrm>
              <a:off x="-68099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907;p65">
              <a:extLst>
                <a:ext uri="{FF2B5EF4-FFF2-40B4-BE49-F238E27FC236}">
                  <a16:creationId xmlns:a16="http://schemas.microsoft.com/office/drawing/2014/main" id="{B6A2ADD5-888E-4359-8D8E-4FCB8ED18B49}"/>
                </a:ext>
              </a:extLst>
            </p:cNvPr>
            <p:cNvSpPr/>
            <p:nvPr/>
          </p:nvSpPr>
          <p:spPr>
            <a:xfrm>
              <a:off x="-63325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3908;p65">
              <a:extLst>
                <a:ext uri="{FF2B5EF4-FFF2-40B4-BE49-F238E27FC236}">
                  <a16:creationId xmlns:a16="http://schemas.microsoft.com/office/drawing/2014/main" id="{96F8A483-1084-4905-9E17-2B478B573945}"/>
                </a:ext>
              </a:extLst>
            </p:cNvPr>
            <p:cNvSpPr/>
            <p:nvPr/>
          </p:nvSpPr>
          <p:spPr>
            <a:xfrm>
              <a:off x="-584099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3909;p65">
              <a:extLst>
                <a:ext uri="{FF2B5EF4-FFF2-40B4-BE49-F238E27FC236}">
                  <a16:creationId xmlns:a16="http://schemas.microsoft.com/office/drawing/2014/main" id="{CD29915B-44FB-4B80-A2FF-A468F4BC7EFC}"/>
                </a:ext>
              </a:extLst>
            </p:cNvPr>
            <p:cNvSpPr/>
            <p:nvPr/>
          </p:nvSpPr>
          <p:spPr>
            <a:xfrm>
              <a:off x="-53636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3910;p65">
              <a:extLst>
                <a:ext uri="{FF2B5EF4-FFF2-40B4-BE49-F238E27FC236}">
                  <a16:creationId xmlns:a16="http://schemas.microsoft.com/office/drawing/2014/main" id="{0DD63289-63C2-4A73-B314-E955D02DA8DD}"/>
                </a:ext>
              </a:extLst>
            </p:cNvPr>
            <p:cNvSpPr/>
            <p:nvPr/>
          </p:nvSpPr>
          <p:spPr>
            <a:xfrm>
              <a:off x="-487205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3911;p65">
              <a:extLst>
                <a:ext uri="{FF2B5EF4-FFF2-40B4-BE49-F238E27FC236}">
                  <a16:creationId xmlns:a16="http://schemas.microsoft.com/office/drawing/2014/main" id="{48BAB100-4256-47AB-BACE-AB50CA505961}"/>
                </a:ext>
              </a:extLst>
            </p:cNvPr>
            <p:cNvSpPr/>
            <p:nvPr/>
          </p:nvSpPr>
          <p:spPr>
            <a:xfrm>
              <a:off x="-43946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3912;p65">
              <a:extLst>
                <a:ext uri="{FF2B5EF4-FFF2-40B4-BE49-F238E27FC236}">
                  <a16:creationId xmlns:a16="http://schemas.microsoft.com/office/drawing/2014/main" id="{A03F2ACB-60F1-48BD-B097-A2AAA6D0D64D}"/>
                </a:ext>
              </a:extLst>
            </p:cNvPr>
            <p:cNvSpPr/>
            <p:nvPr/>
          </p:nvSpPr>
          <p:spPr>
            <a:xfrm>
              <a:off x="-391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3913;p65">
              <a:extLst>
                <a:ext uri="{FF2B5EF4-FFF2-40B4-BE49-F238E27FC236}">
                  <a16:creationId xmlns:a16="http://schemas.microsoft.com/office/drawing/2014/main" id="{4F01A601-D17B-4DDB-A7FD-8D176A7A3F0D}"/>
                </a:ext>
              </a:extLst>
            </p:cNvPr>
            <p:cNvSpPr/>
            <p:nvPr/>
          </p:nvSpPr>
          <p:spPr>
            <a:xfrm>
              <a:off x="-34257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3914;p65">
              <a:extLst>
                <a:ext uri="{FF2B5EF4-FFF2-40B4-BE49-F238E27FC236}">
                  <a16:creationId xmlns:a16="http://schemas.microsoft.com/office/drawing/2014/main" id="{0514C2EF-04F3-4E03-ADB4-0299F0CEFCEC}"/>
                </a:ext>
              </a:extLst>
            </p:cNvPr>
            <p:cNvSpPr/>
            <p:nvPr/>
          </p:nvSpPr>
          <p:spPr>
            <a:xfrm>
              <a:off x="-29483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3915;p65">
              <a:extLst>
                <a:ext uri="{FF2B5EF4-FFF2-40B4-BE49-F238E27FC236}">
                  <a16:creationId xmlns:a16="http://schemas.microsoft.com/office/drawing/2014/main" id="{3A7F96DC-D7E5-4D33-9C3A-1BADF1C3694E}"/>
                </a:ext>
              </a:extLst>
            </p:cNvPr>
            <p:cNvSpPr/>
            <p:nvPr/>
          </p:nvSpPr>
          <p:spPr>
            <a:xfrm>
              <a:off x="-24567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3916;p65">
              <a:extLst>
                <a:ext uri="{FF2B5EF4-FFF2-40B4-BE49-F238E27FC236}">
                  <a16:creationId xmlns:a16="http://schemas.microsoft.com/office/drawing/2014/main" id="{20EA2E30-E3F7-466A-A0F8-B2B7544BAC27}"/>
                </a:ext>
              </a:extLst>
            </p:cNvPr>
            <p:cNvSpPr/>
            <p:nvPr/>
          </p:nvSpPr>
          <p:spPr>
            <a:xfrm>
              <a:off x="-19793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3917;p65">
              <a:extLst>
                <a:ext uri="{FF2B5EF4-FFF2-40B4-BE49-F238E27FC236}">
                  <a16:creationId xmlns:a16="http://schemas.microsoft.com/office/drawing/2014/main" id="{22AE681A-5C9E-4F83-94EC-0536F90E5F3B}"/>
                </a:ext>
              </a:extLst>
            </p:cNvPr>
            <p:cNvSpPr/>
            <p:nvPr/>
          </p:nvSpPr>
          <p:spPr>
            <a:xfrm>
              <a:off x="-15019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3918;p65">
              <a:extLst>
                <a:ext uri="{FF2B5EF4-FFF2-40B4-BE49-F238E27FC236}">
                  <a16:creationId xmlns:a16="http://schemas.microsoft.com/office/drawing/2014/main" id="{4C807047-DA54-40FE-8009-8A0B21A4883A}"/>
                </a:ext>
              </a:extLst>
            </p:cNvPr>
            <p:cNvSpPr/>
            <p:nvPr/>
          </p:nvSpPr>
          <p:spPr>
            <a:xfrm>
              <a:off x="-10104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3919;p65">
              <a:extLst>
                <a:ext uri="{FF2B5EF4-FFF2-40B4-BE49-F238E27FC236}">
                  <a16:creationId xmlns:a16="http://schemas.microsoft.com/office/drawing/2014/main" id="{8D1B2015-5C78-4237-8DAB-D7F5BB00102E}"/>
                </a:ext>
              </a:extLst>
            </p:cNvPr>
            <p:cNvSpPr/>
            <p:nvPr/>
          </p:nvSpPr>
          <p:spPr>
            <a:xfrm>
              <a:off x="-904249" y="4352998"/>
              <a:ext cx="852360" cy="28175"/>
            </a:xfrm>
            <a:custGeom>
              <a:avLst/>
              <a:gdLst/>
              <a:ahLst/>
              <a:cxnLst/>
              <a:rect l="l" t="t" r="r" b="b"/>
              <a:pathLst>
                <a:path w="13855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rgbClr val="156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3920;p65">
              <a:extLst>
                <a:ext uri="{FF2B5EF4-FFF2-40B4-BE49-F238E27FC236}">
                  <a16:creationId xmlns:a16="http://schemas.microsoft.com/office/drawing/2014/main" id="{52DF110E-53A4-423A-9C09-56DD30CEBDD0}"/>
                </a:ext>
              </a:extLst>
            </p:cNvPr>
            <p:cNvSpPr/>
            <p:nvPr/>
          </p:nvSpPr>
          <p:spPr>
            <a:xfrm>
              <a:off x="-8747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3921;p65">
              <a:extLst>
                <a:ext uri="{FF2B5EF4-FFF2-40B4-BE49-F238E27FC236}">
                  <a16:creationId xmlns:a16="http://schemas.microsoft.com/office/drawing/2014/main" id="{70328CB4-A3D5-4492-BD0C-84F09D2D5F55}"/>
                </a:ext>
              </a:extLst>
            </p:cNvPr>
            <p:cNvSpPr/>
            <p:nvPr/>
          </p:nvSpPr>
          <p:spPr>
            <a:xfrm>
              <a:off x="-82562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3922;p65">
              <a:extLst>
                <a:ext uri="{FF2B5EF4-FFF2-40B4-BE49-F238E27FC236}">
                  <a16:creationId xmlns:a16="http://schemas.microsoft.com/office/drawing/2014/main" id="{ACB6F6DA-C919-42D5-B3C6-295CCDB20E52}"/>
                </a:ext>
              </a:extLst>
            </p:cNvPr>
            <p:cNvSpPr/>
            <p:nvPr/>
          </p:nvSpPr>
          <p:spPr>
            <a:xfrm>
              <a:off x="-77788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3923;p65">
              <a:extLst>
                <a:ext uri="{FF2B5EF4-FFF2-40B4-BE49-F238E27FC236}">
                  <a16:creationId xmlns:a16="http://schemas.microsoft.com/office/drawing/2014/main" id="{C3F1B4F9-2FB4-4614-A129-DF189EF428B9}"/>
                </a:ext>
              </a:extLst>
            </p:cNvPr>
            <p:cNvSpPr/>
            <p:nvPr/>
          </p:nvSpPr>
          <p:spPr>
            <a:xfrm>
              <a:off x="-7301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924;p65">
              <a:extLst>
                <a:ext uri="{FF2B5EF4-FFF2-40B4-BE49-F238E27FC236}">
                  <a16:creationId xmlns:a16="http://schemas.microsoft.com/office/drawing/2014/main" id="{0E2ACC15-DB6D-4FCE-9FAB-3CD1DE21BF60}"/>
                </a:ext>
              </a:extLst>
            </p:cNvPr>
            <p:cNvSpPr/>
            <p:nvPr/>
          </p:nvSpPr>
          <p:spPr>
            <a:xfrm>
              <a:off x="-68099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3925;p65">
              <a:extLst>
                <a:ext uri="{FF2B5EF4-FFF2-40B4-BE49-F238E27FC236}">
                  <a16:creationId xmlns:a16="http://schemas.microsoft.com/office/drawing/2014/main" id="{108829AD-F0E7-4536-AC1F-3E79DC4645EF}"/>
                </a:ext>
              </a:extLst>
            </p:cNvPr>
            <p:cNvSpPr/>
            <p:nvPr/>
          </p:nvSpPr>
          <p:spPr>
            <a:xfrm>
              <a:off x="-63325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3926;p65">
              <a:extLst>
                <a:ext uri="{FF2B5EF4-FFF2-40B4-BE49-F238E27FC236}">
                  <a16:creationId xmlns:a16="http://schemas.microsoft.com/office/drawing/2014/main" id="{8ED989B1-BFB5-4CFC-8C87-C06E8369EDFC}"/>
                </a:ext>
              </a:extLst>
            </p:cNvPr>
            <p:cNvSpPr/>
            <p:nvPr/>
          </p:nvSpPr>
          <p:spPr>
            <a:xfrm>
              <a:off x="-584099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3927;p65">
              <a:extLst>
                <a:ext uri="{FF2B5EF4-FFF2-40B4-BE49-F238E27FC236}">
                  <a16:creationId xmlns:a16="http://schemas.microsoft.com/office/drawing/2014/main" id="{D8EE1AF2-38C4-4F93-8F57-AB599E1687B7}"/>
                </a:ext>
              </a:extLst>
            </p:cNvPr>
            <p:cNvSpPr/>
            <p:nvPr/>
          </p:nvSpPr>
          <p:spPr>
            <a:xfrm>
              <a:off x="-53636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3928;p65">
              <a:extLst>
                <a:ext uri="{FF2B5EF4-FFF2-40B4-BE49-F238E27FC236}">
                  <a16:creationId xmlns:a16="http://schemas.microsoft.com/office/drawing/2014/main" id="{BDD81F74-C682-404F-9B61-A79C6429C94A}"/>
                </a:ext>
              </a:extLst>
            </p:cNvPr>
            <p:cNvSpPr/>
            <p:nvPr/>
          </p:nvSpPr>
          <p:spPr>
            <a:xfrm>
              <a:off x="-487205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3929;p65">
              <a:extLst>
                <a:ext uri="{FF2B5EF4-FFF2-40B4-BE49-F238E27FC236}">
                  <a16:creationId xmlns:a16="http://schemas.microsoft.com/office/drawing/2014/main" id="{FF9CDB81-160A-4C26-883E-AF49A3956F32}"/>
                </a:ext>
              </a:extLst>
            </p:cNvPr>
            <p:cNvSpPr/>
            <p:nvPr/>
          </p:nvSpPr>
          <p:spPr>
            <a:xfrm>
              <a:off x="-43946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3930;p65">
              <a:extLst>
                <a:ext uri="{FF2B5EF4-FFF2-40B4-BE49-F238E27FC236}">
                  <a16:creationId xmlns:a16="http://schemas.microsoft.com/office/drawing/2014/main" id="{5535F7BE-D5EE-4767-99FE-A56EB3D95CBA}"/>
                </a:ext>
              </a:extLst>
            </p:cNvPr>
            <p:cNvSpPr/>
            <p:nvPr/>
          </p:nvSpPr>
          <p:spPr>
            <a:xfrm>
              <a:off x="-391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3931;p65">
              <a:extLst>
                <a:ext uri="{FF2B5EF4-FFF2-40B4-BE49-F238E27FC236}">
                  <a16:creationId xmlns:a16="http://schemas.microsoft.com/office/drawing/2014/main" id="{05F68602-BAC1-4522-AF08-E1FD19CEFB35}"/>
                </a:ext>
              </a:extLst>
            </p:cNvPr>
            <p:cNvSpPr/>
            <p:nvPr/>
          </p:nvSpPr>
          <p:spPr>
            <a:xfrm>
              <a:off x="-34257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3932;p65">
              <a:extLst>
                <a:ext uri="{FF2B5EF4-FFF2-40B4-BE49-F238E27FC236}">
                  <a16:creationId xmlns:a16="http://schemas.microsoft.com/office/drawing/2014/main" id="{A5F5EF95-0F1A-4058-BE50-87262D02EAD5}"/>
                </a:ext>
              </a:extLst>
            </p:cNvPr>
            <p:cNvSpPr/>
            <p:nvPr/>
          </p:nvSpPr>
          <p:spPr>
            <a:xfrm>
              <a:off x="-29483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3933;p65">
              <a:extLst>
                <a:ext uri="{FF2B5EF4-FFF2-40B4-BE49-F238E27FC236}">
                  <a16:creationId xmlns:a16="http://schemas.microsoft.com/office/drawing/2014/main" id="{C180803A-86B4-4BB9-B3F9-A6BF58CF81C8}"/>
                </a:ext>
              </a:extLst>
            </p:cNvPr>
            <p:cNvSpPr/>
            <p:nvPr/>
          </p:nvSpPr>
          <p:spPr>
            <a:xfrm>
              <a:off x="-24567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3934;p65">
              <a:extLst>
                <a:ext uri="{FF2B5EF4-FFF2-40B4-BE49-F238E27FC236}">
                  <a16:creationId xmlns:a16="http://schemas.microsoft.com/office/drawing/2014/main" id="{14B1EE7C-F31E-4886-A832-56A31992FE9F}"/>
                </a:ext>
              </a:extLst>
            </p:cNvPr>
            <p:cNvSpPr/>
            <p:nvPr/>
          </p:nvSpPr>
          <p:spPr>
            <a:xfrm>
              <a:off x="-19793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3935;p65">
              <a:extLst>
                <a:ext uri="{FF2B5EF4-FFF2-40B4-BE49-F238E27FC236}">
                  <a16:creationId xmlns:a16="http://schemas.microsoft.com/office/drawing/2014/main" id="{24BE15E8-EBD6-4F21-BF0A-0F3A057F15EC}"/>
                </a:ext>
              </a:extLst>
            </p:cNvPr>
            <p:cNvSpPr/>
            <p:nvPr/>
          </p:nvSpPr>
          <p:spPr>
            <a:xfrm>
              <a:off x="-15019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3936;p65">
              <a:extLst>
                <a:ext uri="{FF2B5EF4-FFF2-40B4-BE49-F238E27FC236}">
                  <a16:creationId xmlns:a16="http://schemas.microsoft.com/office/drawing/2014/main" id="{2353592A-C503-4E97-8F6F-3840D6D4C759}"/>
                </a:ext>
              </a:extLst>
            </p:cNvPr>
            <p:cNvSpPr/>
            <p:nvPr/>
          </p:nvSpPr>
          <p:spPr>
            <a:xfrm>
              <a:off x="-10104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3937;p65">
              <a:extLst>
                <a:ext uri="{FF2B5EF4-FFF2-40B4-BE49-F238E27FC236}">
                  <a16:creationId xmlns:a16="http://schemas.microsoft.com/office/drawing/2014/main" id="{8BD0D1D2-9A07-4C96-9017-4118F1D128D3}"/>
                </a:ext>
              </a:extLst>
            </p:cNvPr>
            <p:cNvSpPr/>
            <p:nvPr/>
          </p:nvSpPr>
          <p:spPr>
            <a:xfrm>
              <a:off x="-904249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3938;p65">
              <a:extLst>
                <a:ext uri="{FF2B5EF4-FFF2-40B4-BE49-F238E27FC236}">
                  <a16:creationId xmlns:a16="http://schemas.microsoft.com/office/drawing/2014/main" id="{247916F9-3547-4DAB-8D0C-446C44E95862}"/>
                </a:ext>
              </a:extLst>
            </p:cNvPr>
            <p:cNvSpPr/>
            <p:nvPr/>
          </p:nvSpPr>
          <p:spPr>
            <a:xfrm>
              <a:off x="-904249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3939;p65">
              <a:extLst>
                <a:ext uri="{FF2B5EF4-FFF2-40B4-BE49-F238E27FC236}">
                  <a16:creationId xmlns:a16="http://schemas.microsoft.com/office/drawing/2014/main" id="{E535003A-C529-4BC4-A452-DC7F9DD0C48D}"/>
                </a:ext>
              </a:extLst>
            </p:cNvPr>
            <p:cNvSpPr/>
            <p:nvPr/>
          </p:nvSpPr>
          <p:spPr>
            <a:xfrm>
              <a:off x="-71576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3940;p65">
              <a:extLst>
                <a:ext uri="{FF2B5EF4-FFF2-40B4-BE49-F238E27FC236}">
                  <a16:creationId xmlns:a16="http://schemas.microsoft.com/office/drawing/2014/main" id="{DBF0C9F8-37AB-422A-B382-3D9DB3DC3067}"/>
                </a:ext>
              </a:extLst>
            </p:cNvPr>
            <p:cNvSpPr/>
            <p:nvPr/>
          </p:nvSpPr>
          <p:spPr>
            <a:xfrm>
              <a:off x="-71576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3941;p65">
              <a:extLst>
                <a:ext uri="{FF2B5EF4-FFF2-40B4-BE49-F238E27FC236}">
                  <a16:creationId xmlns:a16="http://schemas.microsoft.com/office/drawing/2014/main" id="{BDE76FCB-BB39-4290-828B-8542B0CCA45E}"/>
                </a:ext>
              </a:extLst>
            </p:cNvPr>
            <p:cNvSpPr/>
            <p:nvPr/>
          </p:nvSpPr>
          <p:spPr>
            <a:xfrm>
              <a:off x="-900066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3942;p65">
              <a:extLst>
                <a:ext uri="{FF2B5EF4-FFF2-40B4-BE49-F238E27FC236}">
                  <a16:creationId xmlns:a16="http://schemas.microsoft.com/office/drawing/2014/main" id="{F7C0D215-4D27-4529-A6EC-F2A6742A22CC}"/>
                </a:ext>
              </a:extLst>
            </p:cNvPr>
            <p:cNvSpPr/>
            <p:nvPr/>
          </p:nvSpPr>
          <p:spPr>
            <a:xfrm>
              <a:off x="-67393" y="4052547"/>
              <a:ext cx="11320" cy="9904"/>
            </a:xfrm>
            <a:custGeom>
              <a:avLst/>
              <a:gdLst/>
              <a:ahLst/>
              <a:cxnLst/>
              <a:rect l="l" t="t" r="r" b="b"/>
              <a:pathLst>
                <a:path w="184" h="161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84" y="114"/>
                    <a:pt x="184" y="69"/>
                  </a:cubicBezTo>
                  <a:cubicBezTo>
                    <a:pt x="184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3943;p65">
              <a:extLst>
                <a:ext uri="{FF2B5EF4-FFF2-40B4-BE49-F238E27FC236}">
                  <a16:creationId xmlns:a16="http://schemas.microsoft.com/office/drawing/2014/main" id="{0F580DC7-3778-445F-AF1B-541C0C3C6550}"/>
                </a:ext>
              </a:extLst>
            </p:cNvPr>
            <p:cNvSpPr/>
            <p:nvPr/>
          </p:nvSpPr>
          <p:spPr>
            <a:xfrm>
              <a:off x="-900066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3944;p65">
              <a:extLst>
                <a:ext uri="{FF2B5EF4-FFF2-40B4-BE49-F238E27FC236}">
                  <a16:creationId xmlns:a16="http://schemas.microsoft.com/office/drawing/2014/main" id="{F3B9C0D3-A381-4987-B149-B7AEB4AE19F4}"/>
                </a:ext>
              </a:extLst>
            </p:cNvPr>
            <p:cNvSpPr/>
            <p:nvPr/>
          </p:nvSpPr>
          <p:spPr>
            <a:xfrm>
              <a:off x="-67393" y="4362841"/>
              <a:ext cx="11320" cy="9904"/>
            </a:xfrm>
            <a:custGeom>
              <a:avLst/>
              <a:gdLst/>
              <a:ahLst/>
              <a:cxnLst/>
              <a:rect l="l" t="t" r="r" b="b"/>
              <a:pathLst>
                <a:path w="184" h="161" extrusionOk="0">
                  <a:moveTo>
                    <a:pt x="92" y="1"/>
                  </a:moveTo>
                  <a:cubicBezTo>
                    <a:pt x="47" y="1"/>
                    <a:pt x="1" y="23"/>
                    <a:pt x="1" y="69"/>
                  </a:cubicBezTo>
                  <a:cubicBezTo>
                    <a:pt x="1" y="115"/>
                    <a:pt x="47" y="160"/>
                    <a:pt x="92" y="160"/>
                  </a:cubicBezTo>
                  <a:cubicBezTo>
                    <a:pt x="138" y="160"/>
                    <a:pt x="184" y="115"/>
                    <a:pt x="184" y="69"/>
                  </a:cubicBezTo>
                  <a:cubicBezTo>
                    <a:pt x="184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3945;p65">
              <a:extLst>
                <a:ext uri="{FF2B5EF4-FFF2-40B4-BE49-F238E27FC236}">
                  <a16:creationId xmlns:a16="http://schemas.microsoft.com/office/drawing/2014/main" id="{D3C53FE0-D236-4210-B68C-780ACCC7F614}"/>
                </a:ext>
              </a:extLst>
            </p:cNvPr>
            <p:cNvSpPr/>
            <p:nvPr/>
          </p:nvSpPr>
          <p:spPr>
            <a:xfrm>
              <a:off x="-904249" y="3709894"/>
              <a:ext cx="852360" cy="334286"/>
            </a:xfrm>
            <a:custGeom>
              <a:avLst/>
              <a:gdLst/>
              <a:ahLst/>
              <a:cxnLst/>
              <a:rect l="l" t="t" r="r" b="b"/>
              <a:pathLst>
                <a:path w="13855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3946;p65">
              <a:extLst>
                <a:ext uri="{FF2B5EF4-FFF2-40B4-BE49-F238E27FC236}">
                  <a16:creationId xmlns:a16="http://schemas.microsoft.com/office/drawing/2014/main" id="{88FEE711-46A8-412E-937B-4A282E882008}"/>
                </a:ext>
              </a:extLst>
            </p:cNvPr>
            <p:cNvSpPr/>
            <p:nvPr/>
          </p:nvSpPr>
          <p:spPr>
            <a:xfrm>
              <a:off x="-8747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3947;p65">
              <a:extLst>
                <a:ext uri="{FF2B5EF4-FFF2-40B4-BE49-F238E27FC236}">
                  <a16:creationId xmlns:a16="http://schemas.microsoft.com/office/drawing/2014/main" id="{618997AB-F966-4DD2-85ED-E9D4FD14EA33}"/>
                </a:ext>
              </a:extLst>
            </p:cNvPr>
            <p:cNvSpPr/>
            <p:nvPr/>
          </p:nvSpPr>
          <p:spPr>
            <a:xfrm>
              <a:off x="-82562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3948;p65">
              <a:extLst>
                <a:ext uri="{FF2B5EF4-FFF2-40B4-BE49-F238E27FC236}">
                  <a16:creationId xmlns:a16="http://schemas.microsoft.com/office/drawing/2014/main" id="{6F43C214-3056-400F-8CE8-56D6A36022C3}"/>
                </a:ext>
              </a:extLst>
            </p:cNvPr>
            <p:cNvSpPr/>
            <p:nvPr/>
          </p:nvSpPr>
          <p:spPr>
            <a:xfrm>
              <a:off x="-77788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3949;p65">
              <a:extLst>
                <a:ext uri="{FF2B5EF4-FFF2-40B4-BE49-F238E27FC236}">
                  <a16:creationId xmlns:a16="http://schemas.microsoft.com/office/drawing/2014/main" id="{06552B6F-CB22-433F-9E9C-1F22C9DB5F95}"/>
                </a:ext>
              </a:extLst>
            </p:cNvPr>
            <p:cNvSpPr/>
            <p:nvPr/>
          </p:nvSpPr>
          <p:spPr>
            <a:xfrm>
              <a:off x="-7301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3950;p65">
              <a:extLst>
                <a:ext uri="{FF2B5EF4-FFF2-40B4-BE49-F238E27FC236}">
                  <a16:creationId xmlns:a16="http://schemas.microsoft.com/office/drawing/2014/main" id="{80868147-B68A-4E0C-9777-3106CADD6470}"/>
                </a:ext>
              </a:extLst>
            </p:cNvPr>
            <p:cNvSpPr/>
            <p:nvPr/>
          </p:nvSpPr>
          <p:spPr>
            <a:xfrm>
              <a:off x="-68099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3951;p65">
              <a:extLst>
                <a:ext uri="{FF2B5EF4-FFF2-40B4-BE49-F238E27FC236}">
                  <a16:creationId xmlns:a16="http://schemas.microsoft.com/office/drawing/2014/main" id="{0B52D6A8-EC06-4E5A-95C1-E72E0FE5C2B5}"/>
                </a:ext>
              </a:extLst>
            </p:cNvPr>
            <p:cNvSpPr/>
            <p:nvPr/>
          </p:nvSpPr>
          <p:spPr>
            <a:xfrm>
              <a:off x="-63325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3952;p65">
              <a:extLst>
                <a:ext uri="{FF2B5EF4-FFF2-40B4-BE49-F238E27FC236}">
                  <a16:creationId xmlns:a16="http://schemas.microsoft.com/office/drawing/2014/main" id="{10ADA1D3-33EE-4FA7-995A-708971BBDBCE}"/>
                </a:ext>
              </a:extLst>
            </p:cNvPr>
            <p:cNvSpPr/>
            <p:nvPr/>
          </p:nvSpPr>
          <p:spPr>
            <a:xfrm>
              <a:off x="-584099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3953;p65">
              <a:extLst>
                <a:ext uri="{FF2B5EF4-FFF2-40B4-BE49-F238E27FC236}">
                  <a16:creationId xmlns:a16="http://schemas.microsoft.com/office/drawing/2014/main" id="{4E0BC704-DA05-470F-85D5-57DEF31B0F97}"/>
                </a:ext>
              </a:extLst>
            </p:cNvPr>
            <p:cNvSpPr/>
            <p:nvPr/>
          </p:nvSpPr>
          <p:spPr>
            <a:xfrm>
              <a:off x="-53636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3954;p65">
              <a:extLst>
                <a:ext uri="{FF2B5EF4-FFF2-40B4-BE49-F238E27FC236}">
                  <a16:creationId xmlns:a16="http://schemas.microsoft.com/office/drawing/2014/main" id="{D8278425-8340-4BB5-8EB0-858307A5D74A}"/>
                </a:ext>
              </a:extLst>
            </p:cNvPr>
            <p:cNvSpPr/>
            <p:nvPr/>
          </p:nvSpPr>
          <p:spPr>
            <a:xfrm>
              <a:off x="-487205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3955;p65">
              <a:extLst>
                <a:ext uri="{FF2B5EF4-FFF2-40B4-BE49-F238E27FC236}">
                  <a16:creationId xmlns:a16="http://schemas.microsoft.com/office/drawing/2014/main" id="{ADA8D42E-0EF3-45C6-B1FB-B19DBBDC1E68}"/>
                </a:ext>
              </a:extLst>
            </p:cNvPr>
            <p:cNvSpPr/>
            <p:nvPr/>
          </p:nvSpPr>
          <p:spPr>
            <a:xfrm>
              <a:off x="-43946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3956;p65">
              <a:extLst>
                <a:ext uri="{FF2B5EF4-FFF2-40B4-BE49-F238E27FC236}">
                  <a16:creationId xmlns:a16="http://schemas.microsoft.com/office/drawing/2014/main" id="{29FDBBFC-59EE-4C9D-9F58-D17958172DF1}"/>
                </a:ext>
              </a:extLst>
            </p:cNvPr>
            <p:cNvSpPr/>
            <p:nvPr/>
          </p:nvSpPr>
          <p:spPr>
            <a:xfrm>
              <a:off x="-391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3957;p65">
              <a:extLst>
                <a:ext uri="{FF2B5EF4-FFF2-40B4-BE49-F238E27FC236}">
                  <a16:creationId xmlns:a16="http://schemas.microsoft.com/office/drawing/2014/main" id="{DA44E189-6C14-4D03-A036-A9D33EE9F169}"/>
                </a:ext>
              </a:extLst>
            </p:cNvPr>
            <p:cNvSpPr/>
            <p:nvPr/>
          </p:nvSpPr>
          <p:spPr>
            <a:xfrm>
              <a:off x="-34257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3958;p65">
              <a:extLst>
                <a:ext uri="{FF2B5EF4-FFF2-40B4-BE49-F238E27FC236}">
                  <a16:creationId xmlns:a16="http://schemas.microsoft.com/office/drawing/2014/main" id="{480A703C-82A1-4422-8454-F9922F8A2326}"/>
                </a:ext>
              </a:extLst>
            </p:cNvPr>
            <p:cNvSpPr/>
            <p:nvPr/>
          </p:nvSpPr>
          <p:spPr>
            <a:xfrm>
              <a:off x="-29483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3959;p65">
              <a:extLst>
                <a:ext uri="{FF2B5EF4-FFF2-40B4-BE49-F238E27FC236}">
                  <a16:creationId xmlns:a16="http://schemas.microsoft.com/office/drawing/2014/main" id="{7BB2091B-E49A-435E-9A1B-26AE0037A512}"/>
                </a:ext>
              </a:extLst>
            </p:cNvPr>
            <p:cNvSpPr/>
            <p:nvPr/>
          </p:nvSpPr>
          <p:spPr>
            <a:xfrm>
              <a:off x="-24567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3960;p65">
              <a:extLst>
                <a:ext uri="{FF2B5EF4-FFF2-40B4-BE49-F238E27FC236}">
                  <a16:creationId xmlns:a16="http://schemas.microsoft.com/office/drawing/2014/main" id="{400A2495-76FE-403F-803F-CE1B14976ED7}"/>
                </a:ext>
              </a:extLst>
            </p:cNvPr>
            <p:cNvSpPr/>
            <p:nvPr/>
          </p:nvSpPr>
          <p:spPr>
            <a:xfrm>
              <a:off x="-19793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3961;p65">
              <a:extLst>
                <a:ext uri="{FF2B5EF4-FFF2-40B4-BE49-F238E27FC236}">
                  <a16:creationId xmlns:a16="http://schemas.microsoft.com/office/drawing/2014/main" id="{6CD5092B-B5A3-44DD-944A-EF0950D31B75}"/>
                </a:ext>
              </a:extLst>
            </p:cNvPr>
            <p:cNvSpPr/>
            <p:nvPr/>
          </p:nvSpPr>
          <p:spPr>
            <a:xfrm>
              <a:off x="-15019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3962;p65">
              <a:extLst>
                <a:ext uri="{FF2B5EF4-FFF2-40B4-BE49-F238E27FC236}">
                  <a16:creationId xmlns:a16="http://schemas.microsoft.com/office/drawing/2014/main" id="{367032A9-A6C1-4B40-88A9-38CD47F250C4}"/>
                </a:ext>
              </a:extLst>
            </p:cNvPr>
            <p:cNvSpPr/>
            <p:nvPr/>
          </p:nvSpPr>
          <p:spPr>
            <a:xfrm>
              <a:off x="-10104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3963;p65">
              <a:extLst>
                <a:ext uri="{FF2B5EF4-FFF2-40B4-BE49-F238E27FC236}">
                  <a16:creationId xmlns:a16="http://schemas.microsoft.com/office/drawing/2014/main" id="{229A10C4-D267-4E52-A205-3721F8D240F0}"/>
                </a:ext>
              </a:extLst>
            </p:cNvPr>
            <p:cNvSpPr/>
            <p:nvPr/>
          </p:nvSpPr>
          <p:spPr>
            <a:xfrm>
              <a:off x="-904249" y="4016005"/>
              <a:ext cx="852360" cy="28175"/>
            </a:xfrm>
            <a:custGeom>
              <a:avLst/>
              <a:gdLst/>
              <a:ahLst/>
              <a:cxnLst/>
              <a:rect l="l" t="t" r="r" b="b"/>
              <a:pathLst>
                <a:path w="13855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3964;p65">
              <a:extLst>
                <a:ext uri="{FF2B5EF4-FFF2-40B4-BE49-F238E27FC236}">
                  <a16:creationId xmlns:a16="http://schemas.microsoft.com/office/drawing/2014/main" id="{84A866DB-B087-446E-A8CB-2F895FB282B2}"/>
                </a:ext>
              </a:extLst>
            </p:cNvPr>
            <p:cNvSpPr/>
            <p:nvPr/>
          </p:nvSpPr>
          <p:spPr>
            <a:xfrm>
              <a:off x="-8747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3965;p65">
              <a:extLst>
                <a:ext uri="{FF2B5EF4-FFF2-40B4-BE49-F238E27FC236}">
                  <a16:creationId xmlns:a16="http://schemas.microsoft.com/office/drawing/2014/main" id="{AB457610-23B7-43E1-BBE3-3DA2B8ACF2BB}"/>
                </a:ext>
              </a:extLst>
            </p:cNvPr>
            <p:cNvSpPr/>
            <p:nvPr/>
          </p:nvSpPr>
          <p:spPr>
            <a:xfrm>
              <a:off x="-82562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3966;p65">
              <a:extLst>
                <a:ext uri="{FF2B5EF4-FFF2-40B4-BE49-F238E27FC236}">
                  <a16:creationId xmlns:a16="http://schemas.microsoft.com/office/drawing/2014/main" id="{2CD872F8-69A8-4D82-AA02-980DEC9B34E1}"/>
                </a:ext>
              </a:extLst>
            </p:cNvPr>
            <p:cNvSpPr/>
            <p:nvPr/>
          </p:nvSpPr>
          <p:spPr>
            <a:xfrm>
              <a:off x="-77788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3967;p65">
              <a:extLst>
                <a:ext uri="{FF2B5EF4-FFF2-40B4-BE49-F238E27FC236}">
                  <a16:creationId xmlns:a16="http://schemas.microsoft.com/office/drawing/2014/main" id="{CDE46B0F-BDAE-4128-94E5-E6382234B849}"/>
                </a:ext>
              </a:extLst>
            </p:cNvPr>
            <p:cNvSpPr/>
            <p:nvPr/>
          </p:nvSpPr>
          <p:spPr>
            <a:xfrm>
              <a:off x="-7301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3968;p65">
              <a:extLst>
                <a:ext uri="{FF2B5EF4-FFF2-40B4-BE49-F238E27FC236}">
                  <a16:creationId xmlns:a16="http://schemas.microsoft.com/office/drawing/2014/main" id="{A1A699C9-CCFB-40DB-923D-FA31170F2275}"/>
                </a:ext>
              </a:extLst>
            </p:cNvPr>
            <p:cNvSpPr/>
            <p:nvPr/>
          </p:nvSpPr>
          <p:spPr>
            <a:xfrm>
              <a:off x="-68099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3969;p65">
              <a:extLst>
                <a:ext uri="{FF2B5EF4-FFF2-40B4-BE49-F238E27FC236}">
                  <a16:creationId xmlns:a16="http://schemas.microsoft.com/office/drawing/2014/main" id="{DA210CB3-A36F-4C76-90A2-4C49230D0A87}"/>
                </a:ext>
              </a:extLst>
            </p:cNvPr>
            <p:cNvSpPr/>
            <p:nvPr/>
          </p:nvSpPr>
          <p:spPr>
            <a:xfrm>
              <a:off x="-63325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3970;p65">
              <a:extLst>
                <a:ext uri="{FF2B5EF4-FFF2-40B4-BE49-F238E27FC236}">
                  <a16:creationId xmlns:a16="http://schemas.microsoft.com/office/drawing/2014/main" id="{C48C413C-2777-4AA9-BE9B-A9D3EE59E629}"/>
                </a:ext>
              </a:extLst>
            </p:cNvPr>
            <p:cNvSpPr/>
            <p:nvPr/>
          </p:nvSpPr>
          <p:spPr>
            <a:xfrm>
              <a:off x="-584099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3971;p65">
              <a:extLst>
                <a:ext uri="{FF2B5EF4-FFF2-40B4-BE49-F238E27FC236}">
                  <a16:creationId xmlns:a16="http://schemas.microsoft.com/office/drawing/2014/main" id="{7635580A-4D8C-4EF7-B7D7-9813419CDABB}"/>
                </a:ext>
              </a:extLst>
            </p:cNvPr>
            <p:cNvSpPr/>
            <p:nvPr/>
          </p:nvSpPr>
          <p:spPr>
            <a:xfrm>
              <a:off x="-53636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3972;p65">
              <a:extLst>
                <a:ext uri="{FF2B5EF4-FFF2-40B4-BE49-F238E27FC236}">
                  <a16:creationId xmlns:a16="http://schemas.microsoft.com/office/drawing/2014/main" id="{3DC30508-8702-4D1F-8239-53DD4268EA62}"/>
                </a:ext>
              </a:extLst>
            </p:cNvPr>
            <p:cNvSpPr/>
            <p:nvPr/>
          </p:nvSpPr>
          <p:spPr>
            <a:xfrm>
              <a:off x="-487205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3973;p65">
              <a:extLst>
                <a:ext uri="{FF2B5EF4-FFF2-40B4-BE49-F238E27FC236}">
                  <a16:creationId xmlns:a16="http://schemas.microsoft.com/office/drawing/2014/main" id="{F0618245-1B10-4DE0-B6BF-7A70BB7135D9}"/>
                </a:ext>
              </a:extLst>
            </p:cNvPr>
            <p:cNvSpPr/>
            <p:nvPr/>
          </p:nvSpPr>
          <p:spPr>
            <a:xfrm>
              <a:off x="-43946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3974;p65">
              <a:extLst>
                <a:ext uri="{FF2B5EF4-FFF2-40B4-BE49-F238E27FC236}">
                  <a16:creationId xmlns:a16="http://schemas.microsoft.com/office/drawing/2014/main" id="{8F00FBA7-168D-4E52-8F84-76E8B1E3745C}"/>
                </a:ext>
              </a:extLst>
            </p:cNvPr>
            <p:cNvSpPr/>
            <p:nvPr/>
          </p:nvSpPr>
          <p:spPr>
            <a:xfrm>
              <a:off x="-391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3975;p65">
              <a:extLst>
                <a:ext uri="{FF2B5EF4-FFF2-40B4-BE49-F238E27FC236}">
                  <a16:creationId xmlns:a16="http://schemas.microsoft.com/office/drawing/2014/main" id="{77B71D4E-D8FE-4C13-8FF0-5B4A5E4E38E0}"/>
                </a:ext>
              </a:extLst>
            </p:cNvPr>
            <p:cNvSpPr/>
            <p:nvPr/>
          </p:nvSpPr>
          <p:spPr>
            <a:xfrm>
              <a:off x="-34257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3976;p65">
              <a:extLst>
                <a:ext uri="{FF2B5EF4-FFF2-40B4-BE49-F238E27FC236}">
                  <a16:creationId xmlns:a16="http://schemas.microsoft.com/office/drawing/2014/main" id="{55A974DB-0142-46D5-A48A-426D7D579983}"/>
                </a:ext>
              </a:extLst>
            </p:cNvPr>
            <p:cNvSpPr/>
            <p:nvPr/>
          </p:nvSpPr>
          <p:spPr>
            <a:xfrm>
              <a:off x="-29483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3977;p65">
              <a:extLst>
                <a:ext uri="{FF2B5EF4-FFF2-40B4-BE49-F238E27FC236}">
                  <a16:creationId xmlns:a16="http://schemas.microsoft.com/office/drawing/2014/main" id="{E9559E53-B243-4DE7-9B15-6A7330E7DE4C}"/>
                </a:ext>
              </a:extLst>
            </p:cNvPr>
            <p:cNvSpPr/>
            <p:nvPr/>
          </p:nvSpPr>
          <p:spPr>
            <a:xfrm>
              <a:off x="-24567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3978;p65">
              <a:extLst>
                <a:ext uri="{FF2B5EF4-FFF2-40B4-BE49-F238E27FC236}">
                  <a16:creationId xmlns:a16="http://schemas.microsoft.com/office/drawing/2014/main" id="{0A3F348C-A731-48D6-92E9-69A7F516C83F}"/>
                </a:ext>
              </a:extLst>
            </p:cNvPr>
            <p:cNvSpPr/>
            <p:nvPr/>
          </p:nvSpPr>
          <p:spPr>
            <a:xfrm>
              <a:off x="-19793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3979;p65">
              <a:extLst>
                <a:ext uri="{FF2B5EF4-FFF2-40B4-BE49-F238E27FC236}">
                  <a16:creationId xmlns:a16="http://schemas.microsoft.com/office/drawing/2014/main" id="{251F33F3-E7A8-4197-9E1D-C4FDF832D737}"/>
                </a:ext>
              </a:extLst>
            </p:cNvPr>
            <p:cNvSpPr/>
            <p:nvPr/>
          </p:nvSpPr>
          <p:spPr>
            <a:xfrm>
              <a:off x="-15019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3980;p65">
              <a:extLst>
                <a:ext uri="{FF2B5EF4-FFF2-40B4-BE49-F238E27FC236}">
                  <a16:creationId xmlns:a16="http://schemas.microsoft.com/office/drawing/2014/main" id="{843D6C35-6582-4604-884C-2C1BE737B55F}"/>
                </a:ext>
              </a:extLst>
            </p:cNvPr>
            <p:cNvSpPr/>
            <p:nvPr/>
          </p:nvSpPr>
          <p:spPr>
            <a:xfrm>
              <a:off x="-10104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3981;p65">
              <a:extLst>
                <a:ext uri="{FF2B5EF4-FFF2-40B4-BE49-F238E27FC236}">
                  <a16:creationId xmlns:a16="http://schemas.microsoft.com/office/drawing/2014/main" id="{9BC616D4-B867-4C95-91A7-9A16AD49DDD1}"/>
                </a:ext>
              </a:extLst>
            </p:cNvPr>
            <p:cNvSpPr/>
            <p:nvPr/>
          </p:nvSpPr>
          <p:spPr>
            <a:xfrm>
              <a:off x="-904249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3982;p65">
              <a:extLst>
                <a:ext uri="{FF2B5EF4-FFF2-40B4-BE49-F238E27FC236}">
                  <a16:creationId xmlns:a16="http://schemas.microsoft.com/office/drawing/2014/main" id="{21C080AB-BE24-447D-ACBB-082D070CCC06}"/>
                </a:ext>
              </a:extLst>
            </p:cNvPr>
            <p:cNvSpPr/>
            <p:nvPr/>
          </p:nvSpPr>
          <p:spPr>
            <a:xfrm>
              <a:off x="-904249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3983;p65">
              <a:extLst>
                <a:ext uri="{FF2B5EF4-FFF2-40B4-BE49-F238E27FC236}">
                  <a16:creationId xmlns:a16="http://schemas.microsoft.com/office/drawing/2014/main" id="{C7322582-54BA-4039-9332-67D50AB377A5}"/>
                </a:ext>
              </a:extLst>
            </p:cNvPr>
            <p:cNvSpPr/>
            <p:nvPr/>
          </p:nvSpPr>
          <p:spPr>
            <a:xfrm>
              <a:off x="-71576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3984;p65">
              <a:extLst>
                <a:ext uri="{FF2B5EF4-FFF2-40B4-BE49-F238E27FC236}">
                  <a16:creationId xmlns:a16="http://schemas.microsoft.com/office/drawing/2014/main" id="{3AEC36F5-4413-4CB2-BCFB-EF47F389FBF2}"/>
                </a:ext>
              </a:extLst>
            </p:cNvPr>
            <p:cNvSpPr/>
            <p:nvPr/>
          </p:nvSpPr>
          <p:spPr>
            <a:xfrm>
              <a:off x="-71576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3985;p65">
              <a:extLst>
                <a:ext uri="{FF2B5EF4-FFF2-40B4-BE49-F238E27FC236}">
                  <a16:creationId xmlns:a16="http://schemas.microsoft.com/office/drawing/2014/main" id="{973F4494-6C97-4D9F-8BC2-D90EFD0EC6E1}"/>
                </a:ext>
              </a:extLst>
            </p:cNvPr>
            <p:cNvSpPr/>
            <p:nvPr/>
          </p:nvSpPr>
          <p:spPr>
            <a:xfrm>
              <a:off x="-900066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3986;p65">
              <a:extLst>
                <a:ext uri="{FF2B5EF4-FFF2-40B4-BE49-F238E27FC236}">
                  <a16:creationId xmlns:a16="http://schemas.microsoft.com/office/drawing/2014/main" id="{9CBF4A12-8B95-4A56-912F-4315407C8C3B}"/>
                </a:ext>
              </a:extLst>
            </p:cNvPr>
            <p:cNvSpPr/>
            <p:nvPr/>
          </p:nvSpPr>
          <p:spPr>
            <a:xfrm>
              <a:off x="-67393" y="3715554"/>
              <a:ext cx="11320" cy="9843"/>
            </a:xfrm>
            <a:custGeom>
              <a:avLst/>
              <a:gdLst/>
              <a:ahLst/>
              <a:cxnLst/>
              <a:rect l="l" t="t" r="r" b="b"/>
              <a:pathLst>
                <a:path w="184" h="160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84" y="114"/>
                    <a:pt x="184" y="69"/>
                  </a:cubicBezTo>
                  <a:cubicBezTo>
                    <a:pt x="184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3987;p65">
              <a:extLst>
                <a:ext uri="{FF2B5EF4-FFF2-40B4-BE49-F238E27FC236}">
                  <a16:creationId xmlns:a16="http://schemas.microsoft.com/office/drawing/2014/main" id="{47F009D9-3384-44CA-BC65-CF7004FC4A07}"/>
                </a:ext>
              </a:extLst>
            </p:cNvPr>
            <p:cNvSpPr/>
            <p:nvPr/>
          </p:nvSpPr>
          <p:spPr>
            <a:xfrm>
              <a:off x="-900066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3988;p65">
              <a:extLst>
                <a:ext uri="{FF2B5EF4-FFF2-40B4-BE49-F238E27FC236}">
                  <a16:creationId xmlns:a16="http://schemas.microsoft.com/office/drawing/2014/main" id="{C03F7A5F-1572-433A-98D4-BB2B50375E2C}"/>
                </a:ext>
              </a:extLst>
            </p:cNvPr>
            <p:cNvSpPr/>
            <p:nvPr/>
          </p:nvSpPr>
          <p:spPr>
            <a:xfrm>
              <a:off x="-67393" y="4025848"/>
              <a:ext cx="11320" cy="9904"/>
            </a:xfrm>
            <a:custGeom>
              <a:avLst/>
              <a:gdLst/>
              <a:ahLst/>
              <a:cxnLst/>
              <a:rect l="l" t="t" r="r" b="b"/>
              <a:pathLst>
                <a:path w="184" h="161" extrusionOk="0">
                  <a:moveTo>
                    <a:pt x="92" y="1"/>
                  </a:moveTo>
                  <a:cubicBezTo>
                    <a:pt x="47" y="1"/>
                    <a:pt x="1" y="46"/>
                    <a:pt x="1" y="92"/>
                  </a:cubicBezTo>
                  <a:cubicBezTo>
                    <a:pt x="1" y="138"/>
                    <a:pt x="47" y="160"/>
                    <a:pt x="92" y="160"/>
                  </a:cubicBezTo>
                  <a:cubicBezTo>
                    <a:pt x="138" y="160"/>
                    <a:pt x="184" y="138"/>
                    <a:pt x="184" y="92"/>
                  </a:cubicBezTo>
                  <a:cubicBezTo>
                    <a:pt x="184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3989;p65">
              <a:extLst>
                <a:ext uri="{FF2B5EF4-FFF2-40B4-BE49-F238E27FC236}">
                  <a16:creationId xmlns:a16="http://schemas.microsoft.com/office/drawing/2014/main" id="{0C088472-18BA-4A69-8930-109FE23726DF}"/>
                </a:ext>
              </a:extLst>
            </p:cNvPr>
            <p:cNvSpPr/>
            <p:nvPr/>
          </p:nvSpPr>
          <p:spPr>
            <a:xfrm>
              <a:off x="22488" y="4046887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56" y="5433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3990;p65">
              <a:extLst>
                <a:ext uri="{FF2B5EF4-FFF2-40B4-BE49-F238E27FC236}">
                  <a16:creationId xmlns:a16="http://schemas.microsoft.com/office/drawing/2014/main" id="{16DC19EE-07D8-4081-97BE-3113C6E57F2A}"/>
                </a:ext>
              </a:extLst>
            </p:cNvPr>
            <p:cNvSpPr/>
            <p:nvPr/>
          </p:nvSpPr>
          <p:spPr>
            <a:xfrm>
              <a:off x="5201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3991;p65">
              <a:extLst>
                <a:ext uri="{FF2B5EF4-FFF2-40B4-BE49-F238E27FC236}">
                  <a16:creationId xmlns:a16="http://schemas.microsoft.com/office/drawing/2014/main" id="{51F90FD3-7E42-42CC-A907-79027459C3FB}"/>
                </a:ext>
              </a:extLst>
            </p:cNvPr>
            <p:cNvSpPr/>
            <p:nvPr/>
          </p:nvSpPr>
          <p:spPr>
            <a:xfrm>
              <a:off x="9975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3992;p65">
              <a:extLst>
                <a:ext uri="{FF2B5EF4-FFF2-40B4-BE49-F238E27FC236}">
                  <a16:creationId xmlns:a16="http://schemas.microsoft.com/office/drawing/2014/main" id="{68207283-A586-400F-8FE1-6B26ABE70FDD}"/>
                </a:ext>
              </a:extLst>
            </p:cNvPr>
            <p:cNvSpPr/>
            <p:nvPr/>
          </p:nvSpPr>
          <p:spPr>
            <a:xfrm>
              <a:off x="14891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3993;p65">
              <a:extLst>
                <a:ext uri="{FF2B5EF4-FFF2-40B4-BE49-F238E27FC236}">
                  <a16:creationId xmlns:a16="http://schemas.microsoft.com/office/drawing/2014/main" id="{78A38018-B15A-43B5-91CC-842A2F8D7325}"/>
                </a:ext>
              </a:extLst>
            </p:cNvPr>
            <p:cNvSpPr/>
            <p:nvPr/>
          </p:nvSpPr>
          <p:spPr>
            <a:xfrm>
              <a:off x="19665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3994;p65">
              <a:extLst>
                <a:ext uri="{FF2B5EF4-FFF2-40B4-BE49-F238E27FC236}">
                  <a16:creationId xmlns:a16="http://schemas.microsoft.com/office/drawing/2014/main" id="{DE6A3A06-8799-4DB8-B2EE-44DB4043031B}"/>
                </a:ext>
              </a:extLst>
            </p:cNvPr>
            <p:cNvSpPr/>
            <p:nvPr/>
          </p:nvSpPr>
          <p:spPr>
            <a:xfrm>
              <a:off x="2457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3995;p65">
              <a:extLst>
                <a:ext uri="{FF2B5EF4-FFF2-40B4-BE49-F238E27FC236}">
                  <a16:creationId xmlns:a16="http://schemas.microsoft.com/office/drawing/2014/main" id="{F2E766E4-0899-4AD6-95CB-4AF8A923DB36}"/>
                </a:ext>
              </a:extLst>
            </p:cNvPr>
            <p:cNvSpPr/>
            <p:nvPr/>
          </p:nvSpPr>
          <p:spPr>
            <a:xfrm>
              <a:off x="29354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3996;p65">
              <a:extLst>
                <a:ext uri="{FF2B5EF4-FFF2-40B4-BE49-F238E27FC236}">
                  <a16:creationId xmlns:a16="http://schemas.microsoft.com/office/drawing/2014/main" id="{E5184F56-EC3D-4749-81F6-622E1F1A36D7}"/>
                </a:ext>
              </a:extLst>
            </p:cNvPr>
            <p:cNvSpPr/>
            <p:nvPr/>
          </p:nvSpPr>
          <p:spPr>
            <a:xfrm>
              <a:off x="34263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3997;p65">
              <a:extLst>
                <a:ext uri="{FF2B5EF4-FFF2-40B4-BE49-F238E27FC236}">
                  <a16:creationId xmlns:a16="http://schemas.microsoft.com/office/drawing/2014/main" id="{CACAADF4-7EE6-4030-8E6B-90349C94A865}"/>
                </a:ext>
              </a:extLst>
            </p:cNvPr>
            <p:cNvSpPr/>
            <p:nvPr/>
          </p:nvSpPr>
          <p:spPr>
            <a:xfrm>
              <a:off x="39037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3998;p65">
              <a:extLst>
                <a:ext uri="{FF2B5EF4-FFF2-40B4-BE49-F238E27FC236}">
                  <a16:creationId xmlns:a16="http://schemas.microsoft.com/office/drawing/2014/main" id="{51A9587B-EBBD-45CF-A0E0-13F6141C5F71}"/>
                </a:ext>
              </a:extLst>
            </p:cNvPr>
            <p:cNvSpPr/>
            <p:nvPr/>
          </p:nvSpPr>
          <p:spPr>
            <a:xfrm>
              <a:off x="43817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3999;p65">
              <a:extLst>
                <a:ext uri="{FF2B5EF4-FFF2-40B4-BE49-F238E27FC236}">
                  <a16:creationId xmlns:a16="http://schemas.microsoft.com/office/drawing/2014/main" id="{BA486965-955D-43A0-B3CF-B1C6FB274742}"/>
                </a:ext>
              </a:extLst>
            </p:cNvPr>
            <p:cNvSpPr/>
            <p:nvPr/>
          </p:nvSpPr>
          <p:spPr>
            <a:xfrm>
              <a:off x="48727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4000;p65">
              <a:extLst>
                <a:ext uri="{FF2B5EF4-FFF2-40B4-BE49-F238E27FC236}">
                  <a16:creationId xmlns:a16="http://schemas.microsoft.com/office/drawing/2014/main" id="{225574EB-246D-4A1C-8FAF-410A6E26CD34}"/>
                </a:ext>
              </a:extLst>
            </p:cNvPr>
            <p:cNvSpPr/>
            <p:nvPr/>
          </p:nvSpPr>
          <p:spPr>
            <a:xfrm>
              <a:off x="53501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4001;p65">
              <a:extLst>
                <a:ext uri="{FF2B5EF4-FFF2-40B4-BE49-F238E27FC236}">
                  <a16:creationId xmlns:a16="http://schemas.microsoft.com/office/drawing/2014/main" id="{93E98660-CA53-4CCA-B027-DE02EBB4D937}"/>
                </a:ext>
              </a:extLst>
            </p:cNvPr>
            <p:cNvSpPr/>
            <p:nvPr/>
          </p:nvSpPr>
          <p:spPr>
            <a:xfrm>
              <a:off x="584166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4002;p65">
              <a:extLst>
                <a:ext uri="{FF2B5EF4-FFF2-40B4-BE49-F238E27FC236}">
                  <a16:creationId xmlns:a16="http://schemas.microsoft.com/office/drawing/2014/main" id="{E035AA5A-ED2D-4840-BC9B-C20D52624A63}"/>
                </a:ext>
              </a:extLst>
            </p:cNvPr>
            <p:cNvSpPr/>
            <p:nvPr/>
          </p:nvSpPr>
          <p:spPr>
            <a:xfrm>
              <a:off x="63190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4003;p65">
              <a:extLst>
                <a:ext uri="{FF2B5EF4-FFF2-40B4-BE49-F238E27FC236}">
                  <a16:creationId xmlns:a16="http://schemas.microsoft.com/office/drawing/2014/main" id="{27FBA647-5FD5-4348-B225-1AB3186CE2F6}"/>
                </a:ext>
              </a:extLst>
            </p:cNvPr>
            <p:cNvSpPr/>
            <p:nvPr/>
          </p:nvSpPr>
          <p:spPr>
            <a:xfrm>
              <a:off x="681060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4004;p65">
              <a:extLst>
                <a:ext uri="{FF2B5EF4-FFF2-40B4-BE49-F238E27FC236}">
                  <a16:creationId xmlns:a16="http://schemas.microsoft.com/office/drawing/2014/main" id="{633FFBC2-0D80-424E-AE1E-BD6C24BCA826}"/>
                </a:ext>
              </a:extLst>
            </p:cNvPr>
            <p:cNvSpPr/>
            <p:nvPr/>
          </p:nvSpPr>
          <p:spPr>
            <a:xfrm>
              <a:off x="72879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4005;p65">
              <a:extLst>
                <a:ext uri="{FF2B5EF4-FFF2-40B4-BE49-F238E27FC236}">
                  <a16:creationId xmlns:a16="http://schemas.microsoft.com/office/drawing/2014/main" id="{F5ACC8FB-6673-40A2-8BDC-6998C3FAF359}"/>
                </a:ext>
              </a:extLst>
            </p:cNvPr>
            <p:cNvSpPr/>
            <p:nvPr/>
          </p:nvSpPr>
          <p:spPr>
            <a:xfrm>
              <a:off x="77653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4006;p65">
              <a:extLst>
                <a:ext uri="{FF2B5EF4-FFF2-40B4-BE49-F238E27FC236}">
                  <a16:creationId xmlns:a16="http://schemas.microsoft.com/office/drawing/2014/main" id="{BEF96D90-F088-4DF6-8883-477683AA72B0}"/>
                </a:ext>
              </a:extLst>
            </p:cNvPr>
            <p:cNvSpPr/>
            <p:nvPr/>
          </p:nvSpPr>
          <p:spPr>
            <a:xfrm>
              <a:off x="8256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4007;p65">
              <a:extLst>
                <a:ext uri="{FF2B5EF4-FFF2-40B4-BE49-F238E27FC236}">
                  <a16:creationId xmlns:a16="http://schemas.microsoft.com/office/drawing/2014/main" id="{F973BE16-C278-4838-82DE-9213A3C41780}"/>
                </a:ext>
              </a:extLst>
            </p:cNvPr>
            <p:cNvSpPr/>
            <p:nvPr/>
          </p:nvSpPr>
          <p:spPr>
            <a:xfrm>
              <a:off x="22488" y="4352998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56" y="457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rgbClr val="F1A6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4008;p65">
              <a:extLst>
                <a:ext uri="{FF2B5EF4-FFF2-40B4-BE49-F238E27FC236}">
                  <a16:creationId xmlns:a16="http://schemas.microsoft.com/office/drawing/2014/main" id="{9AA8D821-AFBE-4A42-9164-9462261D019E}"/>
                </a:ext>
              </a:extLst>
            </p:cNvPr>
            <p:cNvSpPr/>
            <p:nvPr/>
          </p:nvSpPr>
          <p:spPr>
            <a:xfrm>
              <a:off x="5201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4009;p65">
              <a:extLst>
                <a:ext uri="{FF2B5EF4-FFF2-40B4-BE49-F238E27FC236}">
                  <a16:creationId xmlns:a16="http://schemas.microsoft.com/office/drawing/2014/main" id="{587A5AC8-71ED-47B7-A316-3C221C17D89B}"/>
                </a:ext>
              </a:extLst>
            </p:cNvPr>
            <p:cNvSpPr/>
            <p:nvPr/>
          </p:nvSpPr>
          <p:spPr>
            <a:xfrm>
              <a:off x="9975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4010;p65">
              <a:extLst>
                <a:ext uri="{FF2B5EF4-FFF2-40B4-BE49-F238E27FC236}">
                  <a16:creationId xmlns:a16="http://schemas.microsoft.com/office/drawing/2014/main" id="{89E8DA23-A8FE-4007-B8F6-2CE16E0AECC7}"/>
                </a:ext>
              </a:extLst>
            </p:cNvPr>
            <p:cNvSpPr/>
            <p:nvPr/>
          </p:nvSpPr>
          <p:spPr>
            <a:xfrm>
              <a:off x="14891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4011;p65">
              <a:extLst>
                <a:ext uri="{FF2B5EF4-FFF2-40B4-BE49-F238E27FC236}">
                  <a16:creationId xmlns:a16="http://schemas.microsoft.com/office/drawing/2014/main" id="{0A38A094-35D2-4ED7-AD8D-1C07BFFC8CCF}"/>
                </a:ext>
              </a:extLst>
            </p:cNvPr>
            <p:cNvSpPr/>
            <p:nvPr/>
          </p:nvSpPr>
          <p:spPr>
            <a:xfrm>
              <a:off x="19665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4012;p65">
              <a:extLst>
                <a:ext uri="{FF2B5EF4-FFF2-40B4-BE49-F238E27FC236}">
                  <a16:creationId xmlns:a16="http://schemas.microsoft.com/office/drawing/2014/main" id="{1740AF15-6E7B-467A-AFB0-BD4D8C17B733}"/>
                </a:ext>
              </a:extLst>
            </p:cNvPr>
            <p:cNvSpPr/>
            <p:nvPr/>
          </p:nvSpPr>
          <p:spPr>
            <a:xfrm>
              <a:off x="2457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4013;p65">
              <a:extLst>
                <a:ext uri="{FF2B5EF4-FFF2-40B4-BE49-F238E27FC236}">
                  <a16:creationId xmlns:a16="http://schemas.microsoft.com/office/drawing/2014/main" id="{0B9B71A0-CCF4-4D5B-90F3-95E1F4BBE8CF}"/>
                </a:ext>
              </a:extLst>
            </p:cNvPr>
            <p:cNvSpPr/>
            <p:nvPr/>
          </p:nvSpPr>
          <p:spPr>
            <a:xfrm>
              <a:off x="29354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4014;p65">
              <a:extLst>
                <a:ext uri="{FF2B5EF4-FFF2-40B4-BE49-F238E27FC236}">
                  <a16:creationId xmlns:a16="http://schemas.microsoft.com/office/drawing/2014/main" id="{F8CE2BB7-449C-44C4-A17C-F1C727A26DF1}"/>
                </a:ext>
              </a:extLst>
            </p:cNvPr>
            <p:cNvSpPr/>
            <p:nvPr/>
          </p:nvSpPr>
          <p:spPr>
            <a:xfrm>
              <a:off x="34263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4015;p65">
              <a:extLst>
                <a:ext uri="{FF2B5EF4-FFF2-40B4-BE49-F238E27FC236}">
                  <a16:creationId xmlns:a16="http://schemas.microsoft.com/office/drawing/2014/main" id="{6872681C-D0DB-49A5-AA2B-3B6A7DF35FEB}"/>
                </a:ext>
              </a:extLst>
            </p:cNvPr>
            <p:cNvSpPr/>
            <p:nvPr/>
          </p:nvSpPr>
          <p:spPr>
            <a:xfrm>
              <a:off x="39037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4016;p65">
              <a:extLst>
                <a:ext uri="{FF2B5EF4-FFF2-40B4-BE49-F238E27FC236}">
                  <a16:creationId xmlns:a16="http://schemas.microsoft.com/office/drawing/2014/main" id="{4B56DFFE-11D3-4CAF-BE7B-094B9B3E3AAF}"/>
                </a:ext>
              </a:extLst>
            </p:cNvPr>
            <p:cNvSpPr/>
            <p:nvPr/>
          </p:nvSpPr>
          <p:spPr>
            <a:xfrm>
              <a:off x="43817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4017;p65">
              <a:extLst>
                <a:ext uri="{FF2B5EF4-FFF2-40B4-BE49-F238E27FC236}">
                  <a16:creationId xmlns:a16="http://schemas.microsoft.com/office/drawing/2014/main" id="{21595874-F128-40FE-893D-B3DB57047E5E}"/>
                </a:ext>
              </a:extLst>
            </p:cNvPr>
            <p:cNvSpPr/>
            <p:nvPr/>
          </p:nvSpPr>
          <p:spPr>
            <a:xfrm>
              <a:off x="48727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4018;p65">
              <a:extLst>
                <a:ext uri="{FF2B5EF4-FFF2-40B4-BE49-F238E27FC236}">
                  <a16:creationId xmlns:a16="http://schemas.microsoft.com/office/drawing/2014/main" id="{491EF92A-F716-421E-BEAC-34F734054727}"/>
                </a:ext>
              </a:extLst>
            </p:cNvPr>
            <p:cNvSpPr/>
            <p:nvPr/>
          </p:nvSpPr>
          <p:spPr>
            <a:xfrm>
              <a:off x="53501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1" y="4201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4019;p65">
              <a:extLst>
                <a:ext uri="{FF2B5EF4-FFF2-40B4-BE49-F238E27FC236}">
                  <a16:creationId xmlns:a16="http://schemas.microsoft.com/office/drawing/2014/main" id="{754E95B7-8742-4A72-8363-6BFEC894876A}"/>
                </a:ext>
              </a:extLst>
            </p:cNvPr>
            <p:cNvSpPr/>
            <p:nvPr/>
          </p:nvSpPr>
          <p:spPr>
            <a:xfrm>
              <a:off x="584166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4020;p65">
              <a:extLst>
                <a:ext uri="{FF2B5EF4-FFF2-40B4-BE49-F238E27FC236}">
                  <a16:creationId xmlns:a16="http://schemas.microsoft.com/office/drawing/2014/main" id="{1E3FF1DC-2F02-4F1F-9984-D0B1B456B514}"/>
                </a:ext>
              </a:extLst>
            </p:cNvPr>
            <p:cNvSpPr/>
            <p:nvPr/>
          </p:nvSpPr>
          <p:spPr>
            <a:xfrm>
              <a:off x="63190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4021;p65">
              <a:extLst>
                <a:ext uri="{FF2B5EF4-FFF2-40B4-BE49-F238E27FC236}">
                  <a16:creationId xmlns:a16="http://schemas.microsoft.com/office/drawing/2014/main" id="{5E29557D-ED81-4A47-B813-06F6FF037464}"/>
                </a:ext>
              </a:extLst>
            </p:cNvPr>
            <p:cNvSpPr/>
            <p:nvPr/>
          </p:nvSpPr>
          <p:spPr>
            <a:xfrm>
              <a:off x="681060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4022;p65">
              <a:extLst>
                <a:ext uri="{FF2B5EF4-FFF2-40B4-BE49-F238E27FC236}">
                  <a16:creationId xmlns:a16="http://schemas.microsoft.com/office/drawing/2014/main" id="{E9F531F3-AC13-4F47-BFF0-0B7DD4994775}"/>
                </a:ext>
              </a:extLst>
            </p:cNvPr>
            <p:cNvSpPr/>
            <p:nvPr/>
          </p:nvSpPr>
          <p:spPr>
            <a:xfrm>
              <a:off x="72879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4023;p65">
              <a:extLst>
                <a:ext uri="{FF2B5EF4-FFF2-40B4-BE49-F238E27FC236}">
                  <a16:creationId xmlns:a16="http://schemas.microsoft.com/office/drawing/2014/main" id="{3B194658-F040-42BA-96B4-011F1DB5128F}"/>
                </a:ext>
              </a:extLst>
            </p:cNvPr>
            <p:cNvSpPr/>
            <p:nvPr/>
          </p:nvSpPr>
          <p:spPr>
            <a:xfrm>
              <a:off x="77653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4024;p65">
              <a:extLst>
                <a:ext uri="{FF2B5EF4-FFF2-40B4-BE49-F238E27FC236}">
                  <a16:creationId xmlns:a16="http://schemas.microsoft.com/office/drawing/2014/main" id="{EC12DE61-72E8-4E6C-890C-6A6A91D99089}"/>
                </a:ext>
              </a:extLst>
            </p:cNvPr>
            <p:cNvSpPr/>
            <p:nvPr/>
          </p:nvSpPr>
          <p:spPr>
            <a:xfrm>
              <a:off x="8256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4025;p65">
              <a:extLst>
                <a:ext uri="{FF2B5EF4-FFF2-40B4-BE49-F238E27FC236}">
                  <a16:creationId xmlns:a16="http://schemas.microsoft.com/office/drawing/2014/main" id="{396AD482-6DE5-435B-9748-96D7AD52B3E8}"/>
                </a:ext>
              </a:extLst>
            </p:cNvPr>
            <p:cNvSpPr/>
            <p:nvPr/>
          </p:nvSpPr>
          <p:spPr>
            <a:xfrm>
              <a:off x="22488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4026;p65">
              <a:extLst>
                <a:ext uri="{FF2B5EF4-FFF2-40B4-BE49-F238E27FC236}">
                  <a16:creationId xmlns:a16="http://schemas.microsoft.com/office/drawing/2014/main" id="{3BB82F9C-DB3B-44CD-85BC-069A1231AE20}"/>
                </a:ext>
              </a:extLst>
            </p:cNvPr>
            <p:cNvSpPr/>
            <p:nvPr/>
          </p:nvSpPr>
          <p:spPr>
            <a:xfrm>
              <a:off x="22488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4027;p65">
              <a:extLst>
                <a:ext uri="{FF2B5EF4-FFF2-40B4-BE49-F238E27FC236}">
                  <a16:creationId xmlns:a16="http://schemas.microsoft.com/office/drawing/2014/main" id="{1306A244-2CF8-4ED1-89BC-7C8E489DFA7C}"/>
                </a:ext>
              </a:extLst>
            </p:cNvPr>
            <p:cNvSpPr/>
            <p:nvPr/>
          </p:nvSpPr>
          <p:spPr>
            <a:xfrm>
              <a:off x="855223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4028;p65">
              <a:extLst>
                <a:ext uri="{FF2B5EF4-FFF2-40B4-BE49-F238E27FC236}">
                  <a16:creationId xmlns:a16="http://schemas.microsoft.com/office/drawing/2014/main" id="{178B56F8-745A-44DC-AF5D-47E885C88F2B}"/>
                </a:ext>
              </a:extLst>
            </p:cNvPr>
            <p:cNvSpPr/>
            <p:nvPr/>
          </p:nvSpPr>
          <p:spPr>
            <a:xfrm>
              <a:off x="855223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4029;p65">
              <a:extLst>
                <a:ext uri="{FF2B5EF4-FFF2-40B4-BE49-F238E27FC236}">
                  <a16:creationId xmlns:a16="http://schemas.microsoft.com/office/drawing/2014/main" id="{7A42CD9A-C5C0-44A3-B892-31A08AF353DA}"/>
                </a:ext>
              </a:extLst>
            </p:cNvPr>
            <p:cNvSpPr/>
            <p:nvPr/>
          </p:nvSpPr>
          <p:spPr>
            <a:xfrm>
              <a:off x="26733" y="4052547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4030;p65">
              <a:extLst>
                <a:ext uri="{FF2B5EF4-FFF2-40B4-BE49-F238E27FC236}">
                  <a16:creationId xmlns:a16="http://schemas.microsoft.com/office/drawing/2014/main" id="{712797CB-FD49-434C-897B-B1B135E50556}"/>
                </a:ext>
              </a:extLst>
            </p:cNvPr>
            <p:cNvSpPr/>
            <p:nvPr/>
          </p:nvSpPr>
          <p:spPr>
            <a:xfrm>
              <a:off x="859406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0" y="114"/>
                    <a:pt x="160" y="69"/>
                  </a:cubicBezTo>
                  <a:cubicBezTo>
                    <a:pt x="160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4031;p65">
              <a:extLst>
                <a:ext uri="{FF2B5EF4-FFF2-40B4-BE49-F238E27FC236}">
                  <a16:creationId xmlns:a16="http://schemas.microsoft.com/office/drawing/2014/main" id="{65E88CC9-EA9B-4E3E-8A91-D0B0AF52E949}"/>
                </a:ext>
              </a:extLst>
            </p:cNvPr>
            <p:cNvSpPr/>
            <p:nvPr/>
          </p:nvSpPr>
          <p:spPr>
            <a:xfrm>
              <a:off x="26733" y="4362841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4032;p65">
              <a:extLst>
                <a:ext uri="{FF2B5EF4-FFF2-40B4-BE49-F238E27FC236}">
                  <a16:creationId xmlns:a16="http://schemas.microsoft.com/office/drawing/2014/main" id="{344D7640-1A88-471B-B764-37C714C06EAC}"/>
                </a:ext>
              </a:extLst>
            </p:cNvPr>
            <p:cNvSpPr/>
            <p:nvPr/>
          </p:nvSpPr>
          <p:spPr>
            <a:xfrm>
              <a:off x="859406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8" y="160"/>
                    <a:pt x="160" y="115"/>
                    <a:pt x="160" y="69"/>
                  </a:cubicBezTo>
                  <a:cubicBezTo>
                    <a:pt x="160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4033;p65">
              <a:extLst>
                <a:ext uri="{FF2B5EF4-FFF2-40B4-BE49-F238E27FC236}">
                  <a16:creationId xmlns:a16="http://schemas.microsoft.com/office/drawing/2014/main" id="{35778D68-2812-4A41-BFC3-574831A5C9B5}"/>
                </a:ext>
              </a:extLst>
            </p:cNvPr>
            <p:cNvSpPr/>
            <p:nvPr/>
          </p:nvSpPr>
          <p:spPr>
            <a:xfrm>
              <a:off x="22488" y="3709894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56" y="5433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4034;p65">
              <a:extLst>
                <a:ext uri="{FF2B5EF4-FFF2-40B4-BE49-F238E27FC236}">
                  <a16:creationId xmlns:a16="http://schemas.microsoft.com/office/drawing/2014/main" id="{7F9C308E-9CF2-4B74-AB29-93ECE8E0E5C1}"/>
                </a:ext>
              </a:extLst>
            </p:cNvPr>
            <p:cNvSpPr/>
            <p:nvPr/>
          </p:nvSpPr>
          <p:spPr>
            <a:xfrm>
              <a:off x="5201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4035;p65">
              <a:extLst>
                <a:ext uri="{FF2B5EF4-FFF2-40B4-BE49-F238E27FC236}">
                  <a16:creationId xmlns:a16="http://schemas.microsoft.com/office/drawing/2014/main" id="{E69298D8-5AEF-47D8-81FB-6F9A9854A502}"/>
                </a:ext>
              </a:extLst>
            </p:cNvPr>
            <p:cNvSpPr/>
            <p:nvPr/>
          </p:nvSpPr>
          <p:spPr>
            <a:xfrm>
              <a:off x="9975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4036;p65">
              <a:extLst>
                <a:ext uri="{FF2B5EF4-FFF2-40B4-BE49-F238E27FC236}">
                  <a16:creationId xmlns:a16="http://schemas.microsoft.com/office/drawing/2014/main" id="{1CC522B0-BBBB-4B95-B1E3-904B381D8686}"/>
                </a:ext>
              </a:extLst>
            </p:cNvPr>
            <p:cNvSpPr/>
            <p:nvPr/>
          </p:nvSpPr>
          <p:spPr>
            <a:xfrm>
              <a:off x="14891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4037;p65">
              <a:extLst>
                <a:ext uri="{FF2B5EF4-FFF2-40B4-BE49-F238E27FC236}">
                  <a16:creationId xmlns:a16="http://schemas.microsoft.com/office/drawing/2014/main" id="{FA4330C7-BA58-4142-A11E-A2716B05F60F}"/>
                </a:ext>
              </a:extLst>
            </p:cNvPr>
            <p:cNvSpPr/>
            <p:nvPr/>
          </p:nvSpPr>
          <p:spPr>
            <a:xfrm>
              <a:off x="19665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4038;p65">
              <a:extLst>
                <a:ext uri="{FF2B5EF4-FFF2-40B4-BE49-F238E27FC236}">
                  <a16:creationId xmlns:a16="http://schemas.microsoft.com/office/drawing/2014/main" id="{A1F17B89-82E8-4397-B6C3-1D7FB995726C}"/>
                </a:ext>
              </a:extLst>
            </p:cNvPr>
            <p:cNvSpPr/>
            <p:nvPr/>
          </p:nvSpPr>
          <p:spPr>
            <a:xfrm>
              <a:off x="2457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4039;p65">
              <a:extLst>
                <a:ext uri="{FF2B5EF4-FFF2-40B4-BE49-F238E27FC236}">
                  <a16:creationId xmlns:a16="http://schemas.microsoft.com/office/drawing/2014/main" id="{A45C6F1D-696E-494A-A89D-CFFA414143F4}"/>
                </a:ext>
              </a:extLst>
            </p:cNvPr>
            <p:cNvSpPr/>
            <p:nvPr/>
          </p:nvSpPr>
          <p:spPr>
            <a:xfrm>
              <a:off x="29354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4040;p65">
              <a:extLst>
                <a:ext uri="{FF2B5EF4-FFF2-40B4-BE49-F238E27FC236}">
                  <a16:creationId xmlns:a16="http://schemas.microsoft.com/office/drawing/2014/main" id="{D4BDBFB6-4FA9-49EE-A10C-D4DD2DC40A17}"/>
                </a:ext>
              </a:extLst>
            </p:cNvPr>
            <p:cNvSpPr/>
            <p:nvPr/>
          </p:nvSpPr>
          <p:spPr>
            <a:xfrm>
              <a:off x="34263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4041;p65">
              <a:extLst>
                <a:ext uri="{FF2B5EF4-FFF2-40B4-BE49-F238E27FC236}">
                  <a16:creationId xmlns:a16="http://schemas.microsoft.com/office/drawing/2014/main" id="{2DE294AB-C319-411D-BFB1-28403A0D28C1}"/>
                </a:ext>
              </a:extLst>
            </p:cNvPr>
            <p:cNvSpPr/>
            <p:nvPr/>
          </p:nvSpPr>
          <p:spPr>
            <a:xfrm>
              <a:off x="39037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4042;p65">
              <a:extLst>
                <a:ext uri="{FF2B5EF4-FFF2-40B4-BE49-F238E27FC236}">
                  <a16:creationId xmlns:a16="http://schemas.microsoft.com/office/drawing/2014/main" id="{C7EAD889-6E3B-4FCE-9793-4247119F3602}"/>
                </a:ext>
              </a:extLst>
            </p:cNvPr>
            <p:cNvSpPr/>
            <p:nvPr/>
          </p:nvSpPr>
          <p:spPr>
            <a:xfrm>
              <a:off x="43817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4043;p65">
              <a:extLst>
                <a:ext uri="{FF2B5EF4-FFF2-40B4-BE49-F238E27FC236}">
                  <a16:creationId xmlns:a16="http://schemas.microsoft.com/office/drawing/2014/main" id="{A6762FB1-8AA0-4857-ABB2-35AE817F1CB2}"/>
                </a:ext>
              </a:extLst>
            </p:cNvPr>
            <p:cNvSpPr/>
            <p:nvPr/>
          </p:nvSpPr>
          <p:spPr>
            <a:xfrm>
              <a:off x="48727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4044;p65">
              <a:extLst>
                <a:ext uri="{FF2B5EF4-FFF2-40B4-BE49-F238E27FC236}">
                  <a16:creationId xmlns:a16="http://schemas.microsoft.com/office/drawing/2014/main" id="{BB5D6BA1-CDB6-4ED0-BD74-AA632EF132FD}"/>
                </a:ext>
              </a:extLst>
            </p:cNvPr>
            <p:cNvSpPr/>
            <p:nvPr/>
          </p:nvSpPr>
          <p:spPr>
            <a:xfrm>
              <a:off x="53501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4045;p65">
              <a:extLst>
                <a:ext uri="{FF2B5EF4-FFF2-40B4-BE49-F238E27FC236}">
                  <a16:creationId xmlns:a16="http://schemas.microsoft.com/office/drawing/2014/main" id="{284BB119-D95A-41C5-9450-46A7802D4886}"/>
                </a:ext>
              </a:extLst>
            </p:cNvPr>
            <p:cNvSpPr/>
            <p:nvPr/>
          </p:nvSpPr>
          <p:spPr>
            <a:xfrm>
              <a:off x="584166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4046;p65">
              <a:extLst>
                <a:ext uri="{FF2B5EF4-FFF2-40B4-BE49-F238E27FC236}">
                  <a16:creationId xmlns:a16="http://schemas.microsoft.com/office/drawing/2014/main" id="{9152E792-7831-4C79-8348-F1A60D0C5983}"/>
                </a:ext>
              </a:extLst>
            </p:cNvPr>
            <p:cNvSpPr/>
            <p:nvPr/>
          </p:nvSpPr>
          <p:spPr>
            <a:xfrm>
              <a:off x="63190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4047;p65">
              <a:extLst>
                <a:ext uri="{FF2B5EF4-FFF2-40B4-BE49-F238E27FC236}">
                  <a16:creationId xmlns:a16="http://schemas.microsoft.com/office/drawing/2014/main" id="{42A4C62F-F93E-4C29-BE9A-46D29E305A57}"/>
                </a:ext>
              </a:extLst>
            </p:cNvPr>
            <p:cNvSpPr/>
            <p:nvPr/>
          </p:nvSpPr>
          <p:spPr>
            <a:xfrm>
              <a:off x="681060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4048;p65">
              <a:extLst>
                <a:ext uri="{FF2B5EF4-FFF2-40B4-BE49-F238E27FC236}">
                  <a16:creationId xmlns:a16="http://schemas.microsoft.com/office/drawing/2014/main" id="{76128871-9C9E-48CD-AC26-2312799545BF}"/>
                </a:ext>
              </a:extLst>
            </p:cNvPr>
            <p:cNvSpPr/>
            <p:nvPr/>
          </p:nvSpPr>
          <p:spPr>
            <a:xfrm>
              <a:off x="72879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4049;p65">
              <a:extLst>
                <a:ext uri="{FF2B5EF4-FFF2-40B4-BE49-F238E27FC236}">
                  <a16:creationId xmlns:a16="http://schemas.microsoft.com/office/drawing/2014/main" id="{3C54FCAD-4344-4313-B6F4-D5ADD938C1D5}"/>
                </a:ext>
              </a:extLst>
            </p:cNvPr>
            <p:cNvSpPr/>
            <p:nvPr/>
          </p:nvSpPr>
          <p:spPr>
            <a:xfrm>
              <a:off x="77653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4050;p65">
              <a:extLst>
                <a:ext uri="{FF2B5EF4-FFF2-40B4-BE49-F238E27FC236}">
                  <a16:creationId xmlns:a16="http://schemas.microsoft.com/office/drawing/2014/main" id="{718DAFC3-7164-4F9F-BEDC-3F94E7A8A33F}"/>
                </a:ext>
              </a:extLst>
            </p:cNvPr>
            <p:cNvSpPr/>
            <p:nvPr/>
          </p:nvSpPr>
          <p:spPr>
            <a:xfrm>
              <a:off x="8256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4051;p65">
              <a:extLst>
                <a:ext uri="{FF2B5EF4-FFF2-40B4-BE49-F238E27FC236}">
                  <a16:creationId xmlns:a16="http://schemas.microsoft.com/office/drawing/2014/main" id="{C264EB83-6ECE-41A7-B4CE-689A4B46F66B}"/>
                </a:ext>
              </a:extLst>
            </p:cNvPr>
            <p:cNvSpPr/>
            <p:nvPr/>
          </p:nvSpPr>
          <p:spPr>
            <a:xfrm>
              <a:off x="22488" y="4016005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56" y="457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4052;p65">
              <a:extLst>
                <a:ext uri="{FF2B5EF4-FFF2-40B4-BE49-F238E27FC236}">
                  <a16:creationId xmlns:a16="http://schemas.microsoft.com/office/drawing/2014/main" id="{C1136970-61A2-4649-B203-5A64C224A60B}"/>
                </a:ext>
              </a:extLst>
            </p:cNvPr>
            <p:cNvSpPr/>
            <p:nvPr/>
          </p:nvSpPr>
          <p:spPr>
            <a:xfrm>
              <a:off x="5201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4053;p65">
              <a:extLst>
                <a:ext uri="{FF2B5EF4-FFF2-40B4-BE49-F238E27FC236}">
                  <a16:creationId xmlns:a16="http://schemas.microsoft.com/office/drawing/2014/main" id="{B3599243-66BC-4FA7-9B0D-2C68C838C724}"/>
                </a:ext>
              </a:extLst>
            </p:cNvPr>
            <p:cNvSpPr/>
            <p:nvPr/>
          </p:nvSpPr>
          <p:spPr>
            <a:xfrm>
              <a:off x="9975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4054;p65">
              <a:extLst>
                <a:ext uri="{FF2B5EF4-FFF2-40B4-BE49-F238E27FC236}">
                  <a16:creationId xmlns:a16="http://schemas.microsoft.com/office/drawing/2014/main" id="{D9A02D11-F6EE-4289-9036-13BE2009E748}"/>
                </a:ext>
              </a:extLst>
            </p:cNvPr>
            <p:cNvSpPr/>
            <p:nvPr/>
          </p:nvSpPr>
          <p:spPr>
            <a:xfrm>
              <a:off x="14891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4055;p65">
              <a:extLst>
                <a:ext uri="{FF2B5EF4-FFF2-40B4-BE49-F238E27FC236}">
                  <a16:creationId xmlns:a16="http://schemas.microsoft.com/office/drawing/2014/main" id="{976D476D-F9E1-4C8C-9AFE-C74CBC04ABDA}"/>
                </a:ext>
              </a:extLst>
            </p:cNvPr>
            <p:cNvSpPr/>
            <p:nvPr/>
          </p:nvSpPr>
          <p:spPr>
            <a:xfrm>
              <a:off x="19665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4056;p65">
              <a:extLst>
                <a:ext uri="{FF2B5EF4-FFF2-40B4-BE49-F238E27FC236}">
                  <a16:creationId xmlns:a16="http://schemas.microsoft.com/office/drawing/2014/main" id="{E9366BD4-E647-4AC1-9AAA-BB185B752E30}"/>
                </a:ext>
              </a:extLst>
            </p:cNvPr>
            <p:cNvSpPr/>
            <p:nvPr/>
          </p:nvSpPr>
          <p:spPr>
            <a:xfrm>
              <a:off x="2457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4057;p65">
              <a:extLst>
                <a:ext uri="{FF2B5EF4-FFF2-40B4-BE49-F238E27FC236}">
                  <a16:creationId xmlns:a16="http://schemas.microsoft.com/office/drawing/2014/main" id="{A9DC3ED2-3ECE-4136-B5B1-F2656D012243}"/>
                </a:ext>
              </a:extLst>
            </p:cNvPr>
            <p:cNvSpPr/>
            <p:nvPr/>
          </p:nvSpPr>
          <p:spPr>
            <a:xfrm>
              <a:off x="29354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4058;p65">
              <a:extLst>
                <a:ext uri="{FF2B5EF4-FFF2-40B4-BE49-F238E27FC236}">
                  <a16:creationId xmlns:a16="http://schemas.microsoft.com/office/drawing/2014/main" id="{542964C0-176A-4650-822E-03735D0452A7}"/>
                </a:ext>
              </a:extLst>
            </p:cNvPr>
            <p:cNvSpPr/>
            <p:nvPr/>
          </p:nvSpPr>
          <p:spPr>
            <a:xfrm>
              <a:off x="34263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4059;p65">
              <a:extLst>
                <a:ext uri="{FF2B5EF4-FFF2-40B4-BE49-F238E27FC236}">
                  <a16:creationId xmlns:a16="http://schemas.microsoft.com/office/drawing/2014/main" id="{7CEBC03C-DB09-4D9A-8DDF-5957ACC330DA}"/>
                </a:ext>
              </a:extLst>
            </p:cNvPr>
            <p:cNvSpPr/>
            <p:nvPr/>
          </p:nvSpPr>
          <p:spPr>
            <a:xfrm>
              <a:off x="39037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4060;p65">
              <a:extLst>
                <a:ext uri="{FF2B5EF4-FFF2-40B4-BE49-F238E27FC236}">
                  <a16:creationId xmlns:a16="http://schemas.microsoft.com/office/drawing/2014/main" id="{79D35106-3CA2-47A7-82E2-3ED4E6B7D5B1}"/>
                </a:ext>
              </a:extLst>
            </p:cNvPr>
            <p:cNvSpPr/>
            <p:nvPr/>
          </p:nvSpPr>
          <p:spPr>
            <a:xfrm>
              <a:off x="43817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4061;p65">
              <a:extLst>
                <a:ext uri="{FF2B5EF4-FFF2-40B4-BE49-F238E27FC236}">
                  <a16:creationId xmlns:a16="http://schemas.microsoft.com/office/drawing/2014/main" id="{4B0B1C98-E822-4533-8384-65CCEAB8C68B}"/>
                </a:ext>
              </a:extLst>
            </p:cNvPr>
            <p:cNvSpPr/>
            <p:nvPr/>
          </p:nvSpPr>
          <p:spPr>
            <a:xfrm>
              <a:off x="48727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4062;p65">
              <a:extLst>
                <a:ext uri="{FF2B5EF4-FFF2-40B4-BE49-F238E27FC236}">
                  <a16:creationId xmlns:a16="http://schemas.microsoft.com/office/drawing/2014/main" id="{6EBBB3DA-F391-4FF4-B84F-95B7BF134B45}"/>
                </a:ext>
              </a:extLst>
            </p:cNvPr>
            <p:cNvSpPr/>
            <p:nvPr/>
          </p:nvSpPr>
          <p:spPr>
            <a:xfrm>
              <a:off x="53501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1" y="4200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4063;p65">
              <a:extLst>
                <a:ext uri="{FF2B5EF4-FFF2-40B4-BE49-F238E27FC236}">
                  <a16:creationId xmlns:a16="http://schemas.microsoft.com/office/drawing/2014/main" id="{F4EC117C-017B-4D84-8671-294FDC7AF377}"/>
                </a:ext>
              </a:extLst>
            </p:cNvPr>
            <p:cNvSpPr/>
            <p:nvPr/>
          </p:nvSpPr>
          <p:spPr>
            <a:xfrm>
              <a:off x="584166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4064;p65">
              <a:extLst>
                <a:ext uri="{FF2B5EF4-FFF2-40B4-BE49-F238E27FC236}">
                  <a16:creationId xmlns:a16="http://schemas.microsoft.com/office/drawing/2014/main" id="{FF13F0DF-248B-4E4C-86C8-0C597515FE4C}"/>
                </a:ext>
              </a:extLst>
            </p:cNvPr>
            <p:cNvSpPr/>
            <p:nvPr/>
          </p:nvSpPr>
          <p:spPr>
            <a:xfrm>
              <a:off x="63190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4065;p65">
              <a:extLst>
                <a:ext uri="{FF2B5EF4-FFF2-40B4-BE49-F238E27FC236}">
                  <a16:creationId xmlns:a16="http://schemas.microsoft.com/office/drawing/2014/main" id="{477B7520-355E-4DBF-ACB2-27CFC0DA320F}"/>
                </a:ext>
              </a:extLst>
            </p:cNvPr>
            <p:cNvSpPr/>
            <p:nvPr/>
          </p:nvSpPr>
          <p:spPr>
            <a:xfrm>
              <a:off x="681060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4066;p65">
              <a:extLst>
                <a:ext uri="{FF2B5EF4-FFF2-40B4-BE49-F238E27FC236}">
                  <a16:creationId xmlns:a16="http://schemas.microsoft.com/office/drawing/2014/main" id="{1D08BA55-8B7B-4469-91B1-D62CF0F20D86}"/>
                </a:ext>
              </a:extLst>
            </p:cNvPr>
            <p:cNvSpPr/>
            <p:nvPr/>
          </p:nvSpPr>
          <p:spPr>
            <a:xfrm>
              <a:off x="72879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4067;p65">
              <a:extLst>
                <a:ext uri="{FF2B5EF4-FFF2-40B4-BE49-F238E27FC236}">
                  <a16:creationId xmlns:a16="http://schemas.microsoft.com/office/drawing/2014/main" id="{641132CE-AC32-4391-B8C9-A992EF37ED62}"/>
                </a:ext>
              </a:extLst>
            </p:cNvPr>
            <p:cNvSpPr/>
            <p:nvPr/>
          </p:nvSpPr>
          <p:spPr>
            <a:xfrm>
              <a:off x="77653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4068;p65">
              <a:extLst>
                <a:ext uri="{FF2B5EF4-FFF2-40B4-BE49-F238E27FC236}">
                  <a16:creationId xmlns:a16="http://schemas.microsoft.com/office/drawing/2014/main" id="{85C82DA3-8705-4196-99B7-4BEA160A2AF5}"/>
                </a:ext>
              </a:extLst>
            </p:cNvPr>
            <p:cNvSpPr/>
            <p:nvPr/>
          </p:nvSpPr>
          <p:spPr>
            <a:xfrm>
              <a:off x="8256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4069;p65">
              <a:extLst>
                <a:ext uri="{FF2B5EF4-FFF2-40B4-BE49-F238E27FC236}">
                  <a16:creationId xmlns:a16="http://schemas.microsoft.com/office/drawing/2014/main" id="{769856FB-F8DB-4CBF-89B5-0123FE2E234C}"/>
                </a:ext>
              </a:extLst>
            </p:cNvPr>
            <p:cNvSpPr/>
            <p:nvPr/>
          </p:nvSpPr>
          <p:spPr>
            <a:xfrm>
              <a:off x="22488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4070;p65">
              <a:extLst>
                <a:ext uri="{FF2B5EF4-FFF2-40B4-BE49-F238E27FC236}">
                  <a16:creationId xmlns:a16="http://schemas.microsoft.com/office/drawing/2014/main" id="{B5A55231-3400-4E7D-994B-676936DDE7B7}"/>
                </a:ext>
              </a:extLst>
            </p:cNvPr>
            <p:cNvSpPr/>
            <p:nvPr/>
          </p:nvSpPr>
          <p:spPr>
            <a:xfrm>
              <a:off x="22488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4071;p65">
              <a:extLst>
                <a:ext uri="{FF2B5EF4-FFF2-40B4-BE49-F238E27FC236}">
                  <a16:creationId xmlns:a16="http://schemas.microsoft.com/office/drawing/2014/main" id="{5C705D68-14C1-4D11-A42C-AA69D64CC203}"/>
                </a:ext>
              </a:extLst>
            </p:cNvPr>
            <p:cNvSpPr/>
            <p:nvPr/>
          </p:nvSpPr>
          <p:spPr>
            <a:xfrm>
              <a:off x="855223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4072;p65">
              <a:extLst>
                <a:ext uri="{FF2B5EF4-FFF2-40B4-BE49-F238E27FC236}">
                  <a16:creationId xmlns:a16="http://schemas.microsoft.com/office/drawing/2014/main" id="{64310D63-7C70-4A35-AFE1-319D05504F52}"/>
                </a:ext>
              </a:extLst>
            </p:cNvPr>
            <p:cNvSpPr/>
            <p:nvPr/>
          </p:nvSpPr>
          <p:spPr>
            <a:xfrm>
              <a:off x="855223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4073;p65">
              <a:extLst>
                <a:ext uri="{FF2B5EF4-FFF2-40B4-BE49-F238E27FC236}">
                  <a16:creationId xmlns:a16="http://schemas.microsoft.com/office/drawing/2014/main" id="{866DF3C3-4DFF-4BCB-B8A5-AF33C3A2EBCB}"/>
                </a:ext>
              </a:extLst>
            </p:cNvPr>
            <p:cNvSpPr/>
            <p:nvPr/>
          </p:nvSpPr>
          <p:spPr>
            <a:xfrm>
              <a:off x="26733" y="3715554"/>
              <a:ext cx="9843" cy="9843"/>
            </a:xfrm>
            <a:custGeom>
              <a:avLst/>
              <a:gdLst/>
              <a:ahLst/>
              <a:cxnLst/>
              <a:rect l="l" t="t" r="r" b="b"/>
              <a:pathLst>
                <a:path w="160" h="160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4074;p65">
              <a:extLst>
                <a:ext uri="{FF2B5EF4-FFF2-40B4-BE49-F238E27FC236}">
                  <a16:creationId xmlns:a16="http://schemas.microsoft.com/office/drawing/2014/main" id="{03BFE41B-661C-4FBF-AB71-EFFA759DD174}"/>
                </a:ext>
              </a:extLst>
            </p:cNvPr>
            <p:cNvSpPr/>
            <p:nvPr/>
          </p:nvSpPr>
          <p:spPr>
            <a:xfrm>
              <a:off x="859406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0" y="114"/>
                    <a:pt x="160" y="69"/>
                  </a:cubicBezTo>
                  <a:cubicBezTo>
                    <a:pt x="160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4075;p65">
              <a:extLst>
                <a:ext uri="{FF2B5EF4-FFF2-40B4-BE49-F238E27FC236}">
                  <a16:creationId xmlns:a16="http://schemas.microsoft.com/office/drawing/2014/main" id="{0C63D5CD-6994-4708-96C5-979D89D5AAB2}"/>
                </a:ext>
              </a:extLst>
            </p:cNvPr>
            <p:cNvSpPr/>
            <p:nvPr/>
          </p:nvSpPr>
          <p:spPr>
            <a:xfrm>
              <a:off x="26733" y="4025848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cubicBezTo>
                    <a:pt x="0" y="138"/>
                    <a:pt x="46" y="160"/>
                    <a:pt x="92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4076;p65">
              <a:extLst>
                <a:ext uri="{FF2B5EF4-FFF2-40B4-BE49-F238E27FC236}">
                  <a16:creationId xmlns:a16="http://schemas.microsoft.com/office/drawing/2014/main" id="{74AD6F66-1C63-46FE-B4A3-12B4451B4A0E}"/>
                </a:ext>
              </a:extLst>
            </p:cNvPr>
            <p:cNvSpPr/>
            <p:nvPr/>
          </p:nvSpPr>
          <p:spPr>
            <a:xfrm>
              <a:off x="859406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38" y="160"/>
                    <a:pt x="160" y="138"/>
                    <a:pt x="160" y="92"/>
                  </a:cubicBezTo>
                  <a:cubicBezTo>
                    <a:pt x="160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4077;p65">
              <a:extLst>
                <a:ext uri="{FF2B5EF4-FFF2-40B4-BE49-F238E27FC236}">
                  <a16:creationId xmlns:a16="http://schemas.microsoft.com/office/drawing/2014/main" id="{D15C982B-8673-41C7-B307-BE2DB414C12F}"/>
                </a:ext>
              </a:extLst>
            </p:cNvPr>
            <p:cNvSpPr/>
            <p:nvPr/>
          </p:nvSpPr>
          <p:spPr>
            <a:xfrm>
              <a:off x="22488" y="3372901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56" y="5433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4078;p65">
              <a:extLst>
                <a:ext uri="{FF2B5EF4-FFF2-40B4-BE49-F238E27FC236}">
                  <a16:creationId xmlns:a16="http://schemas.microsoft.com/office/drawing/2014/main" id="{ACE8622C-BF6F-4461-ADA8-4FE7AC5DE3D2}"/>
                </a:ext>
              </a:extLst>
            </p:cNvPr>
            <p:cNvSpPr/>
            <p:nvPr/>
          </p:nvSpPr>
          <p:spPr>
            <a:xfrm>
              <a:off x="5201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4079;p65">
              <a:extLst>
                <a:ext uri="{FF2B5EF4-FFF2-40B4-BE49-F238E27FC236}">
                  <a16:creationId xmlns:a16="http://schemas.microsoft.com/office/drawing/2014/main" id="{3225C9FF-C7CC-4DC3-B6AA-9A3CC176F2A9}"/>
                </a:ext>
              </a:extLst>
            </p:cNvPr>
            <p:cNvSpPr/>
            <p:nvPr/>
          </p:nvSpPr>
          <p:spPr>
            <a:xfrm>
              <a:off x="9975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4080;p65">
              <a:extLst>
                <a:ext uri="{FF2B5EF4-FFF2-40B4-BE49-F238E27FC236}">
                  <a16:creationId xmlns:a16="http://schemas.microsoft.com/office/drawing/2014/main" id="{2C980DA2-9124-45FC-8E7C-04BCB00BF32D}"/>
                </a:ext>
              </a:extLst>
            </p:cNvPr>
            <p:cNvSpPr/>
            <p:nvPr/>
          </p:nvSpPr>
          <p:spPr>
            <a:xfrm>
              <a:off x="14891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4081;p65">
              <a:extLst>
                <a:ext uri="{FF2B5EF4-FFF2-40B4-BE49-F238E27FC236}">
                  <a16:creationId xmlns:a16="http://schemas.microsoft.com/office/drawing/2014/main" id="{7F0EBE3A-9F76-4F3D-93E2-E7D5A8FEA29D}"/>
                </a:ext>
              </a:extLst>
            </p:cNvPr>
            <p:cNvSpPr/>
            <p:nvPr/>
          </p:nvSpPr>
          <p:spPr>
            <a:xfrm>
              <a:off x="19665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4082;p65">
              <a:extLst>
                <a:ext uri="{FF2B5EF4-FFF2-40B4-BE49-F238E27FC236}">
                  <a16:creationId xmlns:a16="http://schemas.microsoft.com/office/drawing/2014/main" id="{9C8B13EB-3B32-485C-A94F-5CD5D88F520A}"/>
                </a:ext>
              </a:extLst>
            </p:cNvPr>
            <p:cNvSpPr/>
            <p:nvPr/>
          </p:nvSpPr>
          <p:spPr>
            <a:xfrm>
              <a:off x="24574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4083;p65">
              <a:extLst>
                <a:ext uri="{FF2B5EF4-FFF2-40B4-BE49-F238E27FC236}">
                  <a16:creationId xmlns:a16="http://schemas.microsoft.com/office/drawing/2014/main" id="{38BE631F-EC84-4768-90B8-CADEC97F5F8D}"/>
                </a:ext>
              </a:extLst>
            </p:cNvPr>
            <p:cNvSpPr/>
            <p:nvPr/>
          </p:nvSpPr>
          <p:spPr>
            <a:xfrm>
              <a:off x="29354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4084;p65">
              <a:extLst>
                <a:ext uri="{FF2B5EF4-FFF2-40B4-BE49-F238E27FC236}">
                  <a16:creationId xmlns:a16="http://schemas.microsoft.com/office/drawing/2014/main" id="{4AF593EF-E66A-4225-8D1B-8666218E97E1}"/>
                </a:ext>
              </a:extLst>
            </p:cNvPr>
            <p:cNvSpPr/>
            <p:nvPr/>
          </p:nvSpPr>
          <p:spPr>
            <a:xfrm>
              <a:off x="34263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4085;p65">
              <a:extLst>
                <a:ext uri="{FF2B5EF4-FFF2-40B4-BE49-F238E27FC236}">
                  <a16:creationId xmlns:a16="http://schemas.microsoft.com/office/drawing/2014/main" id="{80D92034-007C-4369-8998-A362A5CCDA1A}"/>
                </a:ext>
              </a:extLst>
            </p:cNvPr>
            <p:cNvSpPr/>
            <p:nvPr/>
          </p:nvSpPr>
          <p:spPr>
            <a:xfrm>
              <a:off x="390378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4086;p65">
              <a:extLst>
                <a:ext uri="{FF2B5EF4-FFF2-40B4-BE49-F238E27FC236}">
                  <a16:creationId xmlns:a16="http://schemas.microsoft.com/office/drawing/2014/main" id="{5083AB0A-DECE-4E59-AE03-A5E91B3A1810}"/>
                </a:ext>
              </a:extLst>
            </p:cNvPr>
            <p:cNvSpPr/>
            <p:nvPr/>
          </p:nvSpPr>
          <p:spPr>
            <a:xfrm>
              <a:off x="43817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4087;p65">
              <a:extLst>
                <a:ext uri="{FF2B5EF4-FFF2-40B4-BE49-F238E27FC236}">
                  <a16:creationId xmlns:a16="http://schemas.microsoft.com/office/drawing/2014/main" id="{1C45CCD6-67A4-4662-82CB-0C7892F6C500}"/>
                </a:ext>
              </a:extLst>
            </p:cNvPr>
            <p:cNvSpPr/>
            <p:nvPr/>
          </p:nvSpPr>
          <p:spPr>
            <a:xfrm>
              <a:off x="487272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4088;p65">
              <a:extLst>
                <a:ext uri="{FF2B5EF4-FFF2-40B4-BE49-F238E27FC236}">
                  <a16:creationId xmlns:a16="http://schemas.microsoft.com/office/drawing/2014/main" id="{514C421A-6F5F-4993-8AD1-FAB0096B83BA}"/>
                </a:ext>
              </a:extLst>
            </p:cNvPr>
            <p:cNvSpPr/>
            <p:nvPr/>
          </p:nvSpPr>
          <p:spPr>
            <a:xfrm>
              <a:off x="53501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4089;p65">
              <a:extLst>
                <a:ext uri="{FF2B5EF4-FFF2-40B4-BE49-F238E27FC236}">
                  <a16:creationId xmlns:a16="http://schemas.microsoft.com/office/drawing/2014/main" id="{08250FF9-4FB2-46B0-BEB3-DBCCB57FE47F}"/>
                </a:ext>
              </a:extLst>
            </p:cNvPr>
            <p:cNvSpPr/>
            <p:nvPr/>
          </p:nvSpPr>
          <p:spPr>
            <a:xfrm>
              <a:off x="584166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4090;p65">
              <a:extLst>
                <a:ext uri="{FF2B5EF4-FFF2-40B4-BE49-F238E27FC236}">
                  <a16:creationId xmlns:a16="http://schemas.microsoft.com/office/drawing/2014/main" id="{D3169F92-8DA0-4AE5-9A41-759C33344D52}"/>
                </a:ext>
              </a:extLst>
            </p:cNvPr>
            <p:cNvSpPr/>
            <p:nvPr/>
          </p:nvSpPr>
          <p:spPr>
            <a:xfrm>
              <a:off x="631905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4091;p65">
              <a:extLst>
                <a:ext uri="{FF2B5EF4-FFF2-40B4-BE49-F238E27FC236}">
                  <a16:creationId xmlns:a16="http://schemas.microsoft.com/office/drawing/2014/main" id="{8D0E8106-F6AE-4FC4-8037-5EBA667C119A}"/>
                </a:ext>
              </a:extLst>
            </p:cNvPr>
            <p:cNvSpPr/>
            <p:nvPr/>
          </p:nvSpPr>
          <p:spPr>
            <a:xfrm>
              <a:off x="681060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4092;p65">
              <a:extLst>
                <a:ext uri="{FF2B5EF4-FFF2-40B4-BE49-F238E27FC236}">
                  <a16:creationId xmlns:a16="http://schemas.microsoft.com/office/drawing/2014/main" id="{347EF7CC-DB82-45BB-B475-666807C506E0}"/>
                </a:ext>
              </a:extLst>
            </p:cNvPr>
            <p:cNvSpPr/>
            <p:nvPr/>
          </p:nvSpPr>
          <p:spPr>
            <a:xfrm>
              <a:off x="72879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4093;p65">
              <a:extLst>
                <a:ext uri="{FF2B5EF4-FFF2-40B4-BE49-F238E27FC236}">
                  <a16:creationId xmlns:a16="http://schemas.microsoft.com/office/drawing/2014/main" id="{9CCDF1B0-F70C-45BF-8B12-A645BD59ED4C}"/>
                </a:ext>
              </a:extLst>
            </p:cNvPr>
            <p:cNvSpPr/>
            <p:nvPr/>
          </p:nvSpPr>
          <p:spPr>
            <a:xfrm>
              <a:off x="77653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4094;p65">
              <a:extLst>
                <a:ext uri="{FF2B5EF4-FFF2-40B4-BE49-F238E27FC236}">
                  <a16:creationId xmlns:a16="http://schemas.microsoft.com/office/drawing/2014/main" id="{4238A3BE-3693-4959-8C60-6409FEF1A625}"/>
                </a:ext>
              </a:extLst>
            </p:cNvPr>
            <p:cNvSpPr/>
            <p:nvPr/>
          </p:nvSpPr>
          <p:spPr>
            <a:xfrm>
              <a:off x="8256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4095;p65">
              <a:extLst>
                <a:ext uri="{FF2B5EF4-FFF2-40B4-BE49-F238E27FC236}">
                  <a16:creationId xmlns:a16="http://schemas.microsoft.com/office/drawing/2014/main" id="{0D7EB809-1402-427A-93D6-BEC1B512DB08}"/>
                </a:ext>
              </a:extLst>
            </p:cNvPr>
            <p:cNvSpPr/>
            <p:nvPr/>
          </p:nvSpPr>
          <p:spPr>
            <a:xfrm>
              <a:off x="22488" y="3677598"/>
              <a:ext cx="852421" cy="29590"/>
            </a:xfrm>
            <a:custGeom>
              <a:avLst/>
              <a:gdLst/>
              <a:ahLst/>
              <a:cxnLst/>
              <a:rect l="l" t="t" r="r" b="b"/>
              <a:pathLst>
                <a:path w="13856" h="481" extrusionOk="0">
                  <a:moveTo>
                    <a:pt x="1" y="1"/>
                  </a:moveTo>
                  <a:lnTo>
                    <a:pt x="1" y="480"/>
                  </a:lnTo>
                  <a:lnTo>
                    <a:pt x="13856" y="480"/>
                  </a:lnTo>
                  <a:lnTo>
                    <a:pt x="138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4096;p65">
              <a:extLst>
                <a:ext uri="{FF2B5EF4-FFF2-40B4-BE49-F238E27FC236}">
                  <a16:creationId xmlns:a16="http://schemas.microsoft.com/office/drawing/2014/main" id="{FDCB523F-41C7-4156-A546-91F8BF41FBAC}"/>
                </a:ext>
              </a:extLst>
            </p:cNvPr>
            <p:cNvSpPr/>
            <p:nvPr/>
          </p:nvSpPr>
          <p:spPr>
            <a:xfrm>
              <a:off x="5201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4097;p65">
              <a:extLst>
                <a:ext uri="{FF2B5EF4-FFF2-40B4-BE49-F238E27FC236}">
                  <a16:creationId xmlns:a16="http://schemas.microsoft.com/office/drawing/2014/main" id="{8A5B3AFB-CE3E-4A84-BB5D-D5B1F90F7155}"/>
                </a:ext>
              </a:extLst>
            </p:cNvPr>
            <p:cNvSpPr/>
            <p:nvPr/>
          </p:nvSpPr>
          <p:spPr>
            <a:xfrm>
              <a:off x="9975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51" y="1"/>
                  </a:moveTo>
                  <a:lnTo>
                    <a:pt x="251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4098;p65">
              <a:extLst>
                <a:ext uri="{FF2B5EF4-FFF2-40B4-BE49-F238E27FC236}">
                  <a16:creationId xmlns:a16="http://schemas.microsoft.com/office/drawing/2014/main" id="{B5320151-D2F9-4629-808D-A7C9B38346F5}"/>
                </a:ext>
              </a:extLst>
            </p:cNvPr>
            <p:cNvSpPr/>
            <p:nvPr/>
          </p:nvSpPr>
          <p:spPr>
            <a:xfrm>
              <a:off x="14891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4099;p65">
              <a:extLst>
                <a:ext uri="{FF2B5EF4-FFF2-40B4-BE49-F238E27FC236}">
                  <a16:creationId xmlns:a16="http://schemas.microsoft.com/office/drawing/2014/main" id="{2995494E-1ECB-4C92-8A6D-F74BBAF3991F}"/>
                </a:ext>
              </a:extLst>
            </p:cNvPr>
            <p:cNvSpPr/>
            <p:nvPr/>
          </p:nvSpPr>
          <p:spPr>
            <a:xfrm>
              <a:off x="19665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4100;p65">
              <a:extLst>
                <a:ext uri="{FF2B5EF4-FFF2-40B4-BE49-F238E27FC236}">
                  <a16:creationId xmlns:a16="http://schemas.microsoft.com/office/drawing/2014/main" id="{C362792D-4D1A-4F85-ABF3-E1ED964AD4DE}"/>
                </a:ext>
              </a:extLst>
            </p:cNvPr>
            <p:cNvSpPr/>
            <p:nvPr/>
          </p:nvSpPr>
          <p:spPr>
            <a:xfrm>
              <a:off x="24574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4101;p65">
              <a:extLst>
                <a:ext uri="{FF2B5EF4-FFF2-40B4-BE49-F238E27FC236}">
                  <a16:creationId xmlns:a16="http://schemas.microsoft.com/office/drawing/2014/main" id="{9A66CBE9-2858-4074-9ADB-E079B77FFE3F}"/>
                </a:ext>
              </a:extLst>
            </p:cNvPr>
            <p:cNvSpPr/>
            <p:nvPr/>
          </p:nvSpPr>
          <p:spPr>
            <a:xfrm>
              <a:off x="29354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4102;p65">
              <a:extLst>
                <a:ext uri="{FF2B5EF4-FFF2-40B4-BE49-F238E27FC236}">
                  <a16:creationId xmlns:a16="http://schemas.microsoft.com/office/drawing/2014/main" id="{0FBF374A-D15A-4E89-B530-B725A8742730}"/>
                </a:ext>
              </a:extLst>
            </p:cNvPr>
            <p:cNvSpPr/>
            <p:nvPr/>
          </p:nvSpPr>
          <p:spPr>
            <a:xfrm>
              <a:off x="34263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4103;p65">
              <a:extLst>
                <a:ext uri="{FF2B5EF4-FFF2-40B4-BE49-F238E27FC236}">
                  <a16:creationId xmlns:a16="http://schemas.microsoft.com/office/drawing/2014/main" id="{E7D11F5D-F2A0-4756-A08F-14BCCAFFF1E1}"/>
                </a:ext>
              </a:extLst>
            </p:cNvPr>
            <p:cNvSpPr/>
            <p:nvPr/>
          </p:nvSpPr>
          <p:spPr>
            <a:xfrm>
              <a:off x="390378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4104;p65">
              <a:extLst>
                <a:ext uri="{FF2B5EF4-FFF2-40B4-BE49-F238E27FC236}">
                  <a16:creationId xmlns:a16="http://schemas.microsoft.com/office/drawing/2014/main" id="{41D90A7A-D80A-4F22-ACA4-1CA987696DB9}"/>
                </a:ext>
              </a:extLst>
            </p:cNvPr>
            <p:cNvSpPr/>
            <p:nvPr/>
          </p:nvSpPr>
          <p:spPr>
            <a:xfrm>
              <a:off x="43817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51" y="1"/>
                  </a:moveTo>
                  <a:lnTo>
                    <a:pt x="251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4105;p65">
              <a:extLst>
                <a:ext uri="{FF2B5EF4-FFF2-40B4-BE49-F238E27FC236}">
                  <a16:creationId xmlns:a16="http://schemas.microsoft.com/office/drawing/2014/main" id="{1C8B943C-678E-4BBA-A3D1-946D21068F2A}"/>
                </a:ext>
              </a:extLst>
            </p:cNvPr>
            <p:cNvSpPr/>
            <p:nvPr/>
          </p:nvSpPr>
          <p:spPr>
            <a:xfrm>
              <a:off x="487272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4106;p65">
              <a:extLst>
                <a:ext uri="{FF2B5EF4-FFF2-40B4-BE49-F238E27FC236}">
                  <a16:creationId xmlns:a16="http://schemas.microsoft.com/office/drawing/2014/main" id="{85885C67-9915-4D73-AC69-72AA155423EC}"/>
                </a:ext>
              </a:extLst>
            </p:cNvPr>
            <p:cNvSpPr/>
            <p:nvPr/>
          </p:nvSpPr>
          <p:spPr>
            <a:xfrm>
              <a:off x="53501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1" y="4223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4107;p65">
              <a:extLst>
                <a:ext uri="{FF2B5EF4-FFF2-40B4-BE49-F238E27FC236}">
                  <a16:creationId xmlns:a16="http://schemas.microsoft.com/office/drawing/2014/main" id="{75095F1F-9F39-42FB-92BF-7A0FDAD6E623}"/>
                </a:ext>
              </a:extLst>
            </p:cNvPr>
            <p:cNvSpPr/>
            <p:nvPr/>
          </p:nvSpPr>
          <p:spPr>
            <a:xfrm>
              <a:off x="584166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4108;p65">
              <a:extLst>
                <a:ext uri="{FF2B5EF4-FFF2-40B4-BE49-F238E27FC236}">
                  <a16:creationId xmlns:a16="http://schemas.microsoft.com/office/drawing/2014/main" id="{79A2797C-AA9C-43A6-B174-C85E62A59626}"/>
                </a:ext>
              </a:extLst>
            </p:cNvPr>
            <p:cNvSpPr/>
            <p:nvPr/>
          </p:nvSpPr>
          <p:spPr>
            <a:xfrm>
              <a:off x="631905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4109;p65">
              <a:extLst>
                <a:ext uri="{FF2B5EF4-FFF2-40B4-BE49-F238E27FC236}">
                  <a16:creationId xmlns:a16="http://schemas.microsoft.com/office/drawing/2014/main" id="{6B19A2DB-E9C4-4E35-A89A-AF24C878907A}"/>
                </a:ext>
              </a:extLst>
            </p:cNvPr>
            <p:cNvSpPr/>
            <p:nvPr/>
          </p:nvSpPr>
          <p:spPr>
            <a:xfrm>
              <a:off x="681060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298" y="4223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4110;p65">
              <a:extLst>
                <a:ext uri="{FF2B5EF4-FFF2-40B4-BE49-F238E27FC236}">
                  <a16:creationId xmlns:a16="http://schemas.microsoft.com/office/drawing/2014/main" id="{BFF1B572-C81B-433C-9A20-72865A2A4C25}"/>
                </a:ext>
              </a:extLst>
            </p:cNvPr>
            <p:cNvSpPr/>
            <p:nvPr/>
          </p:nvSpPr>
          <p:spPr>
            <a:xfrm>
              <a:off x="72879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4111;p65">
              <a:extLst>
                <a:ext uri="{FF2B5EF4-FFF2-40B4-BE49-F238E27FC236}">
                  <a16:creationId xmlns:a16="http://schemas.microsoft.com/office/drawing/2014/main" id="{9D56A096-32D0-4588-80D2-24E4A89EC02B}"/>
                </a:ext>
              </a:extLst>
            </p:cNvPr>
            <p:cNvSpPr/>
            <p:nvPr/>
          </p:nvSpPr>
          <p:spPr>
            <a:xfrm>
              <a:off x="776539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4112;p65">
              <a:extLst>
                <a:ext uri="{FF2B5EF4-FFF2-40B4-BE49-F238E27FC236}">
                  <a16:creationId xmlns:a16="http://schemas.microsoft.com/office/drawing/2014/main" id="{CA80A05F-3381-4131-99E9-0C22E6A48D88}"/>
                </a:ext>
              </a:extLst>
            </p:cNvPr>
            <p:cNvSpPr/>
            <p:nvPr/>
          </p:nvSpPr>
          <p:spPr>
            <a:xfrm>
              <a:off x="8256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4113;p65">
              <a:extLst>
                <a:ext uri="{FF2B5EF4-FFF2-40B4-BE49-F238E27FC236}">
                  <a16:creationId xmlns:a16="http://schemas.microsoft.com/office/drawing/2014/main" id="{FBA5C063-F49C-4976-B97C-5E57B436D7E6}"/>
                </a:ext>
              </a:extLst>
            </p:cNvPr>
            <p:cNvSpPr/>
            <p:nvPr/>
          </p:nvSpPr>
          <p:spPr>
            <a:xfrm>
              <a:off x="22488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4114;p65">
              <a:extLst>
                <a:ext uri="{FF2B5EF4-FFF2-40B4-BE49-F238E27FC236}">
                  <a16:creationId xmlns:a16="http://schemas.microsoft.com/office/drawing/2014/main" id="{5B87FD54-2047-4F4A-B898-88CB8A7AD47D}"/>
                </a:ext>
              </a:extLst>
            </p:cNvPr>
            <p:cNvSpPr/>
            <p:nvPr/>
          </p:nvSpPr>
          <p:spPr>
            <a:xfrm>
              <a:off x="22488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4115;p65">
              <a:extLst>
                <a:ext uri="{FF2B5EF4-FFF2-40B4-BE49-F238E27FC236}">
                  <a16:creationId xmlns:a16="http://schemas.microsoft.com/office/drawing/2014/main" id="{62F1481E-33DF-40FF-AF77-789535B55DA1}"/>
                </a:ext>
              </a:extLst>
            </p:cNvPr>
            <p:cNvSpPr/>
            <p:nvPr/>
          </p:nvSpPr>
          <p:spPr>
            <a:xfrm>
              <a:off x="855223" y="3372901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4116;p65">
              <a:extLst>
                <a:ext uri="{FF2B5EF4-FFF2-40B4-BE49-F238E27FC236}">
                  <a16:creationId xmlns:a16="http://schemas.microsoft.com/office/drawing/2014/main" id="{6FE2F865-BB8D-4366-B96C-3522315F567F}"/>
                </a:ext>
              </a:extLst>
            </p:cNvPr>
            <p:cNvSpPr/>
            <p:nvPr/>
          </p:nvSpPr>
          <p:spPr>
            <a:xfrm>
              <a:off x="855223" y="3372901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4117;p65">
              <a:extLst>
                <a:ext uri="{FF2B5EF4-FFF2-40B4-BE49-F238E27FC236}">
                  <a16:creationId xmlns:a16="http://schemas.microsoft.com/office/drawing/2014/main" id="{EDE908EC-99F5-444D-8522-34A0879ABB2A}"/>
                </a:ext>
              </a:extLst>
            </p:cNvPr>
            <p:cNvSpPr/>
            <p:nvPr/>
          </p:nvSpPr>
          <p:spPr>
            <a:xfrm>
              <a:off x="26733" y="3377146"/>
              <a:ext cx="9843" cy="11258"/>
            </a:xfrm>
            <a:custGeom>
              <a:avLst/>
              <a:gdLst/>
              <a:ahLst/>
              <a:cxnLst/>
              <a:rect l="l" t="t" r="r" b="b"/>
              <a:pathLst>
                <a:path w="160" h="183" extrusionOk="0">
                  <a:moveTo>
                    <a:pt x="92" y="0"/>
                  </a:moveTo>
                  <a:cubicBezTo>
                    <a:pt x="46" y="0"/>
                    <a:pt x="0" y="46"/>
                    <a:pt x="0" y="92"/>
                  </a:cubicBezTo>
                  <a:cubicBezTo>
                    <a:pt x="0" y="137"/>
                    <a:pt x="46" y="183"/>
                    <a:pt x="92" y="183"/>
                  </a:cubicBezTo>
                  <a:cubicBezTo>
                    <a:pt x="137" y="183"/>
                    <a:pt x="160" y="137"/>
                    <a:pt x="160" y="92"/>
                  </a:cubicBezTo>
                  <a:cubicBezTo>
                    <a:pt x="160" y="46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4118;p65">
              <a:extLst>
                <a:ext uri="{FF2B5EF4-FFF2-40B4-BE49-F238E27FC236}">
                  <a16:creationId xmlns:a16="http://schemas.microsoft.com/office/drawing/2014/main" id="{188486F0-3539-4787-8DA1-C7F4E7BF9F04}"/>
                </a:ext>
              </a:extLst>
            </p:cNvPr>
            <p:cNvSpPr/>
            <p:nvPr/>
          </p:nvSpPr>
          <p:spPr>
            <a:xfrm>
              <a:off x="859406" y="3377146"/>
              <a:ext cx="9905" cy="11258"/>
            </a:xfrm>
            <a:custGeom>
              <a:avLst/>
              <a:gdLst/>
              <a:ahLst/>
              <a:cxnLst/>
              <a:rect l="l" t="t" r="r" b="b"/>
              <a:pathLst>
                <a:path w="161" h="183" extrusionOk="0">
                  <a:moveTo>
                    <a:pt x="92" y="0"/>
                  </a:moveTo>
                  <a:cubicBezTo>
                    <a:pt x="46" y="0"/>
                    <a:pt x="1" y="46"/>
                    <a:pt x="1" y="92"/>
                  </a:cubicBezTo>
                  <a:cubicBezTo>
                    <a:pt x="1" y="137"/>
                    <a:pt x="46" y="183"/>
                    <a:pt x="92" y="183"/>
                  </a:cubicBezTo>
                  <a:cubicBezTo>
                    <a:pt x="138" y="183"/>
                    <a:pt x="160" y="137"/>
                    <a:pt x="160" y="92"/>
                  </a:cubicBezTo>
                  <a:cubicBezTo>
                    <a:pt x="160" y="46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4119;p65">
              <a:extLst>
                <a:ext uri="{FF2B5EF4-FFF2-40B4-BE49-F238E27FC236}">
                  <a16:creationId xmlns:a16="http://schemas.microsoft.com/office/drawing/2014/main" id="{C48A115B-D347-481D-9D97-780C3CDF653F}"/>
                </a:ext>
              </a:extLst>
            </p:cNvPr>
            <p:cNvSpPr/>
            <p:nvPr/>
          </p:nvSpPr>
          <p:spPr>
            <a:xfrm>
              <a:off x="26733" y="3688855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2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4120;p65">
              <a:extLst>
                <a:ext uri="{FF2B5EF4-FFF2-40B4-BE49-F238E27FC236}">
                  <a16:creationId xmlns:a16="http://schemas.microsoft.com/office/drawing/2014/main" id="{2575653D-8B70-4D50-95BD-1FD0F96E9699}"/>
                </a:ext>
              </a:extLst>
            </p:cNvPr>
            <p:cNvSpPr/>
            <p:nvPr/>
          </p:nvSpPr>
          <p:spPr>
            <a:xfrm>
              <a:off x="859406" y="3688855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8" y="160"/>
                    <a:pt x="160" y="115"/>
                    <a:pt x="160" y="69"/>
                  </a:cubicBezTo>
                  <a:cubicBezTo>
                    <a:pt x="160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4121;p65">
              <a:extLst>
                <a:ext uri="{FF2B5EF4-FFF2-40B4-BE49-F238E27FC236}">
                  <a16:creationId xmlns:a16="http://schemas.microsoft.com/office/drawing/2014/main" id="{35800227-AE54-4C04-A7BD-C19FF09BD59C}"/>
                </a:ext>
              </a:extLst>
            </p:cNvPr>
            <p:cNvSpPr/>
            <p:nvPr/>
          </p:nvSpPr>
          <p:spPr>
            <a:xfrm>
              <a:off x="2802823" y="4046887"/>
              <a:ext cx="851006" cy="334286"/>
            </a:xfrm>
            <a:custGeom>
              <a:avLst/>
              <a:gdLst/>
              <a:ahLst/>
              <a:cxnLst/>
              <a:rect l="l" t="t" r="r" b="b"/>
              <a:pathLst>
                <a:path w="13833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33" y="5433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4122;p65">
              <a:extLst>
                <a:ext uri="{FF2B5EF4-FFF2-40B4-BE49-F238E27FC236}">
                  <a16:creationId xmlns:a16="http://schemas.microsoft.com/office/drawing/2014/main" id="{2156E71E-A17F-4016-B7F4-2C8AE493EC3C}"/>
                </a:ext>
              </a:extLst>
            </p:cNvPr>
            <p:cNvSpPr/>
            <p:nvPr/>
          </p:nvSpPr>
          <p:spPr>
            <a:xfrm>
              <a:off x="2832353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4123;p65">
              <a:extLst>
                <a:ext uri="{FF2B5EF4-FFF2-40B4-BE49-F238E27FC236}">
                  <a16:creationId xmlns:a16="http://schemas.microsoft.com/office/drawing/2014/main" id="{9CE2BA3D-E2ED-4BB4-A23E-5D621972F472}"/>
                </a:ext>
              </a:extLst>
            </p:cNvPr>
            <p:cNvSpPr/>
            <p:nvPr/>
          </p:nvSpPr>
          <p:spPr>
            <a:xfrm>
              <a:off x="288009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4124;p65">
              <a:extLst>
                <a:ext uri="{FF2B5EF4-FFF2-40B4-BE49-F238E27FC236}">
                  <a16:creationId xmlns:a16="http://schemas.microsoft.com/office/drawing/2014/main" id="{C31ADDA4-3B9D-43A1-A78D-020D21742DF3}"/>
                </a:ext>
              </a:extLst>
            </p:cNvPr>
            <p:cNvSpPr/>
            <p:nvPr/>
          </p:nvSpPr>
          <p:spPr>
            <a:xfrm>
              <a:off x="292924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4125;p65">
              <a:extLst>
                <a:ext uri="{FF2B5EF4-FFF2-40B4-BE49-F238E27FC236}">
                  <a16:creationId xmlns:a16="http://schemas.microsoft.com/office/drawing/2014/main" id="{05AA116E-5CE9-42A8-BDCD-0F76CACC8509}"/>
                </a:ext>
              </a:extLst>
            </p:cNvPr>
            <p:cNvSpPr/>
            <p:nvPr/>
          </p:nvSpPr>
          <p:spPr>
            <a:xfrm>
              <a:off x="297698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4126;p65">
              <a:extLst>
                <a:ext uri="{FF2B5EF4-FFF2-40B4-BE49-F238E27FC236}">
                  <a16:creationId xmlns:a16="http://schemas.microsoft.com/office/drawing/2014/main" id="{5450FA15-0014-47C7-A11B-E0B6FADAAA00}"/>
                </a:ext>
              </a:extLst>
            </p:cNvPr>
            <p:cNvSpPr/>
            <p:nvPr/>
          </p:nvSpPr>
          <p:spPr>
            <a:xfrm>
              <a:off x="3024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4127;p65">
              <a:extLst>
                <a:ext uri="{FF2B5EF4-FFF2-40B4-BE49-F238E27FC236}">
                  <a16:creationId xmlns:a16="http://schemas.microsoft.com/office/drawing/2014/main" id="{15A0E73A-589C-4F8E-87A6-DC30CD665F9F}"/>
                </a:ext>
              </a:extLst>
            </p:cNvPr>
            <p:cNvSpPr/>
            <p:nvPr/>
          </p:nvSpPr>
          <p:spPr>
            <a:xfrm>
              <a:off x="307388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4128;p65">
              <a:extLst>
                <a:ext uri="{FF2B5EF4-FFF2-40B4-BE49-F238E27FC236}">
                  <a16:creationId xmlns:a16="http://schemas.microsoft.com/office/drawing/2014/main" id="{903F85CB-83D7-4B77-8A70-2CDB32186832}"/>
                </a:ext>
              </a:extLst>
            </p:cNvPr>
            <p:cNvSpPr/>
            <p:nvPr/>
          </p:nvSpPr>
          <p:spPr>
            <a:xfrm>
              <a:off x="312162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4129;p65">
              <a:extLst>
                <a:ext uri="{FF2B5EF4-FFF2-40B4-BE49-F238E27FC236}">
                  <a16:creationId xmlns:a16="http://schemas.microsoft.com/office/drawing/2014/main" id="{66A66580-01FC-4BEA-A34D-8CF0BA78CD66}"/>
                </a:ext>
              </a:extLst>
            </p:cNvPr>
            <p:cNvSpPr/>
            <p:nvPr/>
          </p:nvSpPr>
          <p:spPr>
            <a:xfrm>
              <a:off x="3170774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4130;p65">
              <a:extLst>
                <a:ext uri="{FF2B5EF4-FFF2-40B4-BE49-F238E27FC236}">
                  <a16:creationId xmlns:a16="http://schemas.microsoft.com/office/drawing/2014/main" id="{C0F0E889-49E0-41C3-BD79-1FE01AEEB34A}"/>
                </a:ext>
              </a:extLst>
            </p:cNvPr>
            <p:cNvSpPr/>
            <p:nvPr/>
          </p:nvSpPr>
          <p:spPr>
            <a:xfrm>
              <a:off x="321851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4131;p65">
              <a:extLst>
                <a:ext uri="{FF2B5EF4-FFF2-40B4-BE49-F238E27FC236}">
                  <a16:creationId xmlns:a16="http://schemas.microsoft.com/office/drawing/2014/main" id="{FBD068F7-549C-4118-BF54-0A60EBBFEB9F}"/>
                </a:ext>
              </a:extLst>
            </p:cNvPr>
            <p:cNvSpPr/>
            <p:nvPr/>
          </p:nvSpPr>
          <p:spPr>
            <a:xfrm>
              <a:off x="326766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4132;p65">
              <a:extLst>
                <a:ext uri="{FF2B5EF4-FFF2-40B4-BE49-F238E27FC236}">
                  <a16:creationId xmlns:a16="http://schemas.microsoft.com/office/drawing/2014/main" id="{8B1D377C-8164-4CCD-A53A-A7BC0A841864}"/>
                </a:ext>
              </a:extLst>
            </p:cNvPr>
            <p:cNvSpPr/>
            <p:nvPr/>
          </p:nvSpPr>
          <p:spPr>
            <a:xfrm>
              <a:off x="331540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4133;p65">
              <a:extLst>
                <a:ext uri="{FF2B5EF4-FFF2-40B4-BE49-F238E27FC236}">
                  <a16:creationId xmlns:a16="http://schemas.microsoft.com/office/drawing/2014/main" id="{8B1883BF-BFF1-417C-9326-16C5AE280E5D}"/>
                </a:ext>
              </a:extLst>
            </p:cNvPr>
            <p:cNvSpPr/>
            <p:nvPr/>
          </p:nvSpPr>
          <p:spPr>
            <a:xfrm>
              <a:off x="336314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4134;p65">
              <a:extLst>
                <a:ext uri="{FF2B5EF4-FFF2-40B4-BE49-F238E27FC236}">
                  <a16:creationId xmlns:a16="http://schemas.microsoft.com/office/drawing/2014/main" id="{84295ED8-3E6A-4A60-ABCB-BC51EC35A36E}"/>
                </a:ext>
              </a:extLst>
            </p:cNvPr>
            <p:cNvSpPr/>
            <p:nvPr/>
          </p:nvSpPr>
          <p:spPr>
            <a:xfrm>
              <a:off x="341230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4135;p65">
              <a:extLst>
                <a:ext uri="{FF2B5EF4-FFF2-40B4-BE49-F238E27FC236}">
                  <a16:creationId xmlns:a16="http://schemas.microsoft.com/office/drawing/2014/main" id="{F71290BC-41DA-405B-A6B0-681548F28593}"/>
                </a:ext>
              </a:extLst>
            </p:cNvPr>
            <p:cNvSpPr/>
            <p:nvPr/>
          </p:nvSpPr>
          <p:spPr>
            <a:xfrm>
              <a:off x="346004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4136;p65">
              <a:extLst>
                <a:ext uri="{FF2B5EF4-FFF2-40B4-BE49-F238E27FC236}">
                  <a16:creationId xmlns:a16="http://schemas.microsoft.com/office/drawing/2014/main" id="{7BD7426A-F7BE-4F76-8DF7-E6E19BFC8A1F}"/>
                </a:ext>
              </a:extLst>
            </p:cNvPr>
            <p:cNvSpPr/>
            <p:nvPr/>
          </p:nvSpPr>
          <p:spPr>
            <a:xfrm>
              <a:off x="3509134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4137;p65">
              <a:extLst>
                <a:ext uri="{FF2B5EF4-FFF2-40B4-BE49-F238E27FC236}">
                  <a16:creationId xmlns:a16="http://schemas.microsoft.com/office/drawing/2014/main" id="{6FB8FDDB-316D-4CEB-B736-904AD40857B3}"/>
                </a:ext>
              </a:extLst>
            </p:cNvPr>
            <p:cNvSpPr/>
            <p:nvPr/>
          </p:nvSpPr>
          <p:spPr>
            <a:xfrm>
              <a:off x="355693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4138;p65">
              <a:extLst>
                <a:ext uri="{FF2B5EF4-FFF2-40B4-BE49-F238E27FC236}">
                  <a16:creationId xmlns:a16="http://schemas.microsoft.com/office/drawing/2014/main" id="{92736522-6B01-42C1-A5CB-A90393374309}"/>
                </a:ext>
              </a:extLst>
            </p:cNvPr>
            <p:cNvSpPr/>
            <p:nvPr/>
          </p:nvSpPr>
          <p:spPr>
            <a:xfrm>
              <a:off x="36046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4139;p65">
              <a:extLst>
                <a:ext uri="{FF2B5EF4-FFF2-40B4-BE49-F238E27FC236}">
                  <a16:creationId xmlns:a16="http://schemas.microsoft.com/office/drawing/2014/main" id="{1E0E4B34-D129-4948-9C74-BF169524888F}"/>
                </a:ext>
              </a:extLst>
            </p:cNvPr>
            <p:cNvSpPr/>
            <p:nvPr/>
          </p:nvSpPr>
          <p:spPr>
            <a:xfrm>
              <a:off x="2802823" y="4352998"/>
              <a:ext cx="851006" cy="28175"/>
            </a:xfrm>
            <a:custGeom>
              <a:avLst/>
              <a:gdLst/>
              <a:ahLst/>
              <a:cxnLst/>
              <a:rect l="l" t="t" r="r" b="b"/>
              <a:pathLst>
                <a:path w="13833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33" y="457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rgbClr val="F1A6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4140;p65">
              <a:extLst>
                <a:ext uri="{FF2B5EF4-FFF2-40B4-BE49-F238E27FC236}">
                  <a16:creationId xmlns:a16="http://schemas.microsoft.com/office/drawing/2014/main" id="{0D4C8F1A-7C1D-4A3D-A159-305C693A04D5}"/>
                </a:ext>
              </a:extLst>
            </p:cNvPr>
            <p:cNvSpPr/>
            <p:nvPr/>
          </p:nvSpPr>
          <p:spPr>
            <a:xfrm>
              <a:off x="2832353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4141;p65">
              <a:extLst>
                <a:ext uri="{FF2B5EF4-FFF2-40B4-BE49-F238E27FC236}">
                  <a16:creationId xmlns:a16="http://schemas.microsoft.com/office/drawing/2014/main" id="{64A999B3-14C4-4CC3-BDFB-4EB52299D380}"/>
                </a:ext>
              </a:extLst>
            </p:cNvPr>
            <p:cNvSpPr/>
            <p:nvPr/>
          </p:nvSpPr>
          <p:spPr>
            <a:xfrm>
              <a:off x="288009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4142;p65">
              <a:extLst>
                <a:ext uri="{FF2B5EF4-FFF2-40B4-BE49-F238E27FC236}">
                  <a16:creationId xmlns:a16="http://schemas.microsoft.com/office/drawing/2014/main" id="{A7C37E41-4342-4EF5-BE32-70054963600E}"/>
                </a:ext>
              </a:extLst>
            </p:cNvPr>
            <p:cNvSpPr/>
            <p:nvPr/>
          </p:nvSpPr>
          <p:spPr>
            <a:xfrm>
              <a:off x="2929247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4143;p65">
              <a:extLst>
                <a:ext uri="{FF2B5EF4-FFF2-40B4-BE49-F238E27FC236}">
                  <a16:creationId xmlns:a16="http://schemas.microsoft.com/office/drawing/2014/main" id="{7619A00B-2982-4916-BFF1-54E535700CCB}"/>
                </a:ext>
              </a:extLst>
            </p:cNvPr>
            <p:cNvSpPr/>
            <p:nvPr/>
          </p:nvSpPr>
          <p:spPr>
            <a:xfrm>
              <a:off x="297698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4144;p65">
              <a:extLst>
                <a:ext uri="{FF2B5EF4-FFF2-40B4-BE49-F238E27FC236}">
                  <a16:creationId xmlns:a16="http://schemas.microsoft.com/office/drawing/2014/main" id="{30A3E6E3-8E42-4596-AB53-72ADB9DB672B}"/>
                </a:ext>
              </a:extLst>
            </p:cNvPr>
            <p:cNvSpPr/>
            <p:nvPr/>
          </p:nvSpPr>
          <p:spPr>
            <a:xfrm>
              <a:off x="302472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4145;p65">
              <a:extLst>
                <a:ext uri="{FF2B5EF4-FFF2-40B4-BE49-F238E27FC236}">
                  <a16:creationId xmlns:a16="http://schemas.microsoft.com/office/drawing/2014/main" id="{DC883C96-A4DF-4B71-9EB3-969AD3245AC1}"/>
                </a:ext>
              </a:extLst>
            </p:cNvPr>
            <p:cNvSpPr/>
            <p:nvPr/>
          </p:nvSpPr>
          <p:spPr>
            <a:xfrm>
              <a:off x="307388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4146;p65">
              <a:extLst>
                <a:ext uri="{FF2B5EF4-FFF2-40B4-BE49-F238E27FC236}">
                  <a16:creationId xmlns:a16="http://schemas.microsoft.com/office/drawing/2014/main" id="{F365BD1D-1153-482F-97C3-97E5F5BA57DD}"/>
                </a:ext>
              </a:extLst>
            </p:cNvPr>
            <p:cNvSpPr/>
            <p:nvPr/>
          </p:nvSpPr>
          <p:spPr>
            <a:xfrm>
              <a:off x="3121620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4147;p65">
              <a:extLst>
                <a:ext uri="{FF2B5EF4-FFF2-40B4-BE49-F238E27FC236}">
                  <a16:creationId xmlns:a16="http://schemas.microsoft.com/office/drawing/2014/main" id="{45756721-5ADD-48DE-8413-C71CC01749DB}"/>
                </a:ext>
              </a:extLst>
            </p:cNvPr>
            <p:cNvSpPr/>
            <p:nvPr/>
          </p:nvSpPr>
          <p:spPr>
            <a:xfrm>
              <a:off x="3170774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4148;p65">
              <a:extLst>
                <a:ext uri="{FF2B5EF4-FFF2-40B4-BE49-F238E27FC236}">
                  <a16:creationId xmlns:a16="http://schemas.microsoft.com/office/drawing/2014/main" id="{25FF2F32-9694-4673-A8A8-544ED400457F}"/>
                </a:ext>
              </a:extLst>
            </p:cNvPr>
            <p:cNvSpPr/>
            <p:nvPr/>
          </p:nvSpPr>
          <p:spPr>
            <a:xfrm>
              <a:off x="3218514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4149;p65">
              <a:extLst>
                <a:ext uri="{FF2B5EF4-FFF2-40B4-BE49-F238E27FC236}">
                  <a16:creationId xmlns:a16="http://schemas.microsoft.com/office/drawing/2014/main" id="{A4C5E7B0-5447-4A08-9731-D82FCFEF53CE}"/>
                </a:ext>
              </a:extLst>
            </p:cNvPr>
            <p:cNvSpPr/>
            <p:nvPr/>
          </p:nvSpPr>
          <p:spPr>
            <a:xfrm>
              <a:off x="3267668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4150;p65">
              <a:extLst>
                <a:ext uri="{FF2B5EF4-FFF2-40B4-BE49-F238E27FC236}">
                  <a16:creationId xmlns:a16="http://schemas.microsoft.com/office/drawing/2014/main" id="{C77D10A1-94B2-4A1E-885A-4622C84528B2}"/>
                </a:ext>
              </a:extLst>
            </p:cNvPr>
            <p:cNvSpPr/>
            <p:nvPr/>
          </p:nvSpPr>
          <p:spPr>
            <a:xfrm>
              <a:off x="331540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4151;p65">
              <a:extLst>
                <a:ext uri="{FF2B5EF4-FFF2-40B4-BE49-F238E27FC236}">
                  <a16:creationId xmlns:a16="http://schemas.microsoft.com/office/drawing/2014/main" id="{71FCF4DD-FD2E-46A6-9D5A-506B4921F1A7}"/>
                </a:ext>
              </a:extLst>
            </p:cNvPr>
            <p:cNvSpPr/>
            <p:nvPr/>
          </p:nvSpPr>
          <p:spPr>
            <a:xfrm>
              <a:off x="336314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4152;p65">
              <a:extLst>
                <a:ext uri="{FF2B5EF4-FFF2-40B4-BE49-F238E27FC236}">
                  <a16:creationId xmlns:a16="http://schemas.microsoft.com/office/drawing/2014/main" id="{59795CC3-A2A2-49F7-9190-E5C5CD56754B}"/>
                </a:ext>
              </a:extLst>
            </p:cNvPr>
            <p:cNvSpPr/>
            <p:nvPr/>
          </p:nvSpPr>
          <p:spPr>
            <a:xfrm>
              <a:off x="341230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4153;p65">
              <a:extLst>
                <a:ext uri="{FF2B5EF4-FFF2-40B4-BE49-F238E27FC236}">
                  <a16:creationId xmlns:a16="http://schemas.microsoft.com/office/drawing/2014/main" id="{62201123-D82A-490E-95C1-49B2FDDA96F7}"/>
                </a:ext>
              </a:extLst>
            </p:cNvPr>
            <p:cNvSpPr/>
            <p:nvPr/>
          </p:nvSpPr>
          <p:spPr>
            <a:xfrm>
              <a:off x="346004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4154;p65">
              <a:extLst>
                <a:ext uri="{FF2B5EF4-FFF2-40B4-BE49-F238E27FC236}">
                  <a16:creationId xmlns:a16="http://schemas.microsoft.com/office/drawing/2014/main" id="{B0D75CE5-C085-4414-9AEF-DC935A7DABB3}"/>
                </a:ext>
              </a:extLst>
            </p:cNvPr>
            <p:cNvSpPr/>
            <p:nvPr/>
          </p:nvSpPr>
          <p:spPr>
            <a:xfrm>
              <a:off x="3509134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8" y="420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4155;p65">
              <a:extLst>
                <a:ext uri="{FF2B5EF4-FFF2-40B4-BE49-F238E27FC236}">
                  <a16:creationId xmlns:a16="http://schemas.microsoft.com/office/drawing/2014/main" id="{32C6B676-C454-4131-8AC4-1FC6EFF60543}"/>
                </a:ext>
              </a:extLst>
            </p:cNvPr>
            <p:cNvSpPr/>
            <p:nvPr/>
          </p:nvSpPr>
          <p:spPr>
            <a:xfrm>
              <a:off x="355693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4156;p65">
              <a:extLst>
                <a:ext uri="{FF2B5EF4-FFF2-40B4-BE49-F238E27FC236}">
                  <a16:creationId xmlns:a16="http://schemas.microsoft.com/office/drawing/2014/main" id="{AE81C95D-DC70-4427-9680-7B3D81900935}"/>
                </a:ext>
              </a:extLst>
            </p:cNvPr>
            <p:cNvSpPr/>
            <p:nvPr/>
          </p:nvSpPr>
          <p:spPr>
            <a:xfrm>
              <a:off x="36046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4157;p65">
              <a:extLst>
                <a:ext uri="{FF2B5EF4-FFF2-40B4-BE49-F238E27FC236}">
                  <a16:creationId xmlns:a16="http://schemas.microsoft.com/office/drawing/2014/main" id="{C8C23305-C322-49BA-BDF6-7B092FAA0CEF}"/>
                </a:ext>
              </a:extLst>
            </p:cNvPr>
            <p:cNvSpPr/>
            <p:nvPr/>
          </p:nvSpPr>
          <p:spPr>
            <a:xfrm>
              <a:off x="2802823" y="4046887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1"/>
                  </a:lnTo>
                  <a:lnTo>
                    <a:pt x="298" y="32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4158;p65">
              <a:extLst>
                <a:ext uri="{FF2B5EF4-FFF2-40B4-BE49-F238E27FC236}">
                  <a16:creationId xmlns:a16="http://schemas.microsoft.com/office/drawing/2014/main" id="{9089D9C9-4A43-4F1F-9990-11527E35FF25}"/>
                </a:ext>
              </a:extLst>
            </p:cNvPr>
            <p:cNvSpPr/>
            <p:nvPr/>
          </p:nvSpPr>
          <p:spPr>
            <a:xfrm>
              <a:off x="2802823" y="4046887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1"/>
                  </a:lnTo>
                  <a:lnTo>
                    <a:pt x="298" y="321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4159;p65">
              <a:extLst>
                <a:ext uri="{FF2B5EF4-FFF2-40B4-BE49-F238E27FC236}">
                  <a16:creationId xmlns:a16="http://schemas.microsoft.com/office/drawing/2014/main" id="{AA193AF6-2299-40C4-A461-8A90138E6FA8}"/>
                </a:ext>
              </a:extLst>
            </p:cNvPr>
            <p:cNvSpPr/>
            <p:nvPr/>
          </p:nvSpPr>
          <p:spPr>
            <a:xfrm>
              <a:off x="3635558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4160;p65">
              <a:extLst>
                <a:ext uri="{FF2B5EF4-FFF2-40B4-BE49-F238E27FC236}">
                  <a16:creationId xmlns:a16="http://schemas.microsoft.com/office/drawing/2014/main" id="{74DB5700-BB9B-4F24-8E37-0980D4A17F59}"/>
                </a:ext>
              </a:extLst>
            </p:cNvPr>
            <p:cNvSpPr/>
            <p:nvPr/>
          </p:nvSpPr>
          <p:spPr>
            <a:xfrm>
              <a:off x="3635558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4161;p65">
              <a:extLst>
                <a:ext uri="{FF2B5EF4-FFF2-40B4-BE49-F238E27FC236}">
                  <a16:creationId xmlns:a16="http://schemas.microsoft.com/office/drawing/2014/main" id="{BC428C18-9A21-4537-B933-ADE0ED4C20BB}"/>
                </a:ext>
              </a:extLst>
            </p:cNvPr>
            <p:cNvSpPr/>
            <p:nvPr/>
          </p:nvSpPr>
          <p:spPr>
            <a:xfrm>
              <a:off x="2807068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69" y="0"/>
                  </a:moveTo>
                  <a:cubicBezTo>
                    <a:pt x="23" y="0"/>
                    <a:pt x="0" y="23"/>
                    <a:pt x="0" y="69"/>
                  </a:cubicBezTo>
                  <a:cubicBezTo>
                    <a:pt x="0" y="114"/>
                    <a:pt x="23" y="160"/>
                    <a:pt x="69" y="160"/>
                  </a:cubicBezTo>
                  <a:cubicBezTo>
                    <a:pt x="114" y="160"/>
                    <a:pt x="160" y="114"/>
                    <a:pt x="160" y="69"/>
                  </a:cubicBezTo>
                  <a:cubicBezTo>
                    <a:pt x="160" y="23"/>
                    <a:pt x="114" y="0"/>
                    <a:pt x="69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4162;p65">
              <a:extLst>
                <a:ext uri="{FF2B5EF4-FFF2-40B4-BE49-F238E27FC236}">
                  <a16:creationId xmlns:a16="http://schemas.microsoft.com/office/drawing/2014/main" id="{186B1D33-4F05-495B-AA76-97B8D89FCA8B}"/>
                </a:ext>
              </a:extLst>
            </p:cNvPr>
            <p:cNvSpPr/>
            <p:nvPr/>
          </p:nvSpPr>
          <p:spPr>
            <a:xfrm>
              <a:off x="3639741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4163;p65">
              <a:extLst>
                <a:ext uri="{FF2B5EF4-FFF2-40B4-BE49-F238E27FC236}">
                  <a16:creationId xmlns:a16="http://schemas.microsoft.com/office/drawing/2014/main" id="{8C0799AE-5034-4E10-8E65-A2A67BA95EA1}"/>
                </a:ext>
              </a:extLst>
            </p:cNvPr>
            <p:cNvSpPr/>
            <p:nvPr/>
          </p:nvSpPr>
          <p:spPr>
            <a:xfrm>
              <a:off x="2807068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69" y="1"/>
                  </a:moveTo>
                  <a:cubicBezTo>
                    <a:pt x="23" y="1"/>
                    <a:pt x="0" y="23"/>
                    <a:pt x="0" y="69"/>
                  </a:cubicBezTo>
                  <a:cubicBezTo>
                    <a:pt x="0" y="115"/>
                    <a:pt x="23" y="160"/>
                    <a:pt x="69" y="160"/>
                  </a:cubicBezTo>
                  <a:cubicBezTo>
                    <a:pt x="114" y="160"/>
                    <a:pt x="160" y="115"/>
                    <a:pt x="160" y="69"/>
                  </a:cubicBezTo>
                  <a:cubicBezTo>
                    <a:pt x="160" y="23"/>
                    <a:pt x="114" y="1"/>
                    <a:pt x="69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4164;p65">
              <a:extLst>
                <a:ext uri="{FF2B5EF4-FFF2-40B4-BE49-F238E27FC236}">
                  <a16:creationId xmlns:a16="http://schemas.microsoft.com/office/drawing/2014/main" id="{B2454D0A-14AF-4E72-9D33-136C61705240}"/>
                </a:ext>
              </a:extLst>
            </p:cNvPr>
            <p:cNvSpPr/>
            <p:nvPr/>
          </p:nvSpPr>
          <p:spPr>
            <a:xfrm>
              <a:off x="3639741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38" y="160"/>
                    <a:pt x="161" y="115"/>
                    <a:pt x="161" y="69"/>
                  </a:cubicBezTo>
                  <a:cubicBezTo>
                    <a:pt x="161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4165;p65">
              <a:extLst>
                <a:ext uri="{FF2B5EF4-FFF2-40B4-BE49-F238E27FC236}">
                  <a16:creationId xmlns:a16="http://schemas.microsoft.com/office/drawing/2014/main" id="{035E4331-4832-46B0-8B2E-6FA514711628}"/>
                </a:ext>
              </a:extLst>
            </p:cNvPr>
            <p:cNvSpPr/>
            <p:nvPr/>
          </p:nvSpPr>
          <p:spPr>
            <a:xfrm>
              <a:off x="2802823" y="3709894"/>
              <a:ext cx="851006" cy="334286"/>
            </a:xfrm>
            <a:custGeom>
              <a:avLst/>
              <a:gdLst/>
              <a:ahLst/>
              <a:cxnLst/>
              <a:rect l="l" t="t" r="r" b="b"/>
              <a:pathLst>
                <a:path w="13833" h="5434" extrusionOk="0">
                  <a:moveTo>
                    <a:pt x="1" y="1"/>
                  </a:moveTo>
                  <a:lnTo>
                    <a:pt x="1" y="5433"/>
                  </a:lnTo>
                  <a:lnTo>
                    <a:pt x="13833" y="5433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4166;p65">
              <a:extLst>
                <a:ext uri="{FF2B5EF4-FFF2-40B4-BE49-F238E27FC236}">
                  <a16:creationId xmlns:a16="http://schemas.microsoft.com/office/drawing/2014/main" id="{F92CFFAB-C43A-481F-B360-4CC96C54CCFE}"/>
                </a:ext>
              </a:extLst>
            </p:cNvPr>
            <p:cNvSpPr/>
            <p:nvPr/>
          </p:nvSpPr>
          <p:spPr>
            <a:xfrm>
              <a:off x="2832353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4167;p65">
              <a:extLst>
                <a:ext uri="{FF2B5EF4-FFF2-40B4-BE49-F238E27FC236}">
                  <a16:creationId xmlns:a16="http://schemas.microsoft.com/office/drawing/2014/main" id="{FCBC26A7-94FF-4A9C-A536-AF2C3954AC1A}"/>
                </a:ext>
              </a:extLst>
            </p:cNvPr>
            <p:cNvSpPr/>
            <p:nvPr/>
          </p:nvSpPr>
          <p:spPr>
            <a:xfrm>
              <a:off x="288009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4168;p65">
              <a:extLst>
                <a:ext uri="{FF2B5EF4-FFF2-40B4-BE49-F238E27FC236}">
                  <a16:creationId xmlns:a16="http://schemas.microsoft.com/office/drawing/2014/main" id="{8CCBB3A4-7AEE-4596-AD2C-FFDA6B717BC0}"/>
                </a:ext>
              </a:extLst>
            </p:cNvPr>
            <p:cNvSpPr/>
            <p:nvPr/>
          </p:nvSpPr>
          <p:spPr>
            <a:xfrm>
              <a:off x="292924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4169;p65">
              <a:extLst>
                <a:ext uri="{FF2B5EF4-FFF2-40B4-BE49-F238E27FC236}">
                  <a16:creationId xmlns:a16="http://schemas.microsoft.com/office/drawing/2014/main" id="{8C31F5C5-DCEA-403E-8470-19FC35A1A88D}"/>
                </a:ext>
              </a:extLst>
            </p:cNvPr>
            <p:cNvSpPr/>
            <p:nvPr/>
          </p:nvSpPr>
          <p:spPr>
            <a:xfrm>
              <a:off x="297698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4170;p65">
              <a:extLst>
                <a:ext uri="{FF2B5EF4-FFF2-40B4-BE49-F238E27FC236}">
                  <a16:creationId xmlns:a16="http://schemas.microsoft.com/office/drawing/2014/main" id="{568B7760-1612-4F3A-8013-22F62CEB6C30}"/>
                </a:ext>
              </a:extLst>
            </p:cNvPr>
            <p:cNvSpPr/>
            <p:nvPr/>
          </p:nvSpPr>
          <p:spPr>
            <a:xfrm>
              <a:off x="3024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4171;p65">
              <a:extLst>
                <a:ext uri="{FF2B5EF4-FFF2-40B4-BE49-F238E27FC236}">
                  <a16:creationId xmlns:a16="http://schemas.microsoft.com/office/drawing/2014/main" id="{B52C27A8-D8B6-40E1-B4A8-FA99AB4C3A2E}"/>
                </a:ext>
              </a:extLst>
            </p:cNvPr>
            <p:cNvSpPr/>
            <p:nvPr/>
          </p:nvSpPr>
          <p:spPr>
            <a:xfrm>
              <a:off x="307388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4172;p65">
              <a:extLst>
                <a:ext uri="{FF2B5EF4-FFF2-40B4-BE49-F238E27FC236}">
                  <a16:creationId xmlns:a16="http://schemas.microsoft.com/office/drawing/2014/main" id="{A54BB8FF-47AE-47C6-A83D-18CF0B3F2E0B}"/>
                </a:ext>
              </a:extLst>
            </p:cNvPr>
            <p:cNvSpPr/>
            <p:nvPr/>
          </p:nvSpPr>
          <p:spPr>
            <a:xfrm>
              <a:off x="312162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4173;p65">
              <a:extLst>
                <a:ext uri="{FF2B5EF4-FFF2-40B4-BE49-F238E27FC236}">
                  <a16:creationId xmlns:a16="http://schemas.microsoft.com/office/drawing/2014/main" id="{27510249-94D0-432D-A6CA-9F3670A48F81}"/>
                </a:ext>
              </a:extLst>
            </p:cNvPr>
            <p:cNvSpPr/>
            <p:nvPr/>
          </p:nvSpPr>
          <p:spPr>
            <a:xfrm>
              <a:off x="3170774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4174;p65">
              <a:extLst>
                <a:ext uri="{FF2B5EF4-FFF2-40B4-BE49-F238E27FC236}">
                  <a16:creationId xmlns:a16="http://schemas.microsoft.com/office/drawing/2014/main" id="{E9F7CD9C-78C0-44EC-B710-373BFD6C3633}"/>
                </a:ext>
              </a:extLst>
            </p:cNvPr>
            <p:cNvSpPr/>
            <p:nvPr/>
          </p:nvSpPr>
          <p:spPr>
            <a:xfrm>
              <a:off x="321851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4175;p65">
              <a:extLst>
                <a:ext uri="{FF2B5EF4-FFF2-40B4-BE49-F238E27FC236}">
                  <a16:creationId xmlns:a16="http://schemas.microsoft.com/office/drawing/2014/main" id="{A0161B03-7DF2-4E7B-8D2F-E03E8B0247A5}"/>
                </a:ext>
              </a:extLst>
            </p:cNvPr>
            <p:cNvSpPr/>
            <p:nvPr/>
          </p:nvSpPr>
          <p:spPr>
            <a:xfrm>
              <a:off x="326766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4176;p65">
              <a:extLst>
                <a:ext uri="{FF2B5EF4-FFF2-40B4-BE49-F238E27FC236}">
                  <a16:creationId xmlns:a16="http://schemas.microsoft.com/office/drawing/2014/main" id="{3C043917-A3A5-4893-AC9C-8C6DBF11569D}"/>
                </a:ext>
              </a:extLst>
            </p:cNvPr>
            <p:cNvSpPr/>
            <p:nvPr/>
          </p:nvSpPr>
          <p:spPr>
            <a:xfrm>
              <a:off x="331540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4177;p65">
              <a:extLst>
                <a:ext uri="{FF2B5EF4-FFF2-40B4-BE49-F238E27FC236}">
                  <a16:creationId xmlns:a16="http://schemas.microsoft.com/office/drawing/2014/main" id="{F825A0D8-0525-46E9-AFE3-DDC99E0D70D3}"/>
                </a:ext>
              </a:extLst>
            </p:cNvPr>
            <p:cNvSpPr/>
            <p:nvPr/>
          </p:nvSpPr>
          <p:spPr>
            <a:xfrm>
              <a:off x="336314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4178;p65">
              <a:extLst>
                <a:ext uri="{FF2B5EF4-FFF2-40B4-BE49-F238E27FC236}">
                  <a16:creationId xmlns:a16="http://schemas.microsoft.com/office/drawing/2014/main" id="{D48CD124-118D-44DC-B89A-E9D9B7DB4800}"/>
                </a:ext>
              </a:extLst>
            </p:cNvPr>
            <p:cNvSpPr/>
            <p:nvPr/>
          </p:nvSpPr>
          <p:spPr>
            <a:xfrm>
              <a:off x="341230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4179;p65">
              <a:extLst>
                <a:ext uri="{FF2B5EF4-FFF2-40B4-BE49-F238E27FC236}">
                  <a16:creationId xmlns:a16="http://schemas.microsoft.com/office/drawing/2014/main" id="{C1147375-0FBD-4148-8675-8337781D858B}"/>
                </a:ext>
              </a:extLst>
            </p:cNvPr>
            <p:cNvSpPr/>
            <p:nvPr/>
          </p:nvSpPr>
          <p:spPr>
            <a:xfrm>
              <a:off x="346004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4180;p65">
              <a:extLst>
                <a:ext uri="{FF2B5EF4-FFF2-40B4-BE49-F238E27FC236}">
                  <a16:creationId xmlns:a16="http://schemas.microsoft.com/office/drawing/2014/main" id="{519F6C25-CD5A-4B75-99F3-599D736DB2FE}"/>
                </a:ext>
              </a:extLst>
            </p:cNvPr>
            <p:cNvSpPr/>
            <p:nvPr/>
          </p:nvSpPr>
          <p:spPr>
            <a:xfrm>
              <a:off x="3509134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4181;p65">
              <a:extLst>
                <a:ext uri="{FF2B5EF4-FFF2-40B4-BE49-F238E27FC236}">
                  <a16:creationId xmlns:a16="http://schemas.microsoft.com/office/drawing/2014/main" id="{7CCC946A-5C48-46BE-A7BA-C3491B098460}"/>
                </a:ext>
              </a:extLst>
            </p:cNvPr>
            <p:cNvSpPr/>
            <p:nvPr/>
          </p:nvSpPr>
          <p:spPr>
            <a:xfrm>
              <a:off x="355693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4182;p65">
              <a:extLst>
                <a:ext uri="{FF2B5EF4-FFF2-40B4-BE49-F238E27FC236}">
                  <a16:creationId xmlns:a16="http://schemas.microsoft.com/office/drawing/2014/main" id="{C39A555F-DD7A-4A3C-A85B-8FBD406BC441}"/>
                </a:ext>
              </a:extLst>
            </p:cNvPr>
            <p:cNvSpPr/>
            <p:nvPr/>
          </p:nvSpPr>
          <p:spPr>
            <a:xfrm>
              <a:off x="36046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4183;p65">
              <a:extLst>
                <a:ext uri="{FF2B5EF4-FFF2-40B4-BE49-F238E27FC236}">
                  <a16:creationId xmlns:a16="http://schemas.microsoft.com/office/drawing/2014/main" id="{BB56E7F4-419F-4074-88FD-15EB374C3F5A}"/>
                </a:ext>
              </a:extLst>
            </p:cNvPr>
            <p:cNvSpPr/>
            <p:nvPr/>
          </p:nvSpPr>
          <p:spPr>
            <a:xfrm>
              <a:off x="2802823" y="4016005"/>
              <a:ext cx="851006" cy="28175"/>
            </a:xfrm>
            <a:custGeom>
              <a:avLst/>
              <a:gdLst/>
              <a:ahLst/>
              <a:cxnLst/>
              <a:rect l="l" t="t" r="r" b="b"/>
              <a:pathLst>
                <a:path w="13833" h="458" extrusionOk="0">
                  <a:moveTo>
                    <a:pt x="1" y="1"/>
                  </a:moveTo>
                  <a:lnTo>
                    <a:pt x="1" y="457"/>
                  </a:lnTo>
                  <a:lnTo>
                    <a:pt x="13833" y="457"/>
                  </a:lnTo>
                  <a:lnTo>
                    <a:pt x="138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4184;p65">
              <a:extLst>
                <a:ext uri="{FF2B5EF4-FFF2-40B4-BE49-F238E27FC236}">
                  <a16:creationId xmlns:a16="http://schemas.microsoft.com/office/drawing/2014/main" id="{4164944C-876E-4C16-9FCC-4ECDA282661F}"/>
                </a:ext>
              </a:extLst>
            </p:cNvPr>
            <p:cNvSpPr/>
            <p:nvPr/>
          </p:nvSpPr>
          <p:spPr>
            <a:xfrm>
              <a:off x="2832353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4185;p65">
              <a:extLst>
                <a:ext uri="{FF2B5EF4-FFF2-40B4-BE49-F238E27FC236}">
                  <a16:creationId xmlns:a16="http://schemas.microsoft.com/office/drawing/2014/main" id="{3387A869-E481-4C82-8330-42229EA86C54}"/>
                </a:ext>
              </a:extLst>
            </p:cNvPr>
            <p:cNvSpPr/>
            <p:nvPr/>
          </p:nvSpPr>
          <p:spPr>
            <a:xfrm>
              <a:off x="288009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4186;p65">
              <a:extLst>
                <a:ext uri="{FF2B5EF4-FFF2-40B4-BE49-F238E27FC236}">
                  <a16:creationId xmlns:a16="http://schemas.microsoft.com/office/drawing/2014/main" id="{5817860C-2CE1-433D-AEC8-E549AAAABF97}"/>
                </a:ext>
              </a:extLst>
            </p:cNvPr>
            <p:cNvSpPr/>
            <p:nvPr/>
          </p:nvSpPr>
          <p:spPr>
            <a:xfrm>
              <a:off x="2929247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4187;p65">
              <a:extLst>
                <a:ext uri="{FF2B5EF4-FFF2-40B4-BE49-F238E27FC236}">
                  <a16:creationId xmlns:a16="http://schemas.microsoft.com/office/drawing/2014/main" id="{A9A6A0FC-F08D-4ED7-A6D2-DD484A1311D9}"/>
                </a:ext>
              </a:extLst>
            </p:cNvPr>
            <p:cNvSpPr/>
            <p:nvPr/>
          </p:nvSpPr>
          <p:spPr>
            <a:xfrm>
              <a:off x="297698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188;p65">
              <a:extLst>
                <a:ext uri="{FF2B5EF4-FFF2-40B4-BE49-F238E27FC236}">
                  <a16:creationId xmlns:a16="http://schemas.microsoft.com/office/drawing/2014/main" id="{C5A5CEC8-8D66-4787-9E68-BC3EB40DC1CB}"/>
                </a:ext>
              </a:extLst>
            </p:cNvPr>
            <p:cNvSpPr/>
            <p:nvPr/>
          </p:nvSpPr>
          <p:spPr>
            <a:xfrm>
              <a:off x="302472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189;p65">
              <a:extLst>
                <a:ext uri="{FF2B5EF4-FFF2-40B4-BE49-F238E27FC236}">
                  <a16:creationId xmlns:a16="http://schemas.microsoft.com/office/drawing/2014/main" id="{2EA50D76-887D-43F3-B88F-E3AF3A65B883}"/>
                </a:ext>
              </a:extLst>
            </p:cNvPr>
            <p:cNvSpPr/>
            <p:nvPr/>
          </p:nvSpPr>
          <p:spPr>
            <a:xfrm>
              <a:off x="307388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190;p65">
              <a:extLst>
                <a:ext uri="{FF2B5EF4-FFF2-40B4-BE49-F238E27FC236}">
                  <a16:creationId xmlns:a16="http://schemas.microsoft.com/office/drawing/2014/main" id="{47DEE998-376F-4D08-A160-B38F3FE03E2D}"/>
                </a:ext>
              </a:extLst>
            </p:cNvPr>
            <p:cNvSpPr/>
            <p:nvPr/>
          </p:nvSpPr>
          <p:spPr>
            <a:xfrm>
              <a:off x="3121620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191;p65">
              <a:extLst>
                <a:ext uri="{FF2B5EF4-FFF2-40B4-BE49-F238E27FC236}">
                  <a16:creationId xmlns:a16="http://schemas.microsoft.com/office/drawing/2014/main" id="{86AA9017-F180-488E-ADA5-E96E3D4013F7}"/>
                </a:ext>
              </a:extLst>
            </p:cNvPr>
            <p:cNvSpPr/>
            <p:nvPr/>
          </p:nvSpPr>
          <p:spPr>
            <a:xfrm>
              <a:off x="3170774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192;p65">
              <a:extLst>
                <a:ext uri="{FF2B5EF4-FFF2-40B4-BE49-F238E27FC236}">
                  <a16:creationId xmlns:a16="http://schemas.microsoft.com/office/drawing/2014/main" id="{C097D707-DF4D-4048-B70A-A1CE42DFA74D}"/>
                </a:ext>
              </a:extLst>
            </p:cNvPr>
            <p:cNvSpPr/>
            <p:nvPr/>
          </p:nvSpPr>
          <p:spPr>
            <a:xfrm>
              <a:off x="3218514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193;p65">
              <a:extLst>
                <a:ext uri="{FF2B5EF4-FFF2-40B4-BE49-F238E27FC236}">
                  <a16:creationId xmlns:a16="http://schemas.microsoft.com/office/drawing/2014/main" id="{0F5FA167-BA1F-4745-AC6E-C825B807791B}"/>
                </a:ext>
              </a:extLst>
            </p:cNvPr>
            <p:cNvSpPr/>
            <p:nvPr/>
          </p:nvSpPr>
          <p:spPr>
            <a:xfrm>
              <a:off x="3267668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194;p65">
              <a:extLst>
                <a:ext uri="{FF2B5EF4-FFF2-40B4-BE49-F238E27FC236}">
                  <a16:creationId xmlns:a16="http://schemas.microsoft.com/office/drawing/2014/main" id="{DEE29A12-A4AC-4924-9339-6AAEC9F64869}"/>
                </a:ext>
              </a:extLst>
            </p:cNvPr>
            <p:cNvSpPr/>
            <p:nvPr/>
          </p:nvSpPr>
          <p:spPr>
            <a:xfrm>
              <a:off x="331540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195;p65">
              <a:extLst>
                <a:ext uri="{FF2B5EF4-FFF2-40B4-BE49-F238E27FC236}">
                  <a16:creationId xmlns:a16="http://schemas.microsoft.com/office/drawing/2014/main" id="{481F9674-6F81-4812-9C78-67BB620C79B0}"/>
                </a:ext>
              </a:extLst>
            </p:cNvPr>
            <p:cNvSpPr/>
            <p:nvPr/>
          </p:nvSpPr>
          <p:spPr>
            <a:xfrm>
              <a:off x="336314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196;p65">
              <a:extLst>
                <a:ext uri="{FF2B5EF4-FFF2-40B4-BE49-F238E27FC236}">
                  <a16:creationId xmlns:a16="http://schemas.microsoft.com/office/drawing/2014/main" id="{D6153423-9F32-4955-ABED-F5503CA2A7DA}"/>
                </a:ext>
              </a:extLst>
            </p:cNvPr>
            <p:cNvSpPr/>
            <p:nvPr/>
          </p:nvSpPr>
          <p:spPr>
            <a:xfrm>
              <a:off x="341230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197;p65">
              <a:extLst>
                <a:ext uri="{FF2B5EF4-FFF2-40B4-BE49-F238E27FC236}">
                  <a16:creationId xmlns:a16="http://schemas.microsoft.com/office/drawing/2014/main" id="{72028F23-19D5-4978-9423-DA0C0B498123}"/>
                </a:ext>
              </a:extLst>
            </p:cNvPr>
            <p:cNvSpPr/>
            <p:nvPr/>
          </p:nvSpPr>
          <p:spPr>
            <a:xfrm>
              <a:off x="346004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98;p65">
              <a:extLst>
                <a:ext uri="{FF2B5EF4-FFF2-40B4-BE49-F238E27FC236}">
                  <a16:creationId xmlns:a16="http://schemas.microsoft.com/office/drawing/2014/main" id="{17F1A630-49D7-47EE-BDFF-EF6A11B439ED}"/>
                </a:ext>
              </a:extLst>
            </p:cNvPr>
            <p:cNvSpPr/>
            <p:nvPr/>
          </p:nvSpPr>
          <p:spPr>
            <a:xfrm>
              <a:off x="3509134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8" y="420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99;p65">
              <a:extLst>
                <a:ext uri="{FF2B5EF4-FFF2-40B4-BE49-F238E27FC236}">
                  <a16:creationId xmlns:a16="http://schemas.microsoft.com/office/drawing/2014/main" id="{525D46FE-27F5-4DA8-BA28-9F5D1FEBA4BC}"/>
                </a:ext>
              </a:extLst>
            </p:cNvPr>
            <p:cNvSpPr/>
            <p:nvPr/>
          </p:nvSpPr>
          <p:spPr>
            <a:xfrm>
              <a:off x="355693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200;p65">
              <a:extLst>
                <a:ext uri="{FF2B5EF4-FFF2-40B4-BE49-F238E27FC236}">
                  <a16:creationId xmlns:a16="http://schemas.microsoft.com/office/drawing/2014/main" id="{1004B385-43DF-470B-8AE1-2107364477F6}"/>
                </a:ext>
              </a:extLst>
            </p:cNvPr>
            <p:cNvSpPr/>
            <p:nvPr/>
          </p:nvSpPr>
          <p:spPr>
            <a:xfrm>
              <a:off x="36046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1" y="1"/>
                  </a:moveTo>
                  <a:lnTo>
                    <a:pt x="251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201;p65">
              <a:extLst>
                <a:ext uri="{FF2B5EF4-FFF2-40B4-BE49-F238E27FC236}">
                  <a16:creationId xmlns:a16="http://schemas.microsoft.com/office/drawing/2014/main" id="{D52CC793-E866-4637-B408-B01C09212CA0}"/>
                </a:ext>
              </a:extLst>
            </p:cNvPr>
            <p:cNvSpPr/>
            <p:nvPr/>
          </p:nvSpPr>
          <p:spPr>
            <a:xfrm>
              <a:off x="2802823" y="3709894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0"/>
                  </a:lnTo>
                  <a:lnTo>
                    <a:pt x="298" y="32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202;p65">
              <a:extLst>
                <a:ext uri="{FF2B5EF4-FFF2-40B4-BE49-F238E27FC236}">
                  <a16:creationId xmlns:a16="http://schemas.microsoft.com/office/drawing/2014/main" id="{BF59D489-CD98-404B-A2CD-A06118BA3AE1}"/>
                </a:ext>
              </a:extLst>
            </p:cNvPr>
            <p:cNvSpPr/>
            <p:nvPr/>
          </p:nvSpPr>
          <p:spPr>
            <a:xfrm>
              <a:off x="2802823" y="3709894"/>
              <a:ext cx="18333" cy="19747"/>
            </a:xfrm>
            <a:custGeom>
              <a:avLst/>
              <a:gdLst/>
              <a:ahLst/>
              <a:cxnLst/>
              <a:rect l="l" t="t" r="r" b="b"/>
              <a:pathLst>
                <a:path w="298" h="321" extrusionOk="0">
                  <a:moveTo>
                    <a:pt x="1" y="1"/>
                  </a:moveTo>
                  <a:lnTo>
                    <a:pt x="1" y="320"/>
                  </a:lnTo>
                  <a:lnTo>
                    <a:pt x="298" y="320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203;p65">
              <a:extLst>
                <a:ext uri="{FF2B5EF4-FFF2-40B4-BE49-F238E27FC236}">
                  <a16:creationId xmlns:a16="http://schemas.microsoft.com/office/drawing/2014/main" id="{0E7CFECC-51DF-4A96-A076-F736A6F16983}"/>
                </a:ext>
              </a:extLst>
            </p:cNvPr>
            <p:cNvSpPr/>
            <p:nvPr/>
          </p:nvSpPr>
          <p:spPr>
            <a:xfrm>
              <a:off x="3635558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204;p65">
              <a:extLst>
                <a:ext uri="{FF2B5EF4-FFF2-40B4-BE49-F238E27FC236}">
                  <a16:creationId xmlns:a16="http://schemas.microsoft.com/office/drawing/2014/main" id="{21978626-9FD8-4EF8-94FF-2C79557DBD78}"/>
                </a:ext>
              </a:extLst>
            </p:cNvPr>
            <p:cNvSpPr/>
            <p:nvPr/>
          </p:nvSpPr>
          <p:spPr>
            <a:xfrm>
              <a:off x="3635558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205;p65">
              <a:extLst>
                <a:ext uri="{FF2B5EF4-FFF2-40B4-BE49-F238E27FC236}">
                  <a16:creationId xmlns:a16="http://schemas.microsoft.com/office/drawing/2014/main" id="{7842AD4E-EA53-42D8-9A53-652E19628A7F}"/>
                </a:ext>
              </a:extLst>
            </p:cNvPr>
            <p:cNvSpPr/>
            <p:nvPr/>
          </p:nvSpPr>
          <p:spPr>
            <a:xfrm>
              <a:off x="2807068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69" y="0"/>
                  </a:moveTo>
                  <a:cubicBezTo>
                    <a:pt x="23" y="0"/>
                    <a:pt x="0" y="23"/>
                    <a:pt x="0" y="69"/>
                  </a:cubicBezTo>
                  <a:cubicBezTo>
                    <a:pt x="0" y="114"/>
                    <a:pt x="23" y="160"/>
                    <a:pt x="69" y="160"/>
                  </a:cubicBezTo>
                  <a:cubicBezTo>
                    <a:pt x="114" y="160"/>
                    <a:pt x="160" y="114"/>
                    <a:pt x="160" y="69"/>
                  </a:cubicBezTo>
                  <a:cubicBezTo>
                    <a:pt x="160" y="23"/>
                    <a:pt x="114" y="0"/>
                    <a:pt x="69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206;p65">
              <a:extLst>
                <a:ext uri="{FF2B5EF4-FFF2-40B4-BE49-F238E27FC236}">
                  <a16:creationId xmlns:a16="http://schemas.microsoft.com/office/drawing/2014/main" id="{8EC5EA64-98FC-44A7-962D-5F77ABE949FF}"/>
                </a:ext>
              </a:extLst>
            </p:cNvPr>
            <p:cNvSpPr/>
            <p:nvPr/>
          </p:nvSpPr>
          <p:spPr>
            <a:xfrm>
              <a:off x="3639741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207;p65">
              <a:extLst>
                <a:ext uri="{FF2B5EF4-FFF2-40B4-BE49-F238E27FC236}">
                  <a16:creationId xmlns:a16="http://schemas.microsoft.com/office/drawing/2014/main" id="{15639C05-FCA9-4FB5-BB21-C8B0D133E689}"/>
                </a:ext>
              </a:extLst>
            </p:cNvPr>
            <p:cNvSpPr/>
            <p:nvPr/>
          </p:nvSpPr>
          <p:spPr>
            <a:xfrm>
              <a:off x="2807068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69" y="1"/>
                  </a:moveTo>
                  <a:cubicBezTo>
                    <a:pt x="23" y="1"/>
                    <a:pt x="0" y="46"/>
                    <a:pt x="0" y="92"/>
                  </a:cubicBezTo>
                  <a:cubicBezTo>
                    <a:pt x="0" y="138"/>
                    <a:pt x="23" y="160"/>
                    <a:pt x="69" y="160"/>
                  </a:cubicBezTo>
                  <a:cubicBezTo>
                    <a:pt x="114" y="160"/>
                    <a:pt x="160" y="138"/>
                    <a:pt x="160" y="92"/>
                  </a:cubicBezTo>
                  <a:cubicBezTo>
                    <a:pt x="160" y="46"/>
                    <a:pt x="114" y="1"/>
                    <a:pt x="69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8;p65">
              <a:extLst>
                <a:ext uri="{FF2B5EF4-FFF2-40B4-BE49-F238E27FC236}">
                  <a16:creationId xmlns:a16="http://schemas.microsoft.com/office/drawing/2014/main" id="{F7F60C7A-4B31-4526-86DA-E8F5A24A9A93}"/>
                </a:ext>
              </a:extLst>
            </p:cNvPr>
            <p:cNvSpPr/>
            <p:nvPr/>
          </p:nvSpPr>
          <p:spPr>
            <a:xfrm>
              <a:off x="3639741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38" y="160"/>
                    <a:pt x="161" y="138"/>
                    <a:pt x="161" y="92"/>
                  </a:cubicBezTo>
                  <a:cubicBezTo>
                    <a:pt x="161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09;p65">
              <a:extLst>
                <a:ext uri="{FF2B5EF4-FFF2-40B4-BE49-F238E27FC236}">
                  <a16:creationId xmlns:a16="http://schemas.microsoft.com/office/drawing/2014/main" id="{9F0B7445-340C-43A8-9AD6-941A88369A1B}"/>
                </a:ext>
              </a:extLst>
            </p:cNvPr>
            <p:cNvSpPr/>
            <p:nvPr/>
          </p:nvSpPr>
          <p:spPr>
            <a:xfrm>
              <a:off x="949287" y="4046887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10;p65">
              <a:extLst>
                <a:ext uri="{FF2B5EF4-FFF2-40B4-BE49-F238E27FC236}">
                  <a16:creationId xmlns:a16="http://schemas.microsoft.com/office/drawing/2014/main" id="{13363089-9CA8-4C66-9E10-0606D1BB876F}"/>
                </a:ext>
              </a:extLst>
            </p:cNvPr>
            <p:cNvSpPr/>
            <p:nvPr/>
          </p:nvSpPr>
          <p:spPr>
            <a:xfrm>
              <a:off x="97875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11;p65">
              <a:extLst>
                <a:ext uri="{FF2B5EF4-FFF2-40B4-BE49-F238E27FC236}">
                  <a16:creationId xmlns:a16="http://schemas.microsoft.com/office/drawing/2014/main" id="{8D41B03E-E367-4E8E-A760-C156EC64D2A1}"/>
                </a:ext>
              </a:extLst>
            </p:cNvPr>
            <p:cNvSpPr/>
            <p:nvPr/>
          </p:nvSpPr>
          <p:spPr>
            <a:xfrm>
              <a:off x="102649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12;p65">
              <a:extLst>
                <a:ext uri="{FF2B5EF4-FFF2-40B4-BE49-F238E27FC236}">
                  <a16:creationId xmlns:a16="http://schemas.microsoft.com/office/drawing/2014/main" id="{7D891D26-B65F-49BB-877F-DABD7DD9FC50}"/>
                </a:ext>
              </a:extLst>
            </p:cNvPr>
            <p:cNvSpPr/>
            <p:nvPr/>
          </p:nvSpPr>
          <p:spPr>
            <a:xfrm>
              <a:off x="107564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13;p65">
              <a:extLst>
                <a:ext uri="{FF2B5EF4-FFF2-40B4-BE49-F238E27FC236}">
                  <a16:creationId xmlns:a16="http://schemas.microsoft.com/office/drawing/2014/main" id="{A891F810-797A-46EA-9BD1-94771E406C8A}"/>
                </a:ext>
              </a:extLst>
            </p:cNvPr>
            <p:cNvSpPr/>
            <p:nvPr/>
          </p:nvSpPr>
          <p:spPr>
            <a:xfrm>
              <a:off x="112338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14;p65">
              <a:extLst>
                <a:ext uri="{FF2B5EF4-FFF2-40B4-BE49-F238E27FC236}">
                  <a16:creationId xmlns:a16="http://schemas.microsoft.com/office/drawing/2014/main" id="{2B3BC26E-DE0E-4250-99E1-B45D149D9924}"/>
                </a:ext>
              </a:extLst>
            </p:cNvPr>
            <p:cNvSpPr/>
            <p:nvPr/>
          </p:nvSpPr>
          <p:spPr>
            <a:xfrm>
              <a:off x="1172543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15;p65">
              <a:extLst>
                <a:ext uri="{FF2B5EF4-FFF2-40B4-BE49-F238E27FC236}">
                  <a16:creationId xmlns:a16="http://schemas.microsoft.com/office/drawing/2014/main" id="{DAF99D2D-BAD7-470E-81EE-D4D0209EA264}"/>
                </a:ext>
              </a:extLst>
            </p:cNvPr>
            <p:cNvSpPr/>
            <p:nvPr/>
          </p:nvSpPr>
          <p:spPr>
            <a:xfrm>
              <a:off x="122028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16;p65">
              <a:extLst>
                <a:ext uri="{FF2B5EF4-FFF2-40B4-BE49-F238E27FC236}">
                  <a16:creationId xmlns:a16="http://schemas.microsoft.com/office/drawing/2014/main" id="{D1504C14-7283-4A3F-B4F0-F82EC6C729D1}"/>
                </a:ext>
              </a:extLst>
            </p:cNvPr>
            <p:cNvSpPr/>
            <p:nvPr/>
          </p:nvSpPr>
          <p:spPr>
            <a:xfrm>
              <a:off x="126802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17;p65">
              <a:extLst>
                <a:ext uri="{FF2B5EF4-FFF2-40B4-BE49-F238E27FC236}">
                  <a16:creationId xmlns:a16="http://schemas.microsoft.com/office/drawing/2014/main" id="{15871A01-7AC9-4030-BB49-122C16AB7CDB}"/>
                </a:ext>
              </a:extLst>
            </p:cNvPr>
            <p:cNvSpPr/>
            <p:nvPr/>
          </p:nvSpPr>
          <p:spPr>
            <a:xfrm>
              <a:off x="131717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218;p65">
              <a:extLst>
                <a:ext uri="{FF2B5EF4-FFF2-40B4-BE49-F238E27FC236}">
                  <a16:creationId xmlns:a16="http://schemas.microsoft.com/office/drawing/2014/main" id="{D78004D3-0F7D-4866-9F2C-EE76CBE166B0}"/>
                </a:ext>
              </a:extLst>
            </p:cNvPr>
            <p:cNvSpPr/>
            <p:nvPr/>
          </p:nvSpPr>
          <p:spPr>
            <a:xfrm>
              <a:off x="1364916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219;p65">
              <a:extLst>
                <a:ext uri="{FF2B5EF4-FFF2-40B4-BE49-F238E27FC236}">
                  <a16:creationId xmlns:a16="http://schemas.microsoft.com/office/drawing/2014/main" id="{C586C2B6-1018-4DB9-AA01-6FFCB523B73B}"/>
                </a:ext>
              </a:extLst>
            </p:cNvPr>
            <p:cNvSpPr/>
            <p:nvPr/>
          </p:nvSpPr>
          <p:spPr>
            <a:xfrm>
              <a:off x="141407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220;p65">
              <a:extLst>
                <a:ext uri="{FF2B5EF4-FFF2-40B4-BE49-F238E27FC236}">
                  <a16:creationId xmlns:a16="http://schemas.microsoft.com/office/drawing/2014/main" id="{A5C24BF8-67F5-4C63-91DB-316DEA3AE630}"/>
                </a:ext>
              </a:extLst>
            </p:cNvPr>
            <p:cNvSpPr/>
            <p:nvPr/>
          </p:nvSpPr>
          <p:spPr>
            <a:xfrm>
              <a:off x="1461810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221;p65">
              <a:extLst>
                <a:ext uri="{FF2B5EF4-FFF2-40B4-BE49-F238E27FC236}">
                  <a16:creationId xmlns:a16="http://schemas.microsoft.com/office/drawing/2014/main" id="{3F47AABF-0069-4A80-8F61-4DB842B08633}"/>
                </a:ext>
              </a:extLst>
            </p:cNvPr>
            <p:cNvSpPr/>
            <p:nvPr/>
          </p:nvSpPr>
          <p:spPr>
            <a:xfrm>
              <a:off x="1510965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222;p65">
              <a:extLst>
                <a:ext uri="{FF2B5EF4-FFF2-40B4-BE49-F238E27FC236}">
                  <a16:creationId xmlns:a16="http://schemas.microsoft.com/office/drawing/2014/main" id="{516D3F96-1B1E-434A-91EF-D3B82719C361}"/>
                </a:ext>
              </a:extLst>
            </p:cNvPr>
            <p:cNvSpPr/>
            <p:nvPr/>
          </p:nvSpPr>
          <p:spPr>
            <a:xfrm>
              <a:off x="155870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223;p65">
              <a:extLst>
                <a:ext uri="{FF2B5EF4-FFF2-40B4-BE49-F238E27FC236}">
                  <a16:creationId xmlns:a16="http://schemas.microsoft.com/office/drawing/2014/main" id="{AFFF002B-A545-4233-96FC-7F15F4BC25F0}"/>
                </a:ext>
              </a:extLst>
            </p:cNvPr>
            <p:cNvSpPr/>
            <p:nvPr/>
          </p:nvSpPr>
          <p:spPr>
            <a:xfrm>
              <a:off x="16064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224;p65">
              <a:extLst>
                <a:ext uri="{FF2B5EF4-FFF2-40B4-BE49-F238E27FC236}">
                  <a16:creationId xmlns:a16="http://schemas.microsoft.com/office/drawing/2014/main" id="{88682415-1A4B-48EE-B2D3-99561C845B6F}"/>
                </a:ext>
              </a:extLst>
            </p:cNvPr>
            <p:cNvSpPr/>
            <p:nvPr/>
          </p:nvSpPr>
          <p:spPr>
            <a:xfrm>
              <a:off x="165559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225;p65">
              <a:extLst>
                <a:ext uri="{FF2B5EF4-FFF2-40B4-BE49-F238E27FC236}">
                  <a16:creationId xmlns:a16="http://schemas.microsoft.com/office/drawing/2014/main" id="{432510C4-5506-4A89-82BF-6B4E28B3A225}"/>
                </a:ext>
              </a:extLst>
            </p:cNvPr>
            <p:cNvSpPr/>
            <p:nvPr/>
          </p:nvSpPr>
          <p:spPr>
            <a:xfrm>
              <a:off x="170333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226;p65">
              <a:extLst>
                <a:ext uri="{FF2B5EF4-FFF2-40B4-BE49-F238E27FC236}">
                  <a16:creationId xmlns:a16="http://schemas.microsoft.com/office/drawing/2014/main" id="{4F85143A-4EA0-4DC6-AA6F-1C3345857CBE}"/>
                </a:ext>
              </a:extLst>
            </p:cNvPr>
            <p:cNvSpPr/>
            <p:nvPr/>
          </p:nvSpPr>
          <p:spPr>
            <a:xfrm>
              <a:off x="1752492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227;p65">
              <a:extLst>
                <a:ext uri="{FF2B5EF4-FFF2-40B4-BE49-F238E27FC236}">
                  <a16:creationId xmlns:a16="http://schemas.microsoft.com/office/drawing/2014/main" id="{8EBF8203-CB10-4630-990A-37E69486F0D0}"/>
                </a:ext>
              </a:extLst>
            </p:cNvPr>
            <p:cNvSpPr/>
            <p:nvPr/>
          </p:nvSpPr>
          <p:spPr>
            <a:xfrm>
              <a:off x="949287" y="4352998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rgbClr val="DD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228;p65">
              <a:extLst>
                <a:ext uri="{FF2B5EF4-FFF2-40B4-BE49-F238E27FC236}">
                  <a16:creationId xmlns:a16="http://schemas.microsoft.com/office/drawing/2014/main" id="{5BB26B3C-C165-4211-95FE-831EDC0FF043}"/>
                </a:ext>
              </a:extLst>
            </p:cNvPr>
            <p:cNvSpPr/>
            <p:nvPr/>
          </p:nvSpPr>
          <p:spPr>
            <a:xfrm>
              <a:off x="97875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229;p65">
              <a:extLst>
                <a:ext uri="{FF2B5EF4-FFF2-40B4-BE49-F238E27FC236}">
                  <a16:creationId xmlns:a16="http://schemas.microsoft.com/office/drawing/2014/main" id="{398B4BF7-5292-45EB-8418-033CEA6AF891}"/>
                </a:ext>
              </a:extLst>
            </p:cNvPr>
            <p:cNvSpPr/>
            <p:nvPr/>
          </p:nvSpPr>
          <p:spPr>
            <a:xfrm>
              <a:off x="1026495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230;p65">
              <a:extLst>
                <a:ext uri="{FF2B5EF4-FFF2-40B4-BE49-F238E27FC236}">
                  <a16:creationId xmlns:a16="http://schemas.microsoft.com/office/drawing/2014/main" id="{8A1F2D6C-C160-4195-A48C-7F19093D5CDC}"/>
                </a:ext>
              </a:extLst>
            </p:cNvPr>
            <p:cNvSpPr/>
            <p:nvPr/>
          </p:nvSpPr>
          <p:spPr>
            <a:xfrm>
              <a:off x="107564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231;p65">
              <a:extLst>
                <a:ext uri="{FF2B5EF4-FFF2-40B4-BE49-F238E27FC236}">
                  <a16:creationId xmlns:a16="http://schemas.microsoft.com/office/drawing/2014/main" id="{5CC6883D-F41C-4A8C-998F-1A748866D23C}"/>
                </a:ext>
              </a:extLst>
            </p:cNvPr>
            <p:cNvSpPr/>
            <p:nvPr/>
          </p:nvSpPr>
          <p:spPr>
            <a:xfrm>
              <a:off x="1123389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232;p65">
              <a:extLst>
                <a:ext uri="{FF2B5EF4-FFF2-40B4-BE49-F238E27FC236}">
                  <a16:creationId xmlns:a16="http://schemas.microsoft.com/office/drawing/2014/main" id="{DC115DB2-F011-4D6C-BD16-837400EA68F6}"/>
                </a:ext>
              </a:extLst>
            </p:cNvPr>
            <p:cNvSpPr/>
            <p:nvPr/>
          </p:nvSpPr>
          <p:spPr>
            <a:xfrm>
              <a:off x="1172543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233;p65">
              <a:extLst>
                <a:ext uri="{FF2B5EF4-FFF2-40B4-BE49-F238E27FC236}">
                  <a16:creationId xmlns:a16="http://schemas.microsoft.com/office/drawing/2014/main" id="{ADDF41BF-A398-46AA-9E36-95626608A9DB}"/>
                </a:ext>
              </a:extLst>
            </p:cNvPr>
            <p:cNvSpPr/>
            <p:nvPr/>
          </p:nvSpPr>
          <p:spPr>
            <a:xfrm>
              <a:off x="122028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234;p65">
              <a:extLst>
                <a:ext uri="{FF2B5EF4-FFF2-40B4-BE49-F238E27FC236}">
                  <a16:creationId xmlns:a16="http://schemas.microsoft.com/office/drawing/2014/main" id="{3164AE59-4285-4518-956A-D2ACDE939A59}"/>
                </a:ext>
              </a:extLst>
            </p:cNvPr>
            <p:cNvSpPr/>
            <p:nvPr/>
          </p:nvSpPr>
          <p:spPr>
            <a:xfrm>
              <a:off x="1268022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235;p65">
              <a:extLst>
                <a:ext uri="{FF2B5EF4-FFF2-40B4-BE49-F238E27FC236}">
                  <a16:creationId xmlns:a16="http://schemas.microsoft.com/office/drawing/2014/main" id="{FE9E556B-E089-44FB-9D66-4AA5D683DE13}"/>
                </a:ext>
              </a:extLst>
            </p:cNvPr>
            <p:cNvSpPr/>
            <p:nvPr/>
          </p:nvSpPr>
          <p:spPr>
            <a:xfrm>
              <a:off x="131717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236;p65">
              <a:extLst>
                <a:ext uri="{FF2B5EF4-FFF2-40B4-BE49-F238E27FC236}">
                  <a16:creationId xmlns:a16="http://schemas.microsoft.com/office/drawing/2014/main" id="{92847719-5D59-47FE-AF91-0D70EF712303}"/>
                </a:ext>
              </a:extLst>
            </p:cNvPr>
            <p:cNvSpPr/>
            <p:nvPr/>
          </p:nvSpPr>
          <p:spPr>
            <a:xfrm>
              <a:off x="1364916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237;p65">
              <a:extLst>
                <a:ext uri="{FF2B5EF4-FFF2-40B4-BE49-F238E27FC236}">
                  <a16:creationId xmlns:a16="http://schemas.microsoft.com/office/drawing/2014/main" id="{D4E05D1D-A38C-4AE8-83CA-FB5F9F2E4F39}"/>
                </a:ext>
              </a:extLst>
            </p:cNvPr>
            <p:cNvSpPr/>
            <p:nvPr/>
          </p:nvSpPr>
          <p:spPr>
            <a:xfrm>
              <a:off x="141407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238;p65">
              <a:extLst>
                <a:ext uri="{FF2B5EF4-FFF2-40B4-BE49-F238E27FC236}">
                  <a16:creationId xmlns:a16="http://schemas.microsoft.com/office/drawing/2014/main" id="{148213F2-DC0E-406E-A2CF-490F3EE86D4D}"/>
                </a:ext>
              </a:extLst>
            </p:cNvPr>
            <p:cNvSpPr/>
            <p:nvPr/>
          </p:nvSpPr>
          <p:spPr>
            <a:xfrm>
              <a:off x="1461810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239;p65">
              <a:extLst>
                <a:ext uri="{FF2B5EF4-FFF2-40B4-BE49-F238E27FC236}">
                  <a16:creationId xmlns:a16="http://schemas.microsoft.com/office/drawing/2014/main" id="{CE158EE3-5D52-419C-9365-D54C8410AB55}"/>
                </a:ext>
              </a:extLst>
            </p:cNvPr>
            <p:cNvSpPr/>
            <p:nvPr/>
          </p:nvSpPr>
          <p:spPr>
            <a:xfrm>
              <a:off x="1510965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240;p65">
              <a:extLst>
                <a:ext uri="{FF2B5EF4-FFF2-40B4-BE49-F238E27FC236}">
                  <a16:creationId xmlns:a16="http://schemas.microsoft.com/office/drawing/2014/main" id="{9C1A7166-4920-4989-B161-E1E34307F925}"/>
                </a:ext>
              </a:extLst>
            </p:cNvPr>
            <p:cNvSpPr/>
            <p:nvPr/>
          </p:nvSpPr>
          <p:spPr>
            <a:xfrm>
              <a:off x="155870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241;p65">
              <a:extLst>
                <a:ext uri="{FF2B5EF4-FFF2-40B4-BE49-F238E27FC236}">
                  <a16:creationId xmlns:a16="http://schemas.microsoft.com/office/drawing/2014/main" id="{F028D908-D8BF-4FD1-A2AD-C498E4CDF149}"/>
                </a:ext>
              </a:extLst>
            </p:cNvPr>
            <p:cNvSpPr/>
            <p:nvPr/>
          </p:nvSpPr>
          <p:spPr>
            <a:xfrm>
              <a:off x="160644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242;p65">
              <a:extLst>
                <a:ext uri="{FF2B5EF4-FFF2-40B4-BE49-F238E27FC236}">
                  <a16:creationId xmlns:a16="http://schemas.microsoft.com/office/drawing/2014/main" id="{E79CDDDB-3105-4E02-B4FA-DA525F699A16}"/>
                </a:ext>
              </a:extLst>
            </p:cNvPr>
            <p:cNvSpPr/>
            <p:nvPr/>
          </p:nvSpPr>
          <p:spPr>
            <a:xfrm>
              <a:off x="165559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243;p65">
              <a:extLst>
                <a:ext uri="{FF2B5EF4-FFF2-40B4-BE49-F238E27FC236}">
                  <a16:creationId xmlns:a16="http://schemas.microsoft.com/office/drawing/2014/main" id="{C24613B1-0FE1-4427-80E8-119DF380F6B9}"/>
                </a:ext>
              </a:extLst>
            </p:cNvPr>
            <p:cNvSpPr/>
            <p:nvPr/>
          </p:nvSpPr>
          <p:spPr>
            <a:xfrm>
              <a:off x="1703338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244;p65">
              <a:extLst>
                <a:ext uri="{FF2B5EF4-FFF2-40B4-BE49-F238E27FC236}">
                  <a16:creationId xmlns:a16="http://schemas.microsoft.com/office/drawing/2014/main" id="{55727C67-AC26-4A67-918A-9FEF0039F9B8}"/>
                </a:ext>
              </a:extLst>
            </p:cNvPr>
            <p:cNvSpPr/>
            <p:nvPr/>
          </p:nvSpPr>
          <p:spPr>
            <a:xfrm>
              <a:off x="1752492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245;p65">
              <a:extLst>
                <a:ext uri="{FF2B5EF4-FFF2-40B4-BE49-F238E27FC236}">
                  <a16:creationId xmlns:a16="http://schemas.microsoft.com/office/drawing/2014/main" id="{06BA8ECC-DEA5-4189-806E-E6993CC02F7E}"/>
                </a:ext>
              </a:extLst>
            </p:cNvPr>
            <p:cNvSpPr/>
            <p:nvPr/>
          </p:nvSpPr>
          <p:spPr>
            <a:xfrm>
              <a:off x="949287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246;p65">
              <a:extLst>
                <a:ext uri="{FF2B5EF4-FFF2-40B4-BE49-F238E27FC236}">
                  <a16:creationId xmlns:a16="http://schemas.microsoft.com/office/drawing/2014/main" id="{0CC7D728-466E-45F2-91B2-2812D7F142EA}"/>
                </a:ext>
              </a:extLst>
            </p:cNvPr>
            <p:cNvSpPr/>
            <p:nvPr/>
          </p:nvSpPr>
          <p:spPr>
            <a:xfrm>
              <a:off x="949287" y="4046887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247;p65">
              <a:extLst>
                <a:ext uri="{FF2B5EF4-FFF2-40B4-BE49-F238E27FC236}">
                  <a16:creationId xmlns:a16="http://schemas.microsoft.com/office/drawing/2014/main" id="{E8220380-E057-407D-B0ED-2781FF0289D5}"/>
                </a:ext>
              </a:extLst>
            </p:cNvPr>
            <p:cNvSpPr/>
            <p:nvPr/>
          </p:nvSpPr>
          <p:spPr>
            <a:xfrm>
              <a:off x="1781960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248;p65">
              <a:extLst>
                <a:ext uri="{FF2B5EF4-FFF2-40B4-BE49-F238E27FC236}">
                  <a16:creationId xmlns:a16="http://schemas.microsoft.com/office/drawing/2014/main" id="{B68EB2EB-4221-4F63-BDE0-0EC9815AFF4C}"/>
                </a:ext>
              </a:extLst>
            </p:cNvPr>
            <p:cNvSpPr/>
            <p:nvPr/>
          </p:nvSpPr>
          <p:spPr>
            <a:xfrm>
              <a:off x="1781960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249;p65">
              <a:extLst>
                <a:ext uri="{FF2B5EF4-FFF2-40B4-BE49-F238E27FC236}">
                  <a16:creationId xmlns:a16="http://schemas.microsoft.com/office/drawing/2014/main" id="{F6788454-FBC2-49FC-AAC1-383472652583}"/>
                </a:ext>
              </a:extLst>
            </p:cNvPr>
            <p:cNvSpPr/>
            <p:nvPr/>
          </p:nvSpPr>
          <p:spPr>
            <a:xfrm>
              <a:off x="953470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250;p65">
              <a:extLst>
                <a:ext uri="{FF2B5EF4-FFF2-40B4-BE49-F238E27FC236}">
                  <a16:creationId xmlns:a16="http://schemas.microsoft.com/office/drawing/2014/main" id="{DA2D882A-E7D7-47E7-925B-9507A6EEC28A}"/>
                </a:ext>
              </a:extLst>
            </p:cNvPr>
            <p:cNvSpPr/>
            <p:nvPr/>
          </p:nvSpPr>
          <p:spPr>
            <a:xfrm>
              <a:off x="1786205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251;p65">
              <a:extLst>
                <a:ext uri="{FF2B5EF4-FFF2-40B4-BE49-F238E27FC236}">
                  <a16:creationId xmlns:a16="http://schemas.microsoft.com/office/drawing/2014/main" id="{CFF17042-F680-4B47-A3FF-CA45CE3B3065}"/>
                </a:ext>
              </a:extLst>
            </p:cNvPr>
            <p:cNvSpPr/>
            <p:nvPr/>
          </p:nvSpPr>
          <p:spPr>
            <a:xfrm>
              <a:off x="953470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7" y="1"/>
                    <a:pt x="1" y="23"/>
                    <a:pt x="1" y="69"/>
                  </a:cubicBezTo>
                  <a:cubicBezTo>
                    <a:pt x="1" y="115"/>
                    <a:pt x="47" y="160"/>
                    <a:pt x="92" y="160"/>
                  </a:cubicBezTo>
                  <a:cubicBezTo>
                    <a:pt x="138" y="160"/>
                    <a:pt x="161" y="115"/>
                    <a:pt x="161" y="69"/>
                  </a:cubicBezTo>
                  <a:cubicBezTo>
                    <a:pt x="161" y="23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252;p65">
              <a:extLst>
                <a:ext uri="{FF2B5EF4-FFF2-40B4-BE49-F238E27FC236}">
                  <a16:creationId xmlns:a16="http://schemas.microsoft.com/office/drawing/2014/main" id="{011F3AAB-BCC1-4DE0-A4CE-2ABCEDCCB23E}"/>
                </a:ext>
              </a:extLst>
            </p:cNvPr>
            <p:cNvSpPr/>
            <p:nvPr/>
          </p:nvSpPr>
          <p:spPr>
            <a:xfrm>
              <a:off x="1786205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2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253;p65">
              <a:extLst>
                <a:ext uri="{FF2B5EF4-FFF2-40B4-BE49-F238E27FC236}">
                  <a16:creationId xmlns:a16="http://schemas.microsoft.com/office/drawing/2014/main" id="{AEA41084-3A30-4C23-8060-49D6769B8DA2}"/>
                </a:ext>
              </a:extLst>
            </p:cNvPr>
            <p:cNvSpPr/>
            <p:nvPr/>
          </p:nvSpPr>
          <p:spPr>
            <a:xfrm>
              <a:off x="949287" y="3709894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254;p65">
              <a:extLst>
                <a:ext uri="{FF2B5EF4-FFF2-40B4-BE49-F238E27FC236}">
                  <a16:creationId xmlns:a16="http://schemas.microsoft.com/office/drawing/2014/main" id="{3FA1C12B-851B-4EDE-8601-0D6D003DE05F}"/>
                </a:ext>
              </a:extLst>
            </p:cNvPr>
            <p:cNvSpPr/>
            <p:nvPr/>
          </p:nvSpPr>
          <p:spPr>
            <a:xfrm>
              <a:off x="97875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255;p65">
              <a:extLst>
                <a:ext uri="{FF2B5EF4-FFF2-40B4-BE49-F238E27FC236}">
                  <a16:creationId xmlns:a16="http://schemas.microsoft.com/office/drawing/2014/main" id="{46101869-4712-4089-A93E-4B20EDD5C8EC}"/>
                </a:ext>
              </a:extLst>
            </p:cNvPr>
            <p:cNvSpPr/>
            <p:nvPr/>
          </p:nvSpPr>
          <p:spPr>
            <a:xfrm>
              <a:off x="102649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256;p65">
              <a:extLst>
                <a:ext uri="{FF2B5EF4-FFF2-40B4-BE49-F238E27FC236}">
                  <a16:creationId xmlns:a16="http://schemas.microsoft.com/office/drawing/2014/main" id="{F1EFA3F2-85A4-40B2-8DDB-7EA41E763268}"/>
                </a:ext>
              </a:extLst>
            </p:cNvPr>
            <p:cNvSpPr/>
            <p:nvPr/>
          </p:nvSpPr>
          <p:spPr>
            <a:xfrm>
              <a:off x="107564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257;p65">
              <a:extLst>
                <a:ext uri="{FF2B5EF4-FFF2-40B4-BE49-F238E27FC236}">
                  <a16:creationId xmlns:a16="http://schemas.microsoft.com/office/drawing/2014/main" id="{E31724E6-4E43-4DC1-AA41-12A58C445A4F}"/>
                </a:ext>
              </a:extLst>
            </p:cNvPr>
            <p:cNvSpPr/>
            <p:nvPr/>
          </p:nvSpPr>
          <p:spPr>
            <a:xfrm>
              <a:off x="112338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258;p65">
              <a:extLst>
                <a:ext uri="{FF2B5EF4-FFF2-40B4-BE49-F238E27FC236}">
                  <a16:creationId xmlns:a16="http://schemas.microsoft.com/office/drawing/2014/main" id="{DAAC7A47-7D65-495C-BBEC-72CF5CDBEB28}"/>
                </a:ext>
              </a:extLst>
            </p:cNvPr>
            <p:cNvSpPr/>
            <p:nvPr/>
          </p:nvSpPr>
          <p:spPr>
            <a:xfrm>
              <a:off x="1172543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259;p65">
              <a:extLst>
                <a:ext uri="{FF2B5EF4-FFF2-40B4-BE49-F238E27FC236}">
                  <a16:creationId xmlns:a16="http://schemas.microsoft.com/office/drawing/2014/main" id="{ACED375D-7768-4146-AB37-A71A053BCC0F}"/>
                </a:ext>
              </a:extLst>
            </p:cNvPr>
            <p:cNvSpPr/>
            <p:nvPr/>
          </p:nvSpPr>
          <p:spPr>
            <a:xfrm>
              <a:off x="122028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260;p65">
              <a:extLst>
                <a:ext uri="{FF2B5EF4-FFF2-40B4-BE49-F238E27FC236}">
                  <a16:creationId xmlns:a16="http://schemas.microsoft.com/office/drawing/2014/main" id="{63ADBB26-9892-4266-9818-858CC924E8AC}"/>
                </a:ext>
              </a:extLst>
            </p:cNvPr>
            <p:cNvSpPr/>
            <p:nvPr/>
          </p:nvSpPr>
          <p:spPr>
            <a:xfrm>
              <a:off x="126802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261;p65">
              <a:extLst>
                <a:ext uri="{FF2B5EF4-FFF2-40B4-BE49-F238E27FC236}">
                  <a16:creationId xmlns:a16="http://schemas.microsoft.com/office/drawing/2014/main" id="{41AED9A4-740E-406D-B649-E9B256A24A27}"/>
                </a:ext>
              </a:extLst>
            </p:cNvPr>
            <p:cNvSpPr/>
            <p:nvPr/>
          </p:nvSpPr>
          <p:spPr>
            <a:xfrm>
              <a:off x="131717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262;p65">
              <a:extLst>
                <a:ext uri="{FF2B5EF4-FFF2-40B4-BE49-F238E27FC236}">
                  <a16:creationId xmlns:a16="http://schemas.microsoft.com/office/drawing/2014/main" id="{87E47871-949A-476C-916D-4A6C3B3CB803}"/>
                </a:ext>
              </a:extLst>
            </p:cNvPr>
            <p:cNvSpPr/>
            <p:nvPr/>
          </p:nvSpPr>
          <p:spPr>
            <a:xfrm>
              <a:off x="1364916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263;p65">
              <a:extLst>
                <a:ext uri="{FF2B5EF4-FFF2-40B4-BE49-F238E27FC236}">
                  <a16:creationId xmlns:a16="http://schemas.microsoft.com/office/drawing/2014/main" id="{3D31882A-CC47-47A5-A598-EFCE2904C4FC}"/>
                </a:ext>
              </a:extLst>
            </p:cNvPr>
            <p:cNvSpPr/>
            <p:nvPr/>
          </p:nvSpPr>
          <p:spPr>
            <a:xfrm>
              <a:off x="141407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264;p65">
              <a:extLst>
                <a:ext uri="{FF2B5EF4-FFF2-40B4-BE49-F238E27FC236}">
                  <a16:creationId xmlns:a16="http://schemas.microsoft.com/office/drawing/2014/main" id="{B99FC5B1-90A1-471F-8DA1-679E5EF09352}"/>
                </a:ext>
              </a:extLst>
            </p:cNvPr>
            <p:cNvSpPr/>
            <p:nvPr/>
          </p:nvSpPr>
          <p:spPr>
            <a:xfrm>
              <a:off x="1461810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265;p65">
              <a:extLst>
                <a:ext uri="{FF2B5EF4-FFF2-40B4-BE49-F238E27FC236}">
                  <a16:creationId xmlns:a16="http://schemas.microsoft.com/office/drawing/2014/main" id="{EAAF2ED6-F6EF-4FED-892A-4AD87A9A1ED6}"/>
                </a:ext>
              </a:extLst>
            </p:cNvPr>
            <p:cNvSpPr/>
            <p:nvPr/>
          </p:nvSpPr>
          <p:spPr>
            <a:xfrm>
              <a:off x="1510965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266;p65">
              <a:extLst>
                <a:ext uri="{FF2B5EF4-FFF2-40B4-BE49-F238E27FC236}">
                  <a16:creationId xmlns:a16="http://schemas.microsoft.com/office/drawing/2014/main" id="{D431D19A-713D-4D53-9E6E-93A885D51E18}"/>
                </a:ext>
              </a:extLst>
            </p:cNvPr>
            <p:cNvSpPr/>
            <p:nvPr/>
          </p:nvSpPr>
          <p:spPr>
            <a:xfrm>
              <a:off x="155870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267;p65">
              <a:extLst>
                <a:ext uri="{FF2B5EF4-FFF2-40B4-BE49-F238E27FC236}">
                  <a16:creationId xmlns:a16="http://schemas.microsoft.com/office/drawing/2014/main" id="{AA9CB876-9DDC-4F6C-B360-E06F337F30B1}"/>
                </a:ext>
              </a:extLst>
            </p:cNvPr>
            <p:cNvSpPr/>
            <p:nvPr/>
          </p:nvSpPr>
          <p:spPr>
            <a:xfrm>
              <a:off x="16064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268;p65">
              <a:extLst>
                <a:ext uri="{FF2B5EF4-FFF2-40B4-BE49-F238E27FC236}">
                  <a16:creationId xmlns:a16="http://schemas.microsoft.com/office/drawing/2014/main" id="{C0DAD689-8A2E-470E-9B05-D82686C245DE}"/>
                </a:ext>
              </a:extLst>
            </p:cNvPr>
            <p:cNvSpPr/>
            <p:nvPr/>
          </p:nvSpPr>
          <p:spPr>
            <a:xfrm>
              <a:off x="165559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269;p65">
              <a:extLst>
                <a:ext uri="{FF2B5EF4-FFF2-40B4-BE49-F238E27FC236}">
                  <a16:creationId xmlns:a16="http://schemas.microsoft.com/office/drawing/2014/main" id="{6C8BE6F6-4FAC-4835-BF00-69579E0A1736}"/>
                </a:ext>
              </a:extLst>
            </p:cNvPr>
            <p:cNvSpPr/>
            <p:nvPr/>
          </p:nvSpPr>
          <p:spPr>
            <a:xfrm>
              <a:off x="170333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270;p65">
              <a:extLst>
                <a:ext uri="{FF2B5EF4-FFF2-40B4-BE49-F238E27FC236}">
                  <a16:creationId xmlns:a16="http://schemas.microsoft.com/office/drawing/2014/main" id="{20274332-26D9-43FD-AF97-B0DF9C97D284}"/>
                </a:ext>
              </a:extLst>
            </p:cNvPr>
            <p:cNvSpPr/>
            <p:nvPr/>
          </p:nvSpPr>
          <p:spPr>
            <a:xfrm>
              <a:off x="1752492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271;p65">
              <a:extLst>
                <a:ext uri="{FF2B5EF4-FFF2-40B4-BE49-F238E27FC236}">
                  <a16:creationId xmlns:a16="http://schemas.microsoft.com/office/drawing/2014/main" id="{6F025930-39C3-40A9-AF69-FDAC5B712E05}"/>
                </a:ext>
              </a:extLst>
            </p:cNvPr>
            <p:cNvSpPr/>
            <p:nvPr/>
          </p:nvSpPr>
          <p:spPr>
            <a:xfrm>
              <a:off x="949287" y="4016005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272;p65">
              <a:extLst>
                <a:ext uri="{FF2B5EF4-FFF2-40B4-BE49-F238E27FC236}">
                  <a16:creationId xmlns:a16="http://schemas.microsoft.com/office/drawing/2014/main" id="{ADD8647D-80BC-40B4-AB76-5ADE6957195C}"/>
                </a:ext>
              </a:extLst>
            </p:cNvPr>
            <p:cNvSpPr/>
            <p:nvPr/>
          </p:nvSpPr>
          <p:spPr>
            <a:xfrm>
              <a:off x="97875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273;p65">
              <a:extLst>
                <a:ext uri="{FF2B5EF4-FFF2-40B4-BE49-F238E27FC236}">
                  <a16:creationId xmlns:a16="http://schemas.microsoft.com/office/drawing/2014/main" id="{5EFD99A0-CFD7-4E61-96A3-D887C954A81E}"/>
                </a:ext>
              </a:extLst>
            </p:cNvPr>
            <p:cNvSpPr/>
            <p:nvPr/>
          </p:nvSpPr>
          <p:spPr>
            <a:xfrm>
              <a:off x="1026495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274;p65">
              <a:extLst>
                <a:ext uri="{FF2B5EF4-FFF2-40B4-BE49-F238E27FC236}">
                  <a16:creationId xmlns:a16="http://schemas.microsoft.com/office/drawing/2014/main" id="{C7373601-A8A6-4CE9-8AD8-DE59B115D79D}"/>
                </a:ext>
              </a:extLst>
            </p:cNvPr>
            <p:cNvSpPr/>
            <p:nvPr/>
          </p:nvSpPr>
          <p:spPr>
            <a:xfrm>
              <a:off x="107564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275;p65">
              <a:extLst>
                <a:ext uri="{FF2B5EF4-FFF2-40B4-BE49-F238E27FC236}">
                  <a16:creationId xmlns:a16="http://schemas.microsoft.com/office/drawing/2014/main" id="{73A38A73-5373-4BF2-B63A-60388C523AF7}"/>
                </a:ext>
              </a:extLst>
            </p:cNvPr>
            <p:cNvSpPr/>
            <p:nvPr/>
          </p:nvSpPr>
          <p:spPr>
            <a:xfrm>
              <a:off x="1123389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276;p65">
              <a:extLst>
                <a:ext uri="{FF2B5EF4-FFF2-40B4-BE49-F238E27FC236}">
                  <a16:creationId xmlns:a16="http://schemas.microsoft.com/office/drawing/2014/main" id="{18DC1B5A-891C-4358-82F5-D32F976A9CAA}"/>
                </a:ext>
              </a:extLst>
            </p:cNvPr>
            <p:cNvSpPr/>
            <p:nvPr/>
          </p:nvSpPr>
          <p:spPr>
            <a:xfrm>
              <a:off x="1172543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277;p65">
              <a:extLst>
                <a:ext uri="{FF2B5EF4-FFF2-40B4-BE49-F238E27FC236}">
                  <a16:creationId xmlns:a16="http://schemas.microsoft.com/office/drawing/2014/main" id="{F89F8A88-57F7-4425-B824-377B9D844CF8}"/>
                </a:ext>
              </a:extLst>
            </p:cNvPr>
            <p:cNvSpPr/>
            <p:nvPr/>
          </p:nvSpPr>
          <p:spPr>
            <a:xfrm>
              <a:off x="122028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278;p65">
              <a:extLst>
                <a:ext uri="{FF2B5EF4-FFF2-40B4-BE49-F238E27FC236}">
                  <a16:creationId xmlns:a16="http://schemas.microsoft.com/office/drawing/2014/main" id="{A1AE7D24-7C90-48AC-AB4C-5703417D22FA}"/>
                </a:ext>
              </a:extLst>
            </p:cNvPr>
            <p:cNvSpPr/>
            <p:nvPr/>
          </p:nvSpPr>
          <p:spPr>
            <a:xfrm>
              <a:off x="1268022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279;p65">
              <a:extLst>
                <a:ext uri="{FF2B5EF4-FFF2-40B4-BE49-F238E27FC236}">
                  <a16:creationId xmlns:a16="http://schemas.microsoft.com/office/drawing/2014/main" id="{CEEE90AC-1978-428A-A521-C90FF730D927}"/>
                </a:ext>
              </a:extLst>
            </p:cNvPr>
            <p:cNvSpPr/>
            <p:nvPr/>
          </p:nvSpPr>
          <p:spPr>
            <a:xfrm>
              <a:off x="131717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280;p65">
              <a:extLst>
                <a:ext uri="{FF2B5EF4-FFF2-40B4-BE49-F238E27FC236}">
                  <a16:creationId xmlns:a16="http://schemas.microsoft.com/office/drawing/2014/main" id="{B0C3C77F-0D5B-4D48-94E7-A3309B7CB9FB}"/>
                </a:ext>
              </a:extLst>
            </p:cNvPr>
            <p:cNvSpPr/>
            <p:nvPr/>
          </p:nvSpPr>
          <p:spPr>
            <a:xfrm>
              <a:off x="1364916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281;p65">
              <a:extLst>
                <a:ext uri="{FF2B5EF4-FFF2-40B4-BE49-F238E27FC236}">
                  <a16:creationId xmlns:a16="http://schemas.microsoft.com/office/drawing/2014/main" id="{68FF6015-2DBD-427A-967D-63B07D5107A4}"/>
                </a:ext>
              </a:extLst>
            </p:cNvPr>
            <p:cNvSpPr/>
            <p:nvPr/>
          </p:nvSpPr>
          <p:spPr>
            <a:xfrm>
              <a:off x="141407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282;p65">
              <a:extLst>
                <a:ext uri="{FF2B5EF4-FFF2-40B4-BE49-F238E27FC236}">
                  <a16:creationId xmlns:a16="http://schemas.microsoft.com/office/drawing/2014/main" id="{6BF322E2-7EA0-4B78-9195-41DCF48D76C9}"/>
                </a:ext>
              </a:extLst>
            </p:cNvPr>
            <p:cNvSpPr/>
            <p:nvPr/>
          </p:nvSpPr>
          <p:spPr>
            <a:xfrm>
              <a:off x="1461810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283;p65">
              <a:extLst>
                <a:ext uri="{FF2B5EF4-FFF2-40B4-BE49-F238E27FC236}">
                  <a16:creationId xmlns:a16="http://schemas.microsoft.com/office/drawing/2014/main" id="{86A258F1-97A8-4134-AB57-A0486E456D7B}"/>
                </a:ext>
              </a:extLst>
            </p:cNvPr>
            <p:cNvSpPr/>
            <p:nvPr/>
          </p:nvSpPr>
          <p:spPr>
            <a:xfrm>
              <a:off x="1510965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284;p65">
              <a:extLst>
                <a:ext uri="{FF2B5EF4-FFF2-40B4-BE49-F238E27FC236}">
                  <a16:creationId xmlns:a16="http://schemas.microsoft.com/office/drawing/2014/main" id="{BD55FBF5-F30B-41D2-89D6-99696EE1C071}"/>
                </a:ext>
              </a:extLst>
            </p:cNvPr>
            <p:cNvSpPr/>
            <p:nvPr/>
          </p:nvSpPr>
          <p:spPr>
            <a:xfrm>
              <a:off x="155870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285;p65">
              <a:extLst>
                <a:ext uri="{FF2B5EF4-FFF2-40B4-BE49-F238E27FC236}">
                  <a16:creationId xmlns:a16="http://schemas.microsoft.com/office/drawing/2014/main" id="{B8966D63-5FCC-420A-9838-C302C9BA3EEA}"/>
                </a:ext>
              </a:extLst>
            </p:cNvPr>
            <p:cNvSpPr/>
            <p:nvPr/>
          </p:nvSpPr>
          <p:spPr>
            <a:xfrm>
              <a:off x="160644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286;p65">
              <a:extLst>
                <a:ext uri="{FF2B5EF4-FFF2-40B4-BE49-F238E27FC236}">
                  <a16:creationId xmlns:a16="http://schemas.microsoft.com/office/drawing/2014/main" id="{0222FAFF-CE0C-44DA-B4FA-F8875F79387D}"/>
                </a:ext>
              </a:extLst>
            </p:cNvPr>
            <p:cNvSpPr/>
            <p:nvPr/>
          </p:nvSpPr>
          <p:spPr>
            <a:xfrm>
              <a:off x="165559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287;p65">
              <a:extLst>
                <a:ext uri="{FF2B5EF4-FFF2-40B4-BE49-F238E27FC236}">
                  <a16:creationId xmlns:a16="http://schemas.microsoft.com/office/drawing/2014/main" id="{32B06E1A-62E6-4F42-A0B3-D089E46C947C}"/>
                </a:ext>
              </a:extLst>
            </p:cNvPr>
            <p:cNvSpPr/>
            <p:nvPr/>
          </p:nvSpPr>
          <p:spPr>
            <a:xfrm>
              <a:off x="1703338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4288;p65">
              <a:extLst>
                <a:ext uri="{FF2B5EF4-FFF2-40B4-BE49-F238E27FC236}">
                  <a16:creationId xmlns:a16="http://schemas.microsoft.com/office/drawing/2014/main" id="{C8A1D4FE-6EDF-45FC-95EA-08EF6E338CF2}"/>
                </a:ext>
              </a:extLst>
            </p:cNvPr>
            <p:cNvSpPr/>
            <p:nvPr/>
          </p:nvSpPr>
          <p:spPr>
            <a:xfrm>
              <a:off x="1752492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4289;p65">
              <a:extLst>
                <a:ext uri="{FF2B5EF4-FFF2-40B4-BE49-F238E27FC236}">
                  <a16:creationId xmlns:a16="http://schemas.microsoft.com/office/drawing/2014/main" id="{8F73D996-6B46-4C3B-99C9-A18BA91A851E}"/>
                </a:ext>
              </a:extLst>
            </p:cNvPr>
            <p:cNvSpPr/>
            <p:nvPr/>
          </p:nvSpPr>
          <p:spPr>
            <a:xfrm>
              <a:off x="949287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4290;p65">
              <a:extLst>
                <a:ext uri="{FF2B5EF4-FFF2-40B4-BE49-F238E27FC236}">
                  <a16:creationId xmlns:a16="http://schemas.microsoft.com/office/drawing/2014/main" id="{F53D9A64-9A43-49BF-B5A2-B6038D6C2367}"/>
                </a:ext>
              </a:extLst>
            </p:cNvPr>
            <p:cNvSpPr/>
            <p:nvPr/>
          </p:nvSpPr>
          <p:spPr>
            <a:xfrm>
              <a:off x="949287" y="3709894"/>
              <a:ext cx="19686" cy="19747"/>
            </a:xfrm>
            <a:custGeom>
              <a:avLst/>
              <a:gdLst/>
              <a:ahLst/>
              <a:cxnLst/>
              <a:rect l="l" t="t" r="r" b="b"/>
              <a:pathLst>
                <a:path w="320" h="321" extrusionOk="0">
                  <a:moveTo>
                    <a:pt x="0" y="1"/>
                  </a:moveTo>
                  <a:lnTo>
                    <a:pt x="0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4291;p65">
              <a:extLst>
                <a:ext uri="{FF2B5EF4-FFF2-40B4-BE49-F238E27FC236}">
                  <a16:creationId xmlns:a16="http://schemas.microsoft.com/office/drawing/2014/main" id="{61ECC9CB-25B8-429F-A7D0-3C8106B2E795}"/>
                </a:ext>
              </a:extLst>
            </p:cNvPr>
            <p:cNvSpPr/>
            <p:nvPr/>
          </p:nvSpPr>
          <p:spPr>
            <a:xfrm>
              <a:off x="1781960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4292;p65">
              <a:extLst>
                <a:ext uri="{FF2B5EF4-FFF2-40B4-BE49-F238E27FC236}">
                  <a16:creationId xmlns:a16="http://schemas.microsoft.com/office/drawing/2014/main" id="{19DCB7A7-E097-408A-9F7F-E1CF20FF7179}"/>
                </a:ext>
              </a:extLst>
            </p:cNvPr>
            <p:cNvSpPr/>
            <p:nvPr/>
          </p:nvSpPr>
          <p:spPr>
            <a:xfrm>
              <a:off x="1781960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4293;p65">
              <a:extLst>
                <a:ext uri="{FF2B5EF4-FFF2-40B4-BE49-F238E27FC236}">
                  <a16:creationId xmlns:a16="http://schemas.microsoft.com/office/drawing/2014/main" id="{2BDDF747-9698-49A8-BA50-2E27E4CBEC92}"/>
                </a:ext>
              </a:extLst>
            </p:cNvPr>
            <p:cNvSpPr/>
            <p:nvPr/>
          </p:nvSpPr>
          <p:spPr>
            <a:xfrm>
              <a:off x="953470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7" y="0"/>
                    <a:pt x="1" y="23"/>
                    <a:pt x="1" y="69"/>
                  </a:cubicBezTo>
                  <a:cubicBezTo>
                    <a:pt x="1" y="114"/>
                    <a:pt x="47" y="160"/>
                    <a:pt x="92" y="160"/>
                  </a:cubicBezTo>
                  <a:cubicBezTo>
                    <a:pt x="138" y="160"/>
                    <a:pt x="161" y="114"/>
                    <a:pt x="161" y="69"/>
                  </a:cubicBezTo>
                  <a:cubicBezTo>
                    <a:pt x="161" y="23"/>
                    <a:pt x="138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4294;p65">
              <a:extLst>
                <a:ext uri="{FF2B5EF4-FFF2-40B4-BE49-F238E27FC236}">
                  <a16:creationId xmlns:a16="http://schemas.microsoft.com/office/drawing/2014/main" id="{CAAE12D7-4724-4924-9D77-B3BF911CCBFE}"/>
                </a:ext>
              </a:extLst>
            </p:cNvPr>
            <p:cNvSpPr/>
            <p:nvPr/>
          </p:nvSpPr>
          <p:spPr>
            <a:xfrm>
              <a:off x="1786205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2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4295;p65">
              <a:extLst>
                <a:ext uri="{FF2B5EF4-FFF2-40B4-BE49-F238E27FC236}">
                  <a16:creationId xmlns:a16="http://schemas.microsoft.com/office/drawing/2014/main" id="{BF9885EB-DB37-4858-8770-8C4F42FD30A8}"/>
                </a:ext>
              </a:extLst>
            </p:cNvPr>
            <p:cNvSpPr/>
            <p:nvPr/>
          </p:nvSpPr>
          <p:spPr>
            <a:xfrm>
              <a:off x="953470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7" y="1"/>
                    <a:pt x="1" y="46"/>
                    <a:pt x="1" y="92"/>
                  </a:cubicBezTo>
                  <a:cubicBezTo>
                    <a:pt x="1" y="138"/>
                    <a:pt x="47" y="160"/>
                    <a:pt x="92" y="160"/>
                  </a:cubicBezTo>
                  <a:cubicBezTo>
                    <a:pt x="138" y="160"/>
                    <a:pt x="161" y="138"/>
                    <a:pt x="161" y="92"/>
                  </a:cubicBezTo>
                  <a:cubicBezTo>
                    <a:pt x="161" y="46"/>
                    <a:pt x="138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4296;p65">
              <a:extLst>
                <a:ext uri="{FF2B5EF4-FFF2-40B4-BE49-F238E27FC236}">
                  <a16:creationId xmlns:a16="http://schemas.microsoft.com/office/drawing/2014/main" id="{C99D5A5B-B869-4722-8A52-9C95F8C675C6}"/>
                </a:ext>
              </a:extLst>
            </p:cNvPr>
            <p:cNvSpPr/>
            <p:nvPr/>
          </p:nvSpPr>
          <p:spPr>
            <a:xfrm>
              <a:off x="1786205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0" y="46"/>
                    <a:pt x="0" y="92"/>
                  </a:cubicBezTo>
                  <a:cubicBezTo>
                    <a:pt x="0" y="138"/>
                    <a:pt x="46" y="160"/>
                    <a:pt x="92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4297;p65">
              <a:extLst>
                <a:ext uri="{FF2B5EF4-FFF2-40B4-BE49-F238E27FC236}">
                  <a16:creationId xmlns:a16="http://schemas.microsoft.com/office/drawing/2014/main" id="{A71235F1-F3AA-4D62-9ED4-0FACE3321D1D}"/>
                </a:ext>
              </a:extLst>
            </p:cNvPr>
            <p:cNvSpPr/>
            <p:nvPr/>
          </p:nvSpPr>
          <p:spPr>
            <a:xfrm>
              <a:off x="1876086" y="4046887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4298;p65">
              <a:extLst>
                <a:ext uri="{FF2B5EF4-FFF2-40B4-BE49-F238E27FC236}">
                  <a16:creationId xmlns:a16="http://schemas.microsoft.com/office/drawing/2014/main" id="{4C3B9A04-B619-44F6-8066-8C2D808607E1}"/>
                </a:ext>
              </a:extLst>
            </p:cNvPr>
            <p:cNvSpPr/>
            <p:nvPr/>
          </p:nvSpPr>
          <p:spPr>
            <a:xfrm>
              <a:off x="190555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4299;p65">
              <a:extLst>
                <a:ext uri="{FF2B5EF4-FFF2-40B4-BE49-F238E27FC236}">
                  <a16:creationId xmlns:a16="http://schemas.microsoft.com/office/drawing/2014/main" id="{44E31F39-5B48-4A05-A5B3-DBB4C13D074E}"/>
                </a:ext>
              </a:extLst>
            </p:cNvPr>
            <p:cNvSpPr/>
            <p:nvPr/>
          </p:nvSpPr>
          <p:spPr>
            <a:xfrm>
              <a:off x="19532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4300;p65">
              <a:extLst>
                <a:ext uri="{FF2B5EF4-FFF2-40B4-BE49-F238E27FC236}">
                  <a16:creationId xmlns:a16="http://schemas.microsoft.com/office/drawing/2014/main" id="{EB137854-BD11-41AD-BC1F-6FDD1C7052B5}"/>
                </a:ext>
              </a:extLst>
            </p:cNvPr>
            <p:cNvSpPr/>
            <p:nvPr/>
          </p:nvSpPr>
          <p:spPr>
            <a:xfrm>
              <a:off x="200244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4301;p65">
              <a:extLst>
                <a:ext uri="{FF2B5EF4-FFF2-40B4-BE49-F238E27FC236}">
                  <a16:creationId xmlns:a16="http://schemas.microsoft.com/office/drawing/2014/main" id="{07C3A1CD-B7F1-4EB1-9FEF-B5EBCC23A825}"/>
                </a:ext>
              </a:extLst>
            </p:cNvPr>
            <p:cNvSpPr/>
            <p:nvPr/>
          </p:nvSpPr>
          <p:spPr>
            <a:xfrm>
              <a:off x="205018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4302;p65">
              <a:extLst>
                <a:ext uri="{FF2B5EF4-FFF2-40B4-BE49-F238E27FC236}">
                  <a16:creationId xmlns:a16="http://schemas.microsoft.com/office/drawing/2014/main" id="{38EC3F28-8F91-4CB7-A81F-C56A1EB9A49A}"/>
                </a:ext>
              </a:extLst>
            </p:cNvPr>
            <p:cNvSpPr/>
            <p:nvPr/>
          </p:nvSpPr>
          <p:spPr>
            <a:xfrm>
              <a:off x="209792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4303;p65">
              <a:extLst>
                <a:ext uri="{FF2B5EF4-FFF2-40B4-BE49-F238E27FC236}">
                  <a16:creationId xmlns:a16="http://schemas.microsoft.com/office/drawing/2014/main" id="{4A6CD700-F8BC-47B5-BCD9-08A86A9122B9}"/>
                </a:ext>
              </a:extLst>
            </p:cNvPr>
            <p:cNvSpPr/>
            <p:nvPr/>
          </p:nvSpPr>
          <p:spPr>
            <a:xfrm>
              <a:off x="21470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4304;p65">
              <a:extLst>
                <a:ext uri="{FF2B5EF4-FFF2-40B4-BE49-F238E27FC236}">
                  <a16:creationId xmlns:a16="http://schemas.microsoft.com/office/drawing/2014/main" id="{C397CC0A-FB89-4DD3-8AA0-8EAF73AB8F3B}"/>
                </a:ext>
              </a:extLst>
            </p:cNvPr>
            <p:cNvSpPr/>
            <p:nvPr/>
          </p:nvSpPr>
          <p:spPr>
            <a:xfrm>
              <a:off x="219482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4305;p65">
              <a:extLst>
                <a:ext uri="{FF2B5EF4-FFF2-40B4-BE49-F238E27FC236}">
                  <a16:creationId xmlns:a16="http://schemas.microsoft.com/office/drawing/2014/main" id="{97A6DA68-5702-46B6-BC56-ACF05968A58B}"/>
                </a:ext>
              </a:extLst>
            </p:cNvPr>
            <p:cNvSpPr/>
            <p:nvPr/>
          </p:nvSpPr>
          <p:spPr>
            <a:xfrm>
              <a:off x="22439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4306;p65">
              <a:extLst>
                <a:ext uri="{FF2B5EF4-FFF2-40B4-BE49-F238E27FC236}">
                  <a16:creationId xmlns:a16="http://schemas.microsoft.com/office/drawing/2014/main" id="{9409C7EA-C845-4A82-A34F-68F2342EDA50}"/>
                </a:ext>
              </a:extLst>
            </p:cNvPr>
            <p:cNvSpPr/>
            <p:nvPr/>
          </p:nvSpPr>
          <p:spPr>
            <a:xfrm>
              <a:off x="229171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4307;p65">
              <a:extLst>
                <a:ext uri="{FF2B5EF4-FFF2-40B4-BE49-F238E27FC236}">
                  <a16:creationId xmlns:a16="http://schemas.microsoft.com/office/drawing/2014/main" id="{C0D714D0-317D-4CB9-AF2A-16B75A8D3298}"/>
                </a:ext>
              </a:extLst>
            </p:cNvPr>
            <p:cNvSpPr/>
            <p:nvPr/>
          </p:nvSpPr>
          <p:spPr>
            <a:xfrm>
              <a:off x="2340869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4308;p65">
              <a:extLst>
                <a:ext uri="{FF2B5EF4-FFF2-40B4-BE49-F238E27FC236}">
                  <a16:creationId xmlns:a16="http://schemas.microsoft.com/office/drawing/2014/main" id="{7699BB00-2BE1-407A-B36E-F36AA98BA701}"/>
                </a:ext>
              </a:extLst>
            </p:cNvPr>
            <p:cNvSpPr/>
            <p:nvPr/>
          </p:nvSpPr>
          <p:spPr>
            <a:xfrm>
              <a:off x="238860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4309;p65">
              <a:extLst>
                <a:ext uri="{FF2B5EF4-FFF2-40B4-BE49-F238E27FC236}">
                  <a16:creationId xmlns:a16="http://schemas.microsoft.com/office/drawing/2014/main" id="{797A1CCD-62EE-4A11-B4CA-71024315E2D4}"/>
                </a:ext>
              </a:extLst>
            </p:cNvPr>
            <p:cNvSpPr/>
            <p:nvPr/>
          </p:nvSpPr>
          <p:spPr>
            <a:xfrm>
              <a:off x="24363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4310;p65">
              <a:extLst>
                <a:ext uri="{FF2B5EF4-FFF2-40B4-BE49-F238E27FC236}">
                  <a16:creationId xmlns:a16="http://schemas.microsoft.com/office/drawing/2014/main" id="{2E30C37B-1AD2-4109-B247-8BE640820AAA}"/>
                </a:ext>
              </a:extLst>
            </p:cNvPr>
            <p:cNvSpPr/>
            <p:nvPr/>
          </p:nvSpPr>
          <p:spPr>
            <a:xfrm>
              <a:off x="248550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4311;p65">
              <a:extLst>
                <a:ext uri="{FF2B5EF4-FFF2-40B4-BE49-F238E27FC236}">
                  <a16:creationId xmlns:a16="http://schemas.microsoft.com/office/drawing/2014/main" id="{DCBA098A-CF2E-46A2-A15C-C5D2A816E7BB}"/>
                </a:ext>
              </a:extLst>
            </p:cNvPr>
            <p:cNvSpPr/>
            <p:nvPr/>
          </p:nvSpPr>
          <p:spPr>
            <a:xfrm>
              <a:off x="253324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4312;p65">
              <a:extLst>
                <a:ext uri="{FF2B5EF4-FFF2-40B4-BE49-F238E27FC236}">
                  <a16:creationId xmlns:a16="http://schemas.microsoft.com/office/drawing/2014/main" id="{44DA05F3-FE69-4304-964E-42851C780B0B}"/>
                </a:ext>
              </a:extLst>
            </p:cNvPr>
            <p:cNvSpPr/>
            <p:nvPr/>
          </p:nvSpPr>
          <p:spPr>
            <a:xfrm>
              <a:off x="258239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4313;p65">
              <a:extLst>
                <a:ext uri="{FF2B5EF4-FFF2-40B4-BE49-F238E27FC236}">
                  <a16:creationId xmlns:a16="http://schemas.microsoft.com/office/drawing/2014/main" id="{BC30D4FD-49FA-44FA-8B86-2A4E35875EDE}"/>
                </a:ext>
              </a:extLst>
            </p:cNvPr>
            <p:cNvSpPr/>
            <p:nvPr/>
          </p:nvSpPr>
          <p:spPr>
            <a:xfrm>
              <a:off x="263013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4314;p65">
              <a:extLst>
                <a:ext uri="{FF2B5EF4-FFF2-40B4-BE49-F238E27FC236}">
                  <a16:creationId xmlns:a16="http://schemas.microsoft.com/office/drawing/2014/main" id="{D10C492E-869D-4F45-A976-4D2EB32C29E2}"/>
                </a:ext>
              </a:extLst>
            </p:cNvPr>
            <p:cNvSpPr/>
            <p:nvPr/>
          </p:nvSpPr>
          <p:spPr>
            <a:xfrm>
              <a:off x="2679291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4315;p65">
              <a:extLst>
                <a:ext uri="{FF2B5EF4-FFF2-40B4-BE49-F238E27FC236}">
                  <a16:creationId xmlns:a16="http://schemas.microsoft.com/office/drawing/2014/main" id="{ED72644A-89DD-4806-8EA8-57EE95C230F1}"/>
                </a:ext>
              </a:extLst>
            </p:cNvPr>
            <p:cNvSpPr/>
            <p:nvPr/>
          </p:nvSpPr>
          <p:spPr>
            <a:xfrm>
              <a:off x="1876086" y="4352998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rgbClr val="156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4316;p65">
              <a:extLst>
                <a:ext uri="{FF2B5EF4-FFF2-40B4-BE49-F238E27FC236}">
                  <a16:creationId xmlns:a16="http://schemas.microsoft.com/office/drawing/2014/main" id="{1B31967C-9958-4C18-BD7B-41662E0D18C0}"/>
                </a:ext>
              </a:extLst>
            </p:cNvPr>
            <p:cNvSpPr/>
            <p:nvPr/>
          </p:nvSpPr>
          <p:spPr>
            <a:xfrm>
              <a:off x="1905554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4317;p65">
              <a:extLst>
                <a:ext uri="{FF2B5EF4-FFF2-40B4-BE49-F238E27FC236}">
                  <a16:creationId xmlns:a16="http://schemas.microsoft.com/office/drawing/2014/main" id="{10AA58AE-3BD6-4467-94C3-51AF0DDB52DF}"/>
                </a:ext>
              </a:extLst>
            </p:cNvPr>
            <p:cNvSpPr/>
            <p:nvPr/>
          </p:nvSpPr>
          <p:spPr>
            <a:xfrm>
              <a:off x="1953293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4318;p65">
              <a:extLst>
                <a:ext uri="{FF2B5EF4-FFF2-40B4-BE49-F238E27FC236}">
                  <a16:creationId xmlns:a16="http://schemas.microsoft.com/office/drawing/2014/main" id="{13FC2E21-9180-4D79-849C-A314BA1C5AF2}"/>
                </a:ext>
              </a:extLst>
            </p:cNvPr>
            <p:cNvSpPr/>
            <p:nvPr/>
          </p:nvSpPr>
          <p:spPr>
            <a:xfrm>
              <a:off x="2002448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4319;p65">
              <a:extLst>
                <a:ext uri="{FF2B5EF4-FFF2-40B4-BE49-F238E27FC236}">
                  <a16:creationId xmlns:a16="http://schemas.microsoft.com/office/drawing/2014/main" id="{1922CC2A-8D1B-4248-8F87-0101AFE9CC05}"/>
                </a:ext>
              </a:extLst>
            </p:cNvPr>
            <p:cNvSpPr/>
            <p:nvPr/>
          </p:nvSpPr>
          <p:spPr>
            <a:xfrm>
              <a:off x="205018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4320;p65">
              <a:extLst>
                <a:ext uri="{FF2B5EF4-FFF2-40B4-BE49-F238E27FC236}">
                  <a16:creationId xmlns:a16="http://schemas.microsoft.com/office/drawing/2014/main" id="{BE9B5765-E123-499F-BAD5-B03FFC1C2089}"/>
                </a:ext>
              </a:extLst>
            </p:cNvPr>
            <p:cNvSpPr/>
            <p:nvPr/>
          </p:nvSpPr>
          <p:spPr>
            <a:xfrm>
              <a:off x="2097927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4321;p65">
              <a:extLst>
                <a:ext uri="{FF2B5EF4-FFF2-40B4-BE49-F238E27FC236}">
                  <a16:creationId xmlns:a16="http://schemas.microsoft.com/office/drawing/2014/main" id="{CE040804-8D4D-49DB-A973-534081F992A1}"/>
                </a:ext>
              </a:extLst>
            </p:cNvPr>
            <p:cNvSpPr/>
            <p:nvPr/>
          </p:nvSpPr>
          <p:spPr>
            <a:xfrm>
              <a:off x="2147081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4322;p65">
              <a:extLst>
                <a:ext uri="{FF2B5EF4-FFF2-40B4-BE49-F238E27FC236}">
                  <a16:creationId xmlns:a16="http://schemas.microsoft.com/office/drawing/2014/main" id="{AEC8C000-4D28-400F-B1B5-012F5D1FC5EB}"/>
                </a:ext>
              </a:extLst>
            </p:cNvPr>
            <p:cNvSpPr/>
            <p:nvPr/>
          </p:nvSpPr>
          <p:spPr>
            <a:xfrm>
              <a:off x="2194821" y="4073586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4323;p65">
              <a:extLst>
                <a:ext uri="{FF2B5EF4-FFF2-40B4-BE49-F238E27FC236}">
                  <a16:creationId xmlns:a16="http://schemas.microsoft.com/office/drawing/2014/main" id="{BA353286-13FA-4BA3-9710-7FBABCC838FD}"/>
                </a:ext>
              </a:extLst>
            </p:cNvPr>
            <p:cNvSpPr/>
            <p:nvPr/>
          </p:nvSpPr>
          <p:spPr>
            <a:xfrm>
              <a:off x="224397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4324;p65">
              <a:extLst>
                <a:ext uri="{FF2B5EF4-FFF2-40B4-BE49-F238E27FC236}">
                  <a16:creationId xmlns:a16="http://schemas.microsoft.com/office/drawing/2014/main" id="{F9C2440B-A5CC-4988-9033-7BACD3483582}"/>
                </a:ext>
              </a:extLst>
            </p:cNvPr>
            <p:cNvSpPr/>
            <p:nvPr/>
          </p:nvSpPr>
          <p:spPr>
            <a:xfrm>
              <a:off x="2291715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4325;p65">
              <a:extLst>
                <a:ext uri="{FF2B5EF4-FFF2-40B4-BE49-F238E27FC236}">
                  <a16:creationId xmlns:a16="http://schemas.microsoft.com/office/drawing/2014/main" id="{DC7DFDDE-DFA9-422B-8FE3-B5937CEC5B92}"/>
                </a:ext>
              </a:extLst>
            </p:cNvPr>
            <p:cNvSpPr/>
            <p:nvPr/>
          </p:nvSpPr>
          <p:spPr>
            <a:xfrm>
              <a:off x="2340869" y="4073586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4326;p65">
              <a:extLst>
                <a:ext uri="{FF2B5EF4-FFF2-40B4-BE49-F238E27FC236}">
                  <a16:creationId xmlns:a16="http://schemas.microsoft.com/office/drawing/2014/main" id="{1DB61B02-B9AF-446A-935A-6C06F8FA531D}"/>
                </a:ext>
              </a:extLst>
            </p:cNvPr>
            <p:cNvSpPr/>
            <p:nvPr/>
          </p:nvSpPr>
          <p:spPr>
            <a:xfrm>
              <a:off x="2388609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4327;p65">
              <a:extLst>
                <a:ext uri="{FF2B5EF4-FFF2-40B4-BE49-F238E27FC236}">
                  <a16:creationId xmlns:a16="http://schemas.microsoft.com/office/drawing/2014/main" id="{F2467150-DE79-40DE-AC01-5F923E895032}"/>
                </a:ext>
              </a:extLst>
            </p:cNvPr>
            <p:cNvSpPr/>
            <p:nvPr/>
          </p:nvSpPr>
          <p:spPr>
            <a:xfrm>
              <a:off x="2436348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4328;p65">
              <a:extLst>
                <a:ext uri="{FF2B5EF4-FFF2-40B4-BE49-F238E27FC236}">
                  <a16:creationId xmlns:a16="http://schemas.microsoft.com/office/drawing/2014/main" id="{37C892E8-03F5-4850-97F9-CA1FABA1B8DC}"/>
                </a:ext>
              </a:extLst>
            </p:cNvPr>
            <p:cNvSpPr/>
            <p:nvPr/>
          </p:nvSpPr>
          <p:spPr>
            <a:xfrm>
              <a:off x="2485503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4329;p65">
              <a:extLst>
                <a:ext uri="{FF2B5EF4-FFF2-40B4-BE49-F238E27FC236}">
                  <a16:creationId xmlns:a16="http://schemas.microsoft.com/office/drawing/2014/main" id="{365F174E-831C-4F15-87ED-6A126C00569E}"/>
                </a:ext>
              </a:extLst>
            </p:cNvPr>
            <p:cNvSpPr/>
            <p:nvPr/>
          </p:nvSpPr>
          <p:spPr>
            <a:xfrm>
              <a:off x="2533242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4330;p65">
              <a:extLst>
                <a:ext uri="{FF2B5EF4-FFF2-40B4-BE49-F238E27FC236}">
                  <a16:creationId xmlns:a16="http://schemas.microsoft.com/office/drawing/2014/main" id="{0D8DCC56-1444-4D70-8792-F561CC429AB1}"/>
                </a:ext>
              </a:extLst>
            </p:cNvPr>
            <p:cNvSpPr/>
            <p:nvPr/>
          </p:nvSpPr>
          <p:spPr>
            <a:xfrm>
              <a:off x="2582397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4331;p65">
              <a:extLst>
                <a:ext uri="{FF2B5EF4-FFF2-40B4-BE49-F238E27FC236}">
                  <a16:creationId xmlns:a16="http://schemas.microsoft.com/office/drawing/2014/main" id="{78379C62-CE56-400D-9F84-DCCE545633F9}"/>
                </a:ext>
              </a:extLst>
            </p:cNvPr>
            <p:cNvSpPr/>
            <p:nvPr/>
          </p:nvSpPr>
          <p:spPr>
            <a:xfrm>
              <a:off x="2630136" y="4073586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320" y="420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4332;p65">
              <a:extLst>
                <a:ext uri="{FF2B5EF4-FFF2-40B4-BE49-F238E27FC236}">
                  <a16:creationId xmlns:a16="http://schemas.microsoft.com/office/drawing/2014/main" id="{4CFE946A-D278-49F8-8E66-61DE0859A8AC}"/>
                </a:ext>
              </a:extLst>
            </p:cNvPr>
            <p:cNvSpPr/>
            <p:nvPr/>
          </p:nvSpPr>
          <p:spPr>
            <a:xfrm>
              <a:off x="2679291" y="4073586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1"/>
                  </a:lnTo>
                  <a:lnTo>
                    <a:pt x="297" y="420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4333;p65">
              <a:extLst>
                <a:ext uri="{FF2B5EF4-FFF2-40B4-BE49-F238E27FC236}">
                  <a16:creationId xmlns:a16="http://schemas.microsoft.com/office/drawing/2014/main" id="{FF3FA184-8D50-44C3-B0A5-B1426B834CA7}"/>
                </a:ext>
              </a:extLst>
            </p:cNvPr>
            <p:cNvSpPr/>
            <p:nvPr/>
          </p:nvSpPr>
          <p:spPr>
            <a:xfrm>
              <a:off x="1876086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4334;p65">
              <a:extLst>
                <a:ext uri="{FF2B5EF4-FFF2-40B4-BE49-F238E27FC236}">
                  <a16:creationId xmlns:a16="http://schemas.microsoft.com/office/drawing/2014/main" id="{09450274-3BB6-4F02-99C3-764FE4E3FD5F}"/>
                </a:ext>
              </a:extLst>
            </p:cNvPr>
            <p:cNvSpPr/>
            <p:nvPr/>
          </p:nvSpPr>
          <p:spPr>
            <a:xfrm>
              <a:off x="1876086" y="4046887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1"/>
                  </a:lnTo>
                  <a:lnTo>
                    <a:pt x="297" y="321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4335;p65">
              <a:extLst>
                <a:ext uri="{FF2B5EF4-FFF2-40B4-BE49-F238E27FC236}">
                  <a16:creationId xmlns:a16="http://schemas.microsoft.com/office/drawing/2014/main" id="{792D8490-FB0A-4F2F-8DD0-373DF3E05DA6}"/>
                </a:ext>
              </a:extLst>
            </p:cNvPr>
            <p:cNvSpPr/>
            <p:nvPr/>
          </p:nvSpPr>
          <p:spPr>
            <a:xfrm>
              <a:off x="2708759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1373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4336;p65">
              <a:extLst>
                <a:ext uri="{FF2B5EF4-FFF2-40B4-BE49-F238E27FC236}">
                  <a16:creationId xmlns:a16="http://schemas.microsoft.com/office/drawing/2014/main" id="{B8126C4D-016C-4250-9B3E-DC3BE559EDB1}"/>
                </a:ext>
              </a:extLst>
            </p:cNvPr>
            <p:cNvSpPr/>
            <p:nvPr/>
          </p:nvSpPr>
          <p:spPr>
            <a:xfrm>
              <a:off x="2708759" y="4046887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1"/>
                  </a:lnTo>
                  <a:lnTo>
                    <a:pt x="320" y="321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4337;p65">
              <a:extLst>
                <a:ext uri="{FF2B5EF4-FFF2-40B4-BE49-F238E27FC236}">
                  <a16:creationId xmlns:a16="http://schemas.microsoft.com/office/drawing/2014/main" id="{1679AD87-7ADB-49D6-9F42-3CB3AF7E909D}"/>
                </a:ext>
              </a:extLst>
            </p:cNvPr>
            <p:cNvSpPr/>
            <p:nvPr/>
          </p:nvSpPr>
          <p:spPr>
            <a:xfrm>
              <a:off x="1880269" y="4052547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15" y="160"/>
                    <a:pt x="160" y="114"/>
                    <a:pt x="160" y="69"/>
                  </a:cubicBezTo>
                  <a:cubicBezTo>
                    <a:pt x="160" y="23"/>
                    <a:pt x="115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4338;p65">
              <a:extLst>
                <a:ext uri="{FF2B5EF4-FFF2-40B4-BE49-F238E27FC236}">
                  <a16:creationId xmlns:a16="http://schemas.microsoft.com/office/drawing/2014/main" id="{25F72FB6-20D2-4E44-8102-308BC2FE9FF5}"/>
                </a:ext>
              </a:extLst>
            </p:cNvPr>
            <p:cNvSpPr/>
            <p:nvPr/>
          </p:nvSpPr>
          <p:spPr>
            <a:xfrm>
              <a:off x="2713004" y="4052547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1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1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4339;p65">
              <a:extLst>
                <a:ext uri="{FF2B5EF4-FFF2-40B4-BE49-F238E27FC236}">
                  <a16:creationId xmlns:a16="http://schemas.microsoft.com/office/drawing/2014/main" id="{155F7965-D341-4634-9E48-EC46A8BCC3FA}"/>
                </a:ext>
              </a:extLst>
            </p:cNvPr>
            <p:cNvSpPr/>
            <p:nvPr/>
          </p:nvSpPr>
          <p:spPr>
            <a:xfrm>
              <a:off x="1880269" y="4362841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15" y="160"/>
                    <a:pt x="160" y="115"/>
                    <a:pt x="160" y="69"/>
                  </a:cubicBezTo>
                  <a:cubicBezTo>
                    <a:pt x="160" y="23"/>
                    <a:pt x="115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4340;p65">
              <a:extLst>
                <a:ext uri="{FF2B5EF4-FFF2-40B4-BE49-F238E27FC236}">
                  <a16:creationId xmlns:a16="http://schemas.microsoft.com/office/drawing/2014/main" id="{A7103CA7-0019-4BD9-9754-A8B8B858DEDC}"/>
                </a:ext>
              </a:extLst>
            </p:cNvPr>
            <p:cNvSpPr/>
            <p:nvPr/>
          </p:nvSpPr>
          <p:spPr>
            <a:xfrm>
              <a:off x="2713004" y="4362841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1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4341;p65">
              <a:extLst>
                <a:ext uri="{FF2B5EF4-FFF2-40B4-BE49-F238E27FC236}">
                  <a16:creationId xmlns:a16="http://schemas.microsoft.com/office/drawing/2014/main" id="{8993C6EA-6714-4B96-B7CA-6FDDEF8598A5}"/>
                </a:ext>
              </a:extLst>
            </p:cNvPr>
            <p:cNvSpPr/>
            <p:nvPr/>
          </p:nvSpPr>
          <p:spPr>
            <a:xfrm>
              <a:off x="1876086" y="3709894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4342;p65">
              <a:extLst>
                <a:ext uri="{FF2B5EF4-FFF2-40B4-BE49-F238E27FC236}">
                  <a16:creationId xmlns:a16="http://schemas.microsoft.com/office/drawing/2014/main" id="{74F7CD62-C13E-4764-A46D-0F015F5113DB}"/>
                </a:ext>
              </a:extLst>
            </p:cNvPr>
            <p:cNvSpPr/>
            <p:nvPr/>
          </p:nvSpPr>
          <p:spPr>
            <a:xfrm>
              <a:off x="190555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4343;p65">
              <a:extLst>
                <a:ext uri="{FF2B5EF4-FFF2-40B4-BE49-F238E27FC236}">
                  <a16:creationId xmlns:a16="http://schemas.microsoft.com/office/drawing/2014/main" id="{27831771-79B3-4A82-896C-332691BB560E}"/>
                </a:ext>
              </a:extLst>
            </p:cNvPr>
            <p:cNvSpPr/>
            <p:nvPr/>
          </p:nvSpPr>
          <p:spPr>
            <a:xfrm>
              <a:off x="19532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4344;p65">
              <a:extLst>
                <a:ext uri="{FF2B5EF4-FFF2-40B4-BE49-F238E27FC236}">
                  <a16:creationId xmlns:a16="http://schemas.microsoft.com/office/drawing/2014/main" id="{07BD8DC0-CF71-41C4-BA35-EEDB323F70C7}"/>
                </a:ext>
              </a:extLst>
            </p:cNvPr>
            <p:cNvSpPr/>
            <p:nvPr/>
          </p:nvSpPr>
          <p:spPr>
            <a:xfrm>
              <a:off x="200244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4345;p65">
              <a:extLst>
                <a:ext uri="{FF2B5EF4-FFF2-40B4-BE49-F238E27FC236}">
                  <a16:creationId xmlns:a16="http://schemas.microsoft.com/office/drawing/2014/main" id="{30B4F723-9E95-4888-8634-2F29BCB6ADD8}"/>
                </a:ext>
              </a:extLst>
            </p:cNvPr>
            <p:cNvSpPr/>
            <p:nvPr/>
          </p:nvSpPr>
          <p:spPr>
            <a:xfrm>
              <a:off x="205018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4346;p65">
              <a:extLst>
                <a:ext uri="{FF2B5EF4-FFF2-40B4-BE49-F238E27FC236}">
                  <a16:creationId xmlns:a16="http://schemas.microsoft.com/office/drawing/2014/main" id="{7578BE62-A6EA-425B-81F7-383413068C51}"/>
                </a:ext>
              </a:extLst>
            </p:cNvPr>
            <p:cNvSpPr/>
            <p:nvPr/>
          </p:nvSpPr>
          <p:spPr>
            <a:xfrm>
              <a:off x="209792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1" y="1"/>
                  </a:move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4347;p65">
              <a:extLst>
                <a:ext uri="{FF2B5EF4-FFF2-40B4-BE49-F238E27FC236}">
                  <a16:creationId xmlns:a16="http://schemas.microsoft.com/office/drawing/2014/main" id="{86C5301C-943F-4464-AAD1-CC38E3631941}"/>
                </a:ext>
              </a:extLst>
            </p:cNvPr>
            <p:cNvSpPr/>
            <p:nvPr/>
          </p:nvSpPr>
          <p:spPr>
            <a:xfrm>
              <a:off x="21470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4348;p65">
              <a:extLst>
                <a:ext uri="{FF2B5EF4-FFF2-40B4-BE49-F238E27FC236}">
                  <a16:creationId xmlns:a16="http://schemas.microsoft.com/office/drawing/2014/main" id="{A1C628EF-B201-409A-B86C-B3ED94B1312F}"/>
                </a:ext>
              </a:extLst>
            </p:cNvPr>
            <p:cNvSpPr/>
            <p:nvPr/>
          </p:nvSpPr>
          <p:spPr>
            <a:xfrm>
              <a:off x="219482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4349;p65">
              <a:extLst>
                <a:ext uri="{FF2B5EF4-FFF2-40B4-BE49-F238E27FC236}">
                  <a16:creationId xmlns:a16="http://schemas.microsoft.com/office/drawing/2014/main" id="{DC641B33-3020-4ACD-A290-38353284CC0E}"/>
                </a:ext>
              </a:extLst>
            </p:cNvPr>
            <p:cNvSpPr/>
            <p:nvPr/>
          </p:nvSpPr>
          <p:spPr>
            <a:xfrm>
              <a:off x="22439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4350;p65">
              <a:extLst>
                <a:ext uri="{FF2B5EF4-FFF2-40B4-BE49-F238E27FC236}">
                  <a16:creationId xmlns:a16="http://schemas.microsoft.com/office/drawing/2014/main" id="{61EBF3DE-41DE-40EF-9E1F-A729AFAD4592}"/>
                </a:ext>
              </a:extLst>
            </p:cNvPr>
            <p:cNvSpPr/>
            <p:nvPr/>
          </p:nvSpPr>
          <p:spPr>
            <a:xfrm>
              <a:off x="229171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4351;p65">
              <a:extLst>
                <a:ext uri="{FF2B5EF4-FFF2-40B4-BE49-F238E27FC236}">
                  <a16:creationId xmlns:a16="http://schemas.microsoft.com/office/drawing/2014/main" id="{29408CB6-8F98-40F6-A1CE-0EF62673A75C}"/>
                </a:ext>
              </a:extLst>
            </p:cNvPr>
            <p:cNvSpPr/>
            <p:nvPr/>
          </p:nvSpPr>
          <p:spPr>
            <a:xfrm>
              <a:off x="2340869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4352;p65">
              <a:extLst>
                <a:ext uri="{FF2B5EF4-FFF2-40B4-BE49-F238E27FC236}">
                  <a16:creationId xmlns:a16="http://schemas.microsoft.com/office/drawing/2014/main" id="{D747FE99-7FEA-47FF-B658-4A2A0ECCBFA5}"/>
                </a:ext>
              </a:extLst>
            </p:cNvPr>
            <p:cNvSpPr/>
            <p:nvPr/>
          </p:nvSpPr>
          <p:spPr>
            <a:xfrm>
              <a:off x="238860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4353;p65">
              <a:extLst>
                <a:ext uri="{FF2B5EF4-FFF2-40B4-BE49-F238E27FC236}">
                  <a16:creationId xmlns:a16="http://schemas.microsoft.com/office/drawing/2014/main" id="{1A801FEA-E8D3-4BAB-A864-A122F42B6469}"/>
                </a:ext>
              </a:extLst>
            </p:cNvPr>
            <p:cNvSpPr/>
            <p:nvPr/>
          </p:nvSpPr>
          <p:spPr>
            <a:xfrm>
              <a:off x="24363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4354;p65">
              <a:extLst>
                <a:ext uri="{FF2B5EF4-FFF2-40B4-BE49-F238E27FC236}">
                  <a16:creationId xmlns:a16="http://schemas.microsoft.com/office/drawing/2014/main" id="{CC07B6FD-2001-4C57-ABA4-DFE10303A6A1}"/>
                </a:ext>
              </a:extLst>
            </p:cNvPr>
            <p:cNvSpPr/>
            <p:nvPr/>
          </p:nvSpPr>
          <p:spPr>
            <a:xfrm>
              <a:off x="248550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4355;p65">
              <a:extLst>
                <a:ext uri="{FF2B5EF4-FFF2-40B4-BE49-F238E27FC236}">
                  <a16:creationId xmlns:a16="http://schemas.microsoft.com/office/drawing/2014/main" id="{23A0BFDE-935D-436F-9DF3-AED2CF3B5D4D}"/>
                </a:ext>
              </a:extLst>
            </p:cNvPr>
            <p:cNvSpPr/>
            <p:nvPr/>
          </p:nvSpPr>
          <p:spPr>
            <a:xfrm>
              <a:off x="253324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4356;p65">
              <a:extLst>
                <a:ext uri="{FF2B5EF4-FFF2-40B4-BE49-F238E27FC236}">
                  <a16:creationId xmlns:a16="http://schemas.microsoft.com/office/drawing/2014/main" id="{BDFC4DAA-7DF4-41CC-AE1D-60C5D7425403}"/>
                </a:ext>
              </a:extLst>
            </p:cNvPr>
            <p:cNvSpPr/>
            <p:nvPr/>
          </p:nvSpPr>
          <p:spPr>
            <a:xfrm>
              <a:off x="258239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4357;p65">
              <a:extLst>
                <a:ext uri="{FF2B5EF4-FFF2-40B4-BE49-F238E27FC236}">
                  <a16:creationId xmlns:a16="http://schemas.microsoft.com/office/drawing/2014/main" id="{EDD2AE29-F2A1-442D-84B7-86CF73ED02A8}"/>
                </a:ext>
              </a:extLst>
            </p:cNvPr>
            <p:cNvSpPr/>
            <p:nvPr/>
          </p:nvSpPr>
          <p:spPr>
            <a:xfrm>
              <a:off x="263013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4358;p65">
              <a:extLst>
                <a:ext uri="{FF2B5EF4-FFF2-40B4-BE49-F238E27FC236}">
                  <a16:creationId xmlns:a16="http://schemas.microsoft.com/office/drawing/2014/main" id="{367A96AA-4112-4046-B9BE-B048F68E9F01}"/>
                </a:ext>
              </a:extLst>
            </p:cNvPr>
            <p:cNvSpPr/>
            <p:nvPr/>
          </p:nvSpPr>
          <p:spPr>
            <a:xfrm>
              <a:off x="2679291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0" y="1"/>
                  </a:move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4359;p65">
              <a:extLst>
                <a:ext uri="{FF2B5EF4-FFF2-40B4-BE49-F238E27FC236}">
                  <a16:creationId xmlns:a16="http://schemas.microsoft.com/office/drawing/2014/main" id="{E4EEABA4-2B88-424E-8757-DEC94E07F13F}"/>
                </a:ext>
              </a:extLst>
            </p:cNvPr>
            <p:cNvSpPr/>
            <p:nvPr/>
          </p:nvSpPr>
          <p:spPr>
            <a:xfrm>
              <a:off x="1876086" y="4016005"/>
              <a:ext cx="852421" cy="28175"/>
            </a:xfrm>
            <a:custGeom>
              <a:avLst/>
              <a:gdLst/>
              <a:ahLst/>
              <a:cxnLst/>
              <a:rect l="l" t="t" r="r" b="b"/>
              <a:pathLst>
                <a:path w="13856" h="458" extrusionOk="0">
                  <a:moveTo>
                    <a:pt x="0" y="1"/>
                  </a:moveTo>
                  <a:lnTo>
                    <a:pt x="0" y="457"/>
                  </a:lnTo>
                  <a:lnTo>
                    <a:pt x="13855" y="457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4360;p65">
              <a:extLst>
                <a:ext uri="{FF2B5EF4-FFF2-40B4-BE49-F238E27FC236}">
                  <a16:creationId xmlns:a16="http://schemas.microsoft.com/office/drawing/2014/main" id="{B75297DD-30E4-4424-8819-E5259D203B72}"/>
                </a:ext>
              </a:extLst>
            </p:cNvPr>
            <p:cNvSpPr/>
            <p:nvPr/>
          </p:nvSpPr>
          <p:spPr>
            <a:xfrm>
              <a:off x="1905554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4361;p65">
              <a:extLst>
                <a:ext uri="{FF2B5EF4-FFF2-40B4-BE49-F238E27FC236}">
                  <a16:creationId xmlns:a16="http://schemas.microsoft.com/office/drawing/2014/main" id="{7BE27AFE-933C-4D0E-8F05-5CC6461BB37C}"/>
                </a:ext>
              </a:extLst>
            </p:cNvPr>
            <p:cNvSpPr/>
            <p:nvPr/>
          </p:nvSpPr>
          <p:spPr>
            <a:xfrm>
              <a:off x="1953293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4362;p65">
              <a:extLst>
                <a:ext uri="{FF2B5EF4-FFF2-40B4-BE49-F238E27FC236}">
                  <a16:creationId xmlns:a16="http://schemas.microsoft.com/office/drawing/2014/main" id="{42A51F02-6A0C-4306-8D1A-4ACF5BEF5979}"/>
                </a:ext>
              </a:extLst>
            </p:cNvPr>
            <p:cNvSpPr/>
            <p:nvPr/>
          </p:nvSpPr>
          <p:spPr>
            <a:xfrm>
              <a:off x="2002448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4363;p65">
              <a:extLst>
                <a:ext uri="{FF2B5EF4-FFF2-40B4-BE49-F238E27FC236}">
                  <a16:creationId xmlns:a16="http://schemas.microsoft.com/office/drawing/2014/main" id="{CE68A715-614B-48EE-90F8-ED9BB8BF1DBB}"/>
                </a:ext>
              </a:extLst>
            </p:cNvPr>
            <p:cNvSpPr/>
            <p:nvPr/>
          </p:nvSpPr>
          <p:spPr>
            <a:xfrm>
              <a:off x="205018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4364;p65">
              <a:extLst>
                <a:ext uri="{FF2B5EF4-FFF2-40B4-BE49-F238E27FC236}">
                  <a16:creationId xmlns:a16="http://schemas.microsoft.com/office/drawing/2014/main" id="{D13BEA6E-229B-4A5E-8647-A3BE258DA0B5}"/>
                </a:ext>
              </a:extLst>
            </p:cNvPr>
            <p:cNvSpPr/>
            <p:nvPr/>
          </p:nvSpPr>
          <p:spPr>
            <a:xfrm>
              <a:off x="2097927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1" y="4109"/>
                  </a:lnTo>
                  <a:lnTo>
                    <a:pt x="1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4365;p65">
              <a:extLst>
                <a:ext uri="{FF2B5EF4-FFF2-40B4-BE49-F238E27FC236}">
                  <a16:creationId xmlns:a16="http://schemas.microsoft.com/office/drawing/2014/main" id="{271CEEEE-ABF2-4AB8-8A86-2E8BCA470962}"/>
                </a:ext>
              </a:extLst>
            </p:cNvPr>
            <p:cNvSpPr/>
            <p:nvPr/>
          </p:nvSpPr>
          <p:spPr>
            <a:xfrm>
              <a:off x="2147081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4366;p65">
              <a:extLst>
                <a:ext uri="{FF2B5EF4-FFF2-40B4-BE49-F238E27FC236}">
                  <a16:creationId xmlns:a16="http://schemas.microsoft.com/office/drawing/2014/main" id="{BECF5D81-05B0-4A52-B452-6F1AA513BC0D}"/>
                </a:ext>
              </a:extLst>
            </p:cNvPr>
            <p:cNvSpPr/>
            <p:nvPr/>
          </p:nvSpPr>
          <p:spPr>
            <a:xfrm>
              <a:off x="2194821" y="3736593"/>
              <a:ext cx="19748" cy="258435"/>
            </a:xfrm>
            <a:custGeom>
              <a:avLst/>
              <a:gdLst/>
              <a:ahLst/>
              <a:cxnLst/>
              <a:rect l="l" t="t" r="r" b="b"/>
              <a:pathLst>
                <a:path w="321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4367;p65">
              <a:extLst>
                <a:ext uri="{FF2B5EF4-FFF2-40B4-BE49-F238E27FC236}">
                  <a16:creationId xmlns:a16="http://schemas.microsoft.com/office/drawing/2014/main" id="{08A918A1-20FC-4AC2-90EA-9D58B701C37E}"/>
                </a:ext>
              </a:extLst>
            </p:cNvPr>
            <p:cNvSpPr/>
            <p:nvPr/>
          </p:nvSpPr>
          <p:spPr>
            <a:xfrm>
              <a:off x="224397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4368;p65">
              <a:extLst>
                <a:ext uri="{FF2B5EF4-FFF2-40B4-BE49-F238E27FC236}">
                  <a16:creationId xmlns:a16="http://schemas.microsoft.com/office/drawing/2014/main" id="{0AF94591-22BA-4B04-96B2-86A53F05A7DB}"/>
                </a:ext>
              </a:extLst>
            </p:cNvPr>
            <p:cNvSpPr/>
            <p:nvPr/>
          </p:nvSpPr>
          <p:spPr>
            <a:xfrm>
              <a:off x="2291715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4369;p65">
              <a:extLst>
                <a:ext uri="{FF2B5EF4-FFF2-40B4-BE49-F238E27FC236}">
                  <a16:creationId xmlns:a16="http://schemas.microsoft.com/office/drawing/2014/main" id="{B265C4E2-6396-4416-868C-4C6A0DE97248}"/>
                </a:ext>
              </a:extLst>
            </p:cNvPr>
            <p:cNvSpPr/>
            <p:nvPr/>
          </p:nvSpPr>
          <p:spPr>
            <a:xfrm>
              <a:off x="2340869" y="3736593"/>
              <a:ext cx="18333" cy="258435"/>
            </a:xfrm>
            <a:custGeom>
              <a:avLst/>
              <a:gdLst/>
              <a:ahLst/>
              <a:cxnLst/>
              <a:rect l="l" t="t" r="r" b="b"/>
              <a:pathLst>
                <a:path w="298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4370;p65">
              <a:extLst>
                <a:ext uri="{FF2B5EF4-FFF2-40B4-BE49-F238E27FC236}">
                  <a16:creationId xmlns:a16="http://schemas.microsoft.com/office/drawing/2014/main" id="{0D6621B0-726B-443F-BA5D-280764B2A5CA}"/>
                </a:ext>
              </a:extLst>
            </p:cNvPr>
            <p:cNvSpPr/>
            <p:nvPr/>
          </p:nvSpPr>
          <p:spPr>
            <a:xfrm>
              <a:off x="2388609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4371;p65">
              <a:extLst>
                <a:ext uri="{FF2B5EF4-FFF2-40B4-BE49-F238E27FC236}">
                  <a16:creationId xmlns:a16="http://schemas.microsoft.com/office/drawing/2014/main" id="{ED07D06A-25FE-49F4-9CB1-44E6484B3074}"/>
                </a:ext>
              </a:extLst>
            </p:cNvPr>
            <p:cNvSpPr/>
            <p:nvPr/>
          </p:nvSpPr>
          <p:spPr>
            <a:xfrm>
              <a:off x="2436348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52" y="1"/>
                  </a:moveTo>
                  <a:lnTo>
                    <a:pt x="252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4372;p65">
              <a:extLst>
                <a:ext uri="{FF2B5EF4-FFF2-40B4-BE49-F238E27FC236}">
                  <a16:creationId xmlns:a16="http://schemas.microsoft.com/office/drawing/2014/main" id="{A888DD89-5DB6-4D8B-A40A-989B99E90BD5}"/>
                </a:ext>
              </a:extLst>
            </p:cNvPr>
            <p:cNvSpPr/>
            <p:nvPr/>
          </p:nvSpPr>
          <p:spPr>
            <a:xfrm>
              <a:off x="2485503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4373;p65">
              <a:extLst>
                <a:ext uri="{FF2B5EF4-FFF2-40B4-BE49-F238E27FC236}">
                  <a16:creationId xmlns:a16="http://schemas.microsoft.com/office/drawing/2014/main" id="{BE949F15-9BAE-4D0C-9F7F-E95DA1A865F9}"/>
                </a:ext>
              </a:extLst>
            </p:cNvPr>
            <p:cNvSpPr/>
            <p:nvPr/>
          </p:nvSpPr>
          <p:spPr>
            <a:xfrm>
              <a:off x="2533242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4374;p65">
              <a:extLst>
                <a:ext uri="{FF2B5EF4-FFF2-40B4-BE49-F238E27FC236}">
                  <a16:creationId xmlns:a16="http://schemas.microsoft.com/office/drawing/2014/main" id="{905FC99C-3323-42BB-A6BB-C5A90864637C}"/>
                </a:ext>
              </a:extLst>
            </p:cNvPr>
            <p:cNvSpPr/>
            <p:nvPr/>
          </p:nvSpPr>
          <p:spPr>
            <a:xfrm>
              <a:off x="2582397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4375;p65">
              <a:extLst>
                <a:ext uri="{FF2B5EF4-FFF2-40B4-BE49-F238E27FC236}">
                  <a16:creationId xmlns:a16="http://schemas.microsoft.com/office/drawing/2014/main" id="{5D1BDC83-1DD7-4051-BDD5-82019A99A899}"/>
                </a:ext>
              </a:extLst>
            </p:cNvPr>
            <p:cNvSpPr/>
            <p:nvPr/>
          </p:nvSpPr>
          <p:spPr>
            <a:xfrm>
              <a:off x="2630136" y="3736593"/>
              <a:ext cx="19686" cy="258435"/>
            </a:xfrm>
            <a:custGeom>
              <a:avLst/>
              <a:gdLst/>
              <a:ahLst/>
              <a:cxnLst/>
              <a:rect l="l" t="t" r="r" b="b"/>
              <a:pathLst>
                <a:path w="320" h="4201" extrusionOk="0">
                  <a:moveTo>
                    <a:pt x="229" y="1"/>
                  </a:moveTo>
                  <a:lnTo>
                    <a:pt x="229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320" y="420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4376;p65">
              <a:extLst>
                <a:ext uri="{FF2B5EF4-FFF2-40B4-BE49-F238E27FC236}">
                  <a16:creationId xmlns:a16="http://schemas.microsoft.com/office/drawing/2014/main" id="{FF141EA9-6C72-4EED-AC1B-E5DE59C7ABC6}"/>
                </a:ext>
              </a:extLst>
            </p:cNvPr>
            <p:cNvSpPr/>
            <p:nvPr/>
          </p:nvSpPr>
          <p:spPr>
            <a:xfrm>
              <a:off x="2679291" y="3736593"/>
              <a:ext cx="18271" cy="258435"/>
            </a:xfrm>
            <a:custGeom>
              <a:avLst/>
              <a:gdLst/>
              <a:ahLst/>
              <a:cxnLst/>
              <a:rect l="l" t="t" r="r" b="b"/>
              <a:pathLst>
                <a:path w="297" h="4201" extrusionOk="0">
                  <a:moveTo>
                    <a:pt x="228" y="1"/>
                  </a:moveTo>
                  <a:lnTo>
                    <a:pt x="228" y="4109"/>
                  </a:lnTo>
                  <a:lnTo>
                    <a:pt x="0" y="4109"/>
                  </a:lnTo>
                  <a:lnTo>
                    <a:pt x="0" y="4200"/>
                  </a:lnTo>
                  <a:lnTo>
                    <a:pt x="297" y="420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4377;p65">
              <a:extLst>
                <a:ext uri="{FF2B5EF4-FFF2-40B4-BE49-F238E27FC236}">
                  <a16:creationId xmlns:a16="http://schemas.microsoft.com/office/drawing/2014/main" id="{58C76AB9-783A-4AA7-905A-103CA31C4E7E}"/>
                </a:ext>
              </a:extLst>
            </p:cNvPr>
            <p:cNvSpPr/>
            <p:nvPr/>
          </p:nvSpPr>
          <p:spPr>
            <a:xfrm>
              <a:off x="1876086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4378;p65">
              <a:extLst>
                <a:ext uri="{FF2B5EF4-FFF2-40B4-BE49-F238E27FC236}">
                  <a16:creationId xmlns:a16="http://schemas.microsoft.com/office/drawing/2014/main" id="{E4F42A13-48C2-4F85-A416-5499B54D0208}"/>
                </a:ext>
              </a:extLst>
            </p:cNvPr>
            <p:cNvSpPr/>
            <p:nvPr/>
          </p:nvSpPr>
          <p:spPr>
            <a:xfrm>
              <a:off x="1876086" y="3709894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4379;p65">
              <a:extLst>
                <a:ext uri="{FF2B5EF4-FFF2-40B4-BE49-F238E27FC236}">
                  <a16:creationId xmlns:a16="http://schemas.microsoft.com/office/drawing/2014/main" id="{49A4D383-C984-48EC-8DE7-9D2F39DE1917}"/>
                </a:ext>
              </a:extLst>
            </p:cNvPr>
            <p:cNvSpPr/>
            <p:nvPr/>
          </p:nvSpPr>
          <p:spPr>
            <a:xfrm>
              <a:off x="2708759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A6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4380;p65">
              <a:extLst>
                <a:ext uri="{FF2B5EF4-FFF2-40B4-BE49-F238E27FC236}">
                  <a16:creationId xmlns:a16="http://schemas.microsoft.com/office/drawing/2014/main" id="{C609CF14-ECD6-4881-83F0-AD5813D53BE8}"/>
                </a:ext>
              </a:extLst>
            </p:cNvPr>
            <p:cNvSpPr/>
            <p:nvPr/>
          </p:nvSpPr>
          <p:spPr>
            <a:xfrm>
              <a:off x="2708759" y="3709894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4381;p65">
              <a:extLst>
                <a:ext uri="{FF2B5EF4-FFF2-40B4-BE49-F238E27FC236}">
                  <a16:creationId xmlns:a16="http://schemas.microsoft.com/office/drawing/2014/main" id="{3B0D9025-F55B-4946-AC28-C22450245C9D}"/>
                </a:ext>
              </a:extLst>
            </p:cNvPr>
            <p:cNvSpPr/>
            <p:nvPr/>
          </p:nvSpPr>
          <p:spPr>
            <a:xfrm>
              <a:off x="1880269" y="3715554"/>
              <a:ext cx="9905" cy="9843"/>
            </a:xfrm>
            <a:custGeom>
              <a:avLst/>
              <a:gdLst/>
              <a:ahLst/>
              <a:cxnLst/>
              <a:rect l="l" t="t" r="r" b="b"/>
              <a:pathLst>
                <a:path w="161" h="160" extrusionOk="0">
                  <a:moveTo>
                    <a:pt x="92" y="0"/>
                  </a:moveTo>
                  <a:cubicBezTo>
                    <a:pt x="46" y="0"/>
                    <a:pt x="1" y="23"/>
                    <a:pt x="1" y="69"/>
                  </a:cubicBezTo>
                  <a:cubicBezTo>
                    <a:pt x="1" y="114"/>
                    <a:pt x="46" y="160"/>
                    <a:pt x="92" y="160"/>
                  </a:cubicBezTo>
                  <a:cubicBezTo>
                    <a:pt x="115" y="160"/>
                    <a:pt x="160" y="114"/>
                    <a:pt x="160" y="69"/>
                  </a:cubicBezTo>
                  <a:cubicBezTo>
                    <a:pt x="160" y="23"/>
                    <a:pt x="115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4382;p65">
              <a:extLst>
                <a:ext uri="{FF2B5EF4-FFF2-40B4-BE49-F238E27FC236}">
                  <a16:creationId xmlns:a16="http://schemas.microsoft.com/office/drawing/2014/main" id="{5FA46B87-F0B8-4FE3-BB41-8E6F5E13FD83}"/>
                </a:ext>
              </a:extLst>
            </p:cNvPr>
            <p:cNvSpPr/>
            <p:nvPr/>
          </p:nvSpPr>
          <p:spPr>
            <a:xfrm>
              <a:off x="2713004" y="3715554"/>
              <a:ext cx="9843" cy="9843"/>
            </a:xfrm>
            <a:custGeom>
              <a:avLst/>
              <a:gdLst/>
              <a:ahLst/>
              <a:cxnLst/>
              <a:rect l="l" t="t" r="r" b="b"/>
              <a:pathLst>
                <a:path w="160" h="160" extrusionOk="0">
                  <a:moveTo>
                    <a:pt x="91" y="0"/>
                  </a:moveTo>
                  <a:cubicBezTo>
                    <a:pt x="46" y="0"/>
                    <a:pt x="0" y="23"/>
                    <a:pt x="0" y="69"/>
                  </a:cubicBezTo>
                  <a:cubicBezTo>
                    <a:pt x="0" y="114"/>
                    <a:pt x="46" y="160"/>
                    <a:pt x="91" y="160"/>
                  </a:cubicBezTo>
                  <a:cubicBezTo>
                    <a:pt x="137" y="160"/>
                    <a:pt x="160" y="114"/>
                    <a:pt x="160" y="69"/>
                  </a:cubicBezTo>
                  <a:cubicBezTo>
                    <a:pt x="160" y="23"/>
                    <a:pt x="137" y="0"/>
                    <a:pt x="91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4383;p65">
              <a:extLst>
                <a:ext uri="{FF2B5EF4-FFF2-40B4-BE49-F238E27FC236}">
                  <a16:creationId xmlns:a16="http://schemas.microsoft.com/office/drawing/2014/main" id="{987EB669-570D-4BE5-82AB-5A89DDE9F2AA}"/>
                </a:ext>
              </a:extLst>
            </p:cNvPr>
            <p:cNvSpPr/>
            <p:nvPr/>
          </p:nvSpPr>
          <p:spPr>
            <a:xfrm>
              <a:off x="1880269" y="4025848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46"/>
                    <a:pt x="1" y="92"/>
                  </a:cubicBezTo>
                  <a:cubicBezTo>
                    <a:pt x="1" y="138"/>
                    <a:pt x="46" y="160"/>
                    <a:pt x="92" y="160"/>
                  </a:cubicBezTo>
                  <a:cubicBezTo>
                    <a:pt x="115" y="160"/>
                    <a:pt x="160" y="138"/>
                    <a:pt x="160" y="92"/>
                  </a:cubicBezTo>
                  <a:cubicBezTo>
                    <a:pt x="160" y="46"/>
                    <a:pt x="115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4384;p65">
              <a:extLst>
                <a:ext uri="{FF2B5EF4-FFF2-40B4-BE49-F238E27FC236}">
                  <a16:creationId xmlns:a16="http://schemas.microsoft.com/office/drawing/2014/main" id="{7643B334-F348-408D-8EFB-9178B3465BA0}"/>
                </a:ext>
              </a:extLst>
            </p:cNvPr>
            <p:cNvSpPr/>
            <p:nvPr/>
          </p:nvSpPr>
          <p:spPr>
            <a:xfrm>
              <a:off x="2713004" y="4025848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1"/>
                  </a:moveTo>
                  <a:cubicBezTo>
                    <a:pt x="46" y="1"/>
                    <a:pt x="0" y="46"/>
                    <a:pt x="0" y="92"/>
                  </a:cubicBezTo>
                  <a:cubicBezTo>
                    <a:pt x="0" y="138"/>
                    <a:pt x="46" y="160"/>
                    <a:pt x="91" y="160"/>
                  </a:cubicBezTo>
                  <a:cubicBezTo>
                    <a:pt x="137" y="160"/>
                    <a:pt x="160" y="138"/>
                    <a:pt x="160" y="92"/>
                  </a:cubicBezTo>
                  <a:cubicBezTo>
                    <a:pt x="160" y="46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4385;p65">
              <a:extLst>
                <a:ext uri="{FF2B5EF4-FFF2-40B4-BE49-F238E27FC236}">
                  <a16:creationId xmlns:a16="http://schemas.microsoft.com/office/drawing/2014/main" id="{4FE6FE18-0FCD-45CE-973E-747C952854D0}"/>
                </a:ext>
              </a:extLst>
            </p:cNvPr>
            <p:cNvSpPr/>
            <p:nvPr/>
          </p:nvSpPr>
          <p:spPr>
            <a:xfrm>
              <a:off x="1876086" y="3372901"/>
              <a:ext cx="852421" cy="334286"/>
            </a:xfrm>
            <a:custGeom>
              <a:avLst/>
              <a:gdLst/>
              <a:ahLst/>
              <a:cxnLst/>
              <a:rect l="l" t="t" r="r" b="b"/>
              <a:pathLst>
                <a:path w="13856" h="5434" extrusionOk="0">
                  <a:moveTo>
                    <a:pt x="0" y="1"/>
                  </a:moveTo>
                  <a:lnTo>
                    <a:pt x="0" y="5433"/>
                  </a:lnTo>
                  <a:lnTo>
                    <a:pt x="13855" y="5433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4386;p65">
              <a:extLst>
                <a:ext uri="{FF2B5EF4-FFF2-40B4-BE49-F238E27FC236}">
                  <a16:creationId xmlns:a16="http://schemas.microsoft.com/office/drawing/2014/main" id="{BCA08932-4835-432A-8460-040D4980DDEC}"/>
                </a:ext>
              </a:extLst>
            </p:cNvPr>
            <p:cNvSpPr/>
            <p:nvPr/>
          </p:nvSpPr>
          <p:spPr>
            <a:xfrm>
              <a:off x="190555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4387;p65">
              <a:extLst>
                <a:ext uri="{FF2B5EF4-FFF2-40B4-BE49-F238E27FC236}">
                  <a16:creationId xmlns:a16="http://schemas.microsoft.com/office/drawing/2014/main" id="{B93739D4-78E8-4B86-9AA6-A7C7C6888E1A}"/>
                </a:ext>
              </a:extLst>
            </p:cNvPr>
            <p:cNvSpPr/>
            <p:nvPr/>
          </p:nvSpPr>
          <p:spPr>
            <a:xfrm>
              <a:off x="19532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4388;p65">
              <a:extLst>
                <a:ext uri="{FF2B5EF4-FFF2-40B4-BE49-F238E27FC236}">
                  <a16:creationId xmlns:a16="http://schemas.microsoft.com/office/drawing/2014/main" id="{BDB303A8-7DA6-4741-91E3-444B63E54214}"/>
                </a:ext>
              </a:extLst>
            </p:cNvPr>
            <p:cNvSpPr/>
            <p:nvPr/>
          </p:nvSpPr>
          <p:spPr>
            <a:xfrm>
              <a:off x="200244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4389;p65">
              <a:extLst>
                <a:ext uri="{FF2B5EF4-FFF2-40B4-BE49-F238E27FC236}">
                  <a16:creationId xmlns:a16="http://schemas.microsoft.com/office/drawing/2014/main" id="{6EA1F4D6-3503-4DEC-BEC8-4D21C228163E}"/>
                </a:ext>
              </a:extLst>
            </p:cNvPr>
            <p:cNvSpPr/>
            <p:nvPr/>
          </p:nvSpPr>
          <p:spPr>
            <a:xfrm>
              <a:off x="205018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4390;p65">
              <a:extLst>
                <a:ext uri="{FF2B5EF4-FFF2-40B4-BE49-F238E27FC236}">
                  <a16:creationId xmlns:a16="http://schemas.microsoft.com/office/drawing/2014/main" id="{41AD53F8-F78F-4B73-8169-2A5AF1F11CD2}"/>
                </a:ext>
              </a:extLst>
            </p:cNvPr>
            <p:cNvSpPr/>
            <p:nvPr/>
          </p:nvSpPr>
          <p:spPr>
            <a:xfrm>
              <a:off x="209792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1" y="1"/>
                  </a:move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4391;p65">
              <a:extLst>
                <a:ext uri="{FF2B5EF4-FFF2-40B4-BE49-F238E27FC236}">
                  <a16:creationId xmlns:a16="http://schemas.microsoft.com/office/drawing/2014/main" id="{B3FB0E83-0EAF-4D29-9574-A94CAD2D26FA}"/>
                </a:ext>
              </a:extLst>
            </p:cNvPr>
            <p:cNvSpPr/>
            <p:nvPr/>
          </p:nvSpPr>
          <p:spPr>
            <a:xfrm>
              <a:off x="214708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4392;p65">
              <a:extLst>
                <a:ext uri="{FF2B5EF4-FFF2-40B4-BE49-F238E27FC236}">
                  <a16:creationId xmlns:a16="http://schemas.microsoft.com/office/drawing/2014/main" id="{1A5FE39A-F1C2-470F-9996-8394ABB5946E}"/>
                </a:ext>
              </a:extLst>
            </p:cNvPr>
            <p:cNvSpPr/>
            <p:nvPr/>
          </p:nvSpPr>
          <p:spPr>
            <a:xfrm>
              <a:off x="219482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4393;p65">
              <a:extLst>
                <a:ext uri="{FF2B5EF4-FFF2-40B4-BE49-F238E27FC236}">
                  <a16:creationId xmlns:a16="http://schemas.microsoft.com/office/drawing/2014/main" id="{FC5C268D-CB10-436A-925A-66C916F82F33}"/>
                </a:ext>
              </a:extLst>
            </p:cNvPr>
            <p:cNvSpPr/>
            <p:nvPr/>
          </p:nvSpPr>
          <p:spPr>
            <a:xfrm>
              <a:off x="224397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4394;p65">
              <a:extLst>
                <a:ext uri="{FF2B5EF4-FFF2-40B4-BE49-F238E27FC236}">
                  <a16:creationId xmlns:a16="http://schemas.microsoft.com/office/drawing/2014/main" id="{77433FAA-E7B0-4BF2-8A3B-6D59461403B2}"/>
                </a:ext>
              </a:extLst>
            </p:cNvPr>
            <p:cNvSpPr/>
            <p:nvPr/>
          </p:nvSpPr>
          <p:spPr>
            <a:xfrm>
              <a:off x="229171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4395;p65">
              <a:extLst>
                <a:ext uri="{FF2B5EF4-FFF2-40B4-BE49-F238E27FC236}">
                  <a16:creationId xmlns:a16="http://schemas.microsoft.com/office/drawing/2014/main" id="{2F6F4B23-320F-4355-BEF2-C12D760AE038}"/>
                </a:ext>
              </a:extLst>
            </p:cNvPr>
            <p:cNvSpPr/>
            <p:nvPr/>
          </p:nvSpPr>
          <p:spPr>
            <a:xfrm>
              <a:off x="2340869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4396;p65">
              <a:extLst>
                <a:ext uri="{FF2B5EF4-FFF2-40B4-BE49-F238E27FC236}">
                  <a16:creationId xmlns:a16="http://schemas.microsoft.com/office/drawing/2014/main" id="{8ED6E2B0-D31E-40D6-A393-2E4C8F0F9471}"/>
                </a:ext>
              </a:extLst>
            </p:cNvPr>
            <p:cNvSpPr/>
            <p:nvPr/>
          </p:nvSpPr>
          <p:spPr>
            <a:xfrm>
              <a:off x="238860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4397;p65">
              <a:extLst>
                <a:ext uri="{FF2B5EF4-FFF2-40B4-BE49-F238E27FC236}">
                  <a16:creationId xmlns:a16="http://schemas.microsoft.com/office/drawing/2014/main" id="{23731D28-5E88-4512-AE4C-4C08898B00F0}"/>
                </a:ext>
              </a:extLst>
            </p:cNvPr>
            <p:cNvSpPr/>
            <p:nvPr/>
          </p:nvSpPr>
          <p:spPr>
            <a:xfrm>
              <a:off x="243634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4398;p65">
              <a:extLst>
                <a:ext uri="{FF2B5EF4-FFF2-40B4-BE49-F238E27FC236}">
                  <a16:creationId xmlns:a16="http://schemas.microsoft.com/office/drawing/2014/main" id="{ED98BBC3-2936-4762-A897-C3C89C95C90E}"/>
                </a:ext>
              </a:extLst>
            </p:cNvPr>
            <p:cNvSpPr/>
            <p:nvPr/>
          </p:nvSpPr>
          <p:spPr>
            <a:xfrm>
              <a:off x="2485503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4399;p65">
              <a:extLst>
                <a:ext uri="{FF2B5EF4-FFF2-40B4-BE49-F238E27FC236}">
                  <a16:creationId xmlns:a16="http://schemas.microsoft.com/office/drawing/2014/main" id="{55995ECA-0230-4CEC-9345-9B155C716B65}"/>
                </a:ext>
              </a:extLst>
            </p:cNvPr>
            <p:cNvSpPr/>
            <p:nvPr/>
          </p:nvSpPr>
          <p:spPr>
            <a:xfrm>
              <a:off x="253324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4400;p65">
              <a:extLst>
                <a:ext uri="{FF2B5EF4-FFF2-40B4-BE49-F238E27FC236}">
                  <a16:creationId xmlns:a16="http://schemas.microsoft.com/office/drawing/2014/main" id="{B4FD34D3-998D-45AE-8253-6A46BB851ECB}"/>
                </a:ext>
              </a:extLst>
            </p:cNvPr>
            <p:cNvSpPr/>
            <p:nvPr/>
          </p:nvSpPr>
          <p:spPr>
            <a:xfrm>
              <a:off x="258239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4401;p65">
              <a:extLst>
                <a:ext uri="{FF2B5EF4-FFF2-40B4-BE49-F238E27FC236}">
                  <a16:creationId xmlns:a16="http://schemas.microsoft.com/office/drawing/2014/main" id="{1390E550-1AEA-483D-B8F6-1032C3EF77A8}"/>
                </a:ext>
              </a:extLst>
            </p:cNvPr>
            <p:cNvSpPr/>
            <p:nvPr/>
          </p:nvSpPr>
          <p:spPr>
            <a:xfrm>
              <a:off x="2630136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4402;p65">
              <a:extLst>
                <a:ext uri="{FF2B5EF4-FFF2-40B4-BE49-F238E27FC236}">
                  <a16:creationId xmlns:a16="http://schemas.microsoft.com/office/drawing/2014/main" id="{2C38B08A-E814-4A71-BC45-3BCE5BD946BD}"/>
                </a:ext>
              </a:extLst>
            </p:cNvPr>
            <p:cNvSpPr/>
            <p:nvPr/>
          </p:nvSpPr>
          <p:spPr>
            <a:xfrm>
              <a:off x="2679291" y="3398185"/>
              <a:ext cx="18271" cy="259850"/>
            </a:xfrm>
            <a:custGeom>
              <a:avLst/>
              <a:gdLst/>
              <a:ahLst/>
              <a:cxnLst/>
              <a:rect l="l" t="t" r="r" b="b"/>
              <a:pathLst>
                <a:path w="297" h="4224" extrusionOk="0">
                  <a:moveTo>
                    <a:pt x="0" y="1"/>
                  </a:move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4403;p65">
              <a:extLst>
                <a:ext uri="{FF2B5EF4-FFF2-40B4-BE49-F238E27FC236}">
                  <a16:creationId xmlns:a16="http://schemas.microsoft.com/office/drawing/2014/main" id="{11B0E4F1-DC41-48C4-AF06-0D2120A4FCF3}"/>
                </a:ext>
              </a:extLst>
            </p:cNvPr>
            <p:cNvSpPr/>
            <p:nvPr/>
          </p:nvSpPr>
          <p:spPr>
            <a:xfrm>
              <a:off x="1876086" y="3677598"/>
              <a:ext cx="852421" cy="29590"/>
            </a:xfrm>
            <a:custGeom>
              <a:avLst/>
              <a:gdLst/>
              <a:ahLst/>
              <a:cxnLst/>
              <a:rect l="l" t="t" r="r" b="b"/>
              <a:pathLst>
                <a:path w="13856" h="481" extrusionOk="0">
                  <a:moveTo>
                    <a:pt x="0" y="1"/>
                  </a:moveTo>
                  <a:lnTo>
                    <a:pt x="0" y="480"/>
                  </a:lnTo>
                  <a:lnTo>
                    <a:pt x="13855" y="480"/>
                  </a:lnTo>
                  <a:lnTo>
                    <a:pt x="13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4404;p65">
              <a:extLst>
                <a:ext uri="{FF2B5EF4-FFF2-40B4-BE49-F238E27FC236}">
                  <a16:creationId xmlns:a16="http://schemas.microsoft.com/office/drawing/2014/main" id="{BCB228B9-6AFF-4BD1-A5A9-FADE4F7B32A0}"/>
                </a:ext>
              </a:extLst>
            </p:cNvPr>
            <p:cNvSpPr/>
            <p:nvPr/>
          </p:nvSpPr>
          <p:spPr>
            <a:xfrm>
              <a:off x="1905554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4405;p65">
              <a:extLst>
                <a:ext uri="{FF2B5EF4-FFF2-40B4-BE49-F238E27FC236}">
                  <a16:creationId xmlns:a16="http://schemas.microsoft.com/office/drawing/2014/main" id="{F71A0441-4F1F-41A4-B8C3-9064518B9E5B}"/>
                </a:ext>
              </a:extLst>
            </p:cNvPr>
            <p:cNvSpPr/>
            <p:nvPr/>
          </p:nvSpPr>
          <p:spPr>
            <a:xfrm>
              <a:off x="1953293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4406;p65">
              <a:extLst>
                <a:ext uri="{FF2B5EF4-FFF2-40B4-BE49-F238E27FC236}">
                  <a16:creationId xmlns:a16="http://schemas.microsoft.com/office/drawing/2014/main" id="{2FFBC9D1-1666-4E30-A7AA-325429DD99C9}"/>
                </a:ext>
              </a:extLst>
            </p:cNvPr>
            <p:cNvSpPr/>
            <p:nvPr/>
          </p:nvSpPr>
          <p:spPr>
            <a:xfrm>
              <a:off x="2002448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4407;p65">
              <a:extLst>
                <a:ext uri="{FF2B5EF4-FFF2-40B4-BE49-F238E27FC236}">
                  <a16:creationId xmlns:a16="http://schemas.microsoft.com/office/drawing/2014/main" id="{E14549C0-0296-4ED8-80FF-782498B3530F}"/>
                </a:ext>
              </a:extLst>
            </p:cNvPr>
            <p:cNvSpPr/>
            <p:nvPr/>
          </p:nvSpPr>
          <p:spPr>
            <a:xfrm>
              <a:off x="205018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4408;p65">
              <a:extLst>
                <a:ext uri="{FF2B5EF4-FFF2-40B4-BE49-F238E27FC236}">
                  <a16:creationId xmlns:a16="http://schemas.microsoft.com/office/drawing/2014/main" id="{8EFA93AB-5DE8-4F64-9B56-2059E95C2B61}"/>
                </a:ext>
              </a:extLst>
            </p:cNvPr>
            <p:cNvSpPr/>
            <p:nvPr/>
          </p:nvSpPr>
          <p:spPr>
            <a:xfrm>
              <a:off x="2097927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1" y="4132"/>
                  </a:lnTo>
                  <a:lnTo>
                    <a:pt x="1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4409;p65">
              <a:extLst>
                <a:ext uri="{FF2B5EF4-FFF2-40B4-BE49-F238E27FC236}">
                  <a16:creationId xmlns:a16="http://schemas.microsoft.com/office/drawing/2014/main" id="{AE549389-3D5F-4ED5-A2DD-6136D9C9BB13}"/>
                </a:ext>
              </a:extLst>
            </p:cNvPr>
            <p:cNvSpPr/>
            <p:nvPr/>
          </p:nvSpPr>
          <p:spPr>
            <a:xfrm>
              <a:off x="2147081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4410;p65">
              <a:extLst>
                <a:ext uri="{FF2B5EF4-FFF2-40B4-BE49-F238E27FC236}">
                  <a16:creationId xmlns:a16="http://schemas.microsoft.com/office/drawing/2014/main" id="{044B9357-F568-484E-BFCB-119D3AE2F05E}"/>
                </a:ext>
              </a:extLst>
            </p:cNvPr>
            <p:cNvSpPr/>
            <p:nvPr/>
          </p:nvSpPr>
          <p:spPr>
            <a:xfrm>
              <a:off x="2194821" y="3398185"/>
              <a:ext cx="19748" cy="259850"/>
            </a:xfrm>
            <a:custGeom>
              <a:avLst/>
              <a:gdLst/>
              <a:ahLst/>
              <a:cxnLst/>
              <a:rect l="l" t="t" r="r" b="b"/>
              <a:pathLst>
                <a:path w="321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4411;p65">
              <a:extLst>
                <a:ext uri="{FF2B5EF4-FFF2-40B4-BE49-F238E27FC236}">
                  <a16:creationId xmlns:a16="http://schemas.microsoft.com/office/drawing/2014/main" id="{25A13EAA-0148-44B1-8D73-8E674F50C063}"/>
                </a:ext>
              </a:extLst>
            </p:cNvPr>
            <p:cNvSpPr/>
            <p:nvPr/>
          </p:nvSpPr>
          <p:spPr>
            <a:xfrm>
              <a:off x="224397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4412;p65">
              <a:extLst>
                <a:ext uri="{FF2B5EF4-FFF2-40B4-BE49-F238E27FC236}">
                  <a16:creationId xmlns:a16="http://schemas.microsoft.com/office/drawing/2014/main" id="{01CE7554-7D22-445C-94E2-A442A1344CF0}"/>
                </a:ext>
              </a:extLst>
            </p:cNvPr>
            <p:cNvSpPr/>
            <p:nvPr/>
          </p:nvSpPr>
          <p:spPr>
            <a:xfrm>
              <a:off x="2291715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4413;p65">
              <a:extLst>
                <a:ext uri="{FF2B5EF4-FFF2-40B4-BE49-F238E27FC236}">
                  <a16:creationId xmlns:a16="http://schemas.microsoft.com/office/drawing/2014/main" id="{15FD5B93-31C2-44C1-BAD3-31CD67CE0254}"/>
                </a:ext>
              </a:extLst>
            </p:cNvPr>
            <p:cNvSpPr/>
            <p:nvPr/>
          </p:nvSpPr>
          <p:spPr>
            <a:xfrm>
              <a:off x="2340869" y="3398185"/>
              <a:ext cx="18333" cy="259850"/>
            </a:xfrm>
            <a:custGeom>
              <a:avLst/>
              <a:gdLst/>
              <a:ahLst/>
              <a:cxnLst/>
              <a:rect l="l" t="t" r="r" b="b"/>
              <a:pathLst>
                <a:path w="298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4414;p65">
              <a:extLst>
                <a:ext uri="{FF2B5EF4-FFF2-40B4-BE49-F238E27FC236}">
                  <a16:creationId xmlns:a16="http://schemas.microsoft.com/office/drawing/2014/main" id="{7B563477-4978-407C-8F17-DF9C6AC64D02}"/>
                </a:ext>
              </a:extLst>
            </p:cNvPr>
            <p:cNvSpPr/>
            <p:nvPr/>
          </p:nvSpPr>
          <p:spPr>
            <a:xfrm>
              <a:off x="2388609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4415;p65">
              <a:extLst>
                <a:ext uri="{FF2B5EF4-FFF2-40B4-BE49-F238E27FC236}">
                  <a16:creationId xmlns:a16="http://schemas.microsoft.com/office/drawing/2014/main" id="{EC963267-E470-499A-AB98-94BA52D68676}"/>
                </a:ext>
              </a:extLst>
            </p:cNvPr>
            <p:cNvSpPr/>
            <p:nvPr/>
          </p:nvSpPr>
          <p:spPr>
            <a:xfrm>
              <a:off x="2436348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52" y="1"/>
                  </a:moveTo>
                  <a:lnTo>
                    <a:pt x="252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4416;p65">
              <a:extLst>
                <a:ext uri="{FF2B5EF4-FFF2-40B4-BE49-F238E27FC236}">
                  <a16:creationId xmlns:a16="http://schemas.microsoft.com/office/drawing/2014/main" id="{B2116839-98B0-42D2-BA60-457E9D8F1593}"/>
                </a:ext>
              </a:extLst>
            </p:cNvPr>
            <p:cNvSpPr/>
            <p:nvPr/>
          </p:nvSpPr>
          <p:spPr>
            <a:xfrm>
              <a:off x="2485503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4417;p65">
              <a:extLst>
                <a:ext uri="{FF2B5EF4-FFF2-40B4-BE49-F238E27FC236}">
                  <a16:creationId xmlns:a16="http://schemas.microsoft.com/office/drawing/2014/main" id="{3169D413-152F-4177-8E12-769E73D8BA92}"/>
                </a:ext>
              </a:extLst>
            </p:cNvPr>
            <p:cNvSpPr/>
            <p:nvPr/>
          </p:nvSpPr>
          <p:spPr>
            <a:xfrm>
              <a:off x="2533242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4418;p65">
              <a:extLst>
                <a:ext uri="{FF2B5EF4-FFF2-40B4-BE49-F238E27FC236}">
                  <a16:creationId xmlns:a16="http://schemas.microsoft.com/office/drawing/2014/main" id="{A8AD4798-3C85-43C0-9C09-0C435C48F8D9}"/>
                </a:ext>
              </a:extLst>
            </p:cNvPr>
            <p:cNvSpPr/>
            <p:nvPr/>
          </p:nvSpPr>
          <p:spPr>
            <a:xfrm>
              <a:off x="2582397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4419;p65">
              <a:extLst>
                <a:ext uri="{FF2B5EF4-FFF2-40B4-BE49-F238E27FC236}">
                  <a16:creationId xmlns:a16="http://schemas.microsoft.com/office/drawing/2014/main" id="{5AC95F5C-BCD8-43B5-96BB-C07523E17D34}"/>
                </a:ext>
              </a:extLst>
            </p:cNvPr>
            <p:cNvSpPr/>
            <p:nvPr/>
          </p:nvSpPr>
          <p:spPr>
            <a:xfrm>
              <a:off x="2630136" y="3398185"/>
              <a:ext cx="19686" cy="259850"/>
            </a:xfrm>
            <a:custGeom>
              <a:avLst/>
              <a:gdLst/>
              <a:ahLst/>
              <a:cxnLst/>
              <a:rect l="l" t="t" r="r" b="b"/>
              <a:pathLst>
                <a:path w="320" h="4224" extrusionOk="0">
                  <a:moveTo>
                    <a:pt x="229" y="1"/>
                  </a:moveTo>
                  <a:lnTo>
                    <a:pt x="229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320" y="4223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4420;p65">
              <a:extLst>
                <a:ext uri="{FF2B5EF4-FFF2-40B4-BE49-F238E27FC236}">
                  <a16:creationId xmlns:a16="http://schemas.microsoft.com/office/drawing/2014/main" id="{579685F3-712C-430D-874B-B6DF88868ECB}"/>
                </a:ext>
              </a:extLst>
            </p:cNvPr>
            <p:cNvSpPr/>
            <p:nvPr/>
          </p:nvSpPr>
          <p:spPr>
            <a:xfrm>
              <a:off x="2679291" y="3398185"/>
              <a:ext cx="18271" cy="259850"/>
            </a:xfrm>
            <a:custGeom>
              <a:avLst/>
              <a:gdLst/>
              <a:ahLst/>
              <a:cxnLst/>
              <a:rect l="l" t="t" r="r" b="b"/>
              <a:pathLst>
                <a:path w="297" h="4224" extrusionOk="0">
                  <a:moveTo>
                    <a:pt x="228" y="1"/>
                  </a:moveTo>
                  <a:lnTo>
                    <a:pt x="228" y="4132"/>
                  </a:lnTo>
                  <a:lnTo>
                    <a:pt x="0" y="4132"/>
                  </a:lnTo>
                  <a:lnTo>
                    <a:pt x="0" y="4223"/>
                  </a:lnTo>
                  <a:lnTo>
                    <a:pt x="297" y="4223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4421;p65">
              <a:extLst>
                <a:ext uri="{FF2B5EF4-FFF2-40B4-BE49-F238E27FC236}">
                  <a16:creationId xmlns:a16="http://schemas.microsoft.com/office/drawing/2014/main" id="{4EC8B543-B5E9-4AC7-8795-5AA75F4A3257}"/>
                </a:ext>
              </a:extLst>
            </p:cNvPr>
            <p:cNvSpPr/>
            <p:nvPr/>
          </p:nvSpPr>
          <p:spPr>
            <a:xfrm>
              <a:off x="1876086" y="3372901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4422;p65">
              <a:extLst>
                <a:ext uri="{FF2B5EF4-FFF2-40B4-BE49-F238E27FC236}">
                  <a16:creationId xmlns:a16="http://schemas.microsoft.com/office/drawing/2014/main" id="{151FB354-27A0-4AAB-830E-06E94ADBA46D}"/>
                </a:ext>
              </a:extLst>
            </p:cNvPr>
            <p:cNvSpPr/>
            <p:nvPr/>
          </p:nvSpPr>
          <p:spPr>
            <a:xfrm>
              <a:off x="1876086" y="3372901"/>
              <a:ext cx="18271" cy="19747"/>
            </a:xfrm>
            <a:custGeom>
              <a:avLst/>
              <a:gdLst/>
              <a:ahLst/>
              <a:cxnLst/>
              <a:rect l="l" t="t" r="r" b="b"/>
              <a:pathLst>
                <a:path w="297" h="321" extrusionOk="0">
                  <a:moveTo>
                    <a:pt x="0" y="1"/>
                  </a:moveTo>
                  <a:lnTo>
                    <a:pt x="0" y="320"/>
                  </a:lnTo>
                  <a:lnTo>
                    <a:pt x="297" y="320"/>
                  </a:lnTo>
                  <a:lnTo>
                    <a:pt x="297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4423;p65">
              <a:extLst>
                <a:ext uri="{FF2B5EF4-FFF2-40B4-BE49-F238E27FC236}">
                  <a16:creationId xmlns:a16="http://schemas.microsoft.com/office/drawing/2014/main" id="{AB65482F-0F55-4FC2-9CD6-EDA85A96078E}"/>
                </a:ext>
              </a:extLst>
            </p:cNvPr>
            <p:cNvSpPr/>
            <p:nvPr/>
          </p:nvSpPr>
          <p:spPr>
            <a:xfrm>
              <a:off x="2708759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4424;p65">
              <a:extLst>
                <a:ext uri="{FF2B5EF4-FFF2-40B4-BE49-F238E27FC236}">
                  <a16:creationId xmlns:a16="http://schemas.microsoft.com/office/drawing/2014/main" id="{79347B2C-AB48-43F7-84E1-A329B446A641}"/>
                </a:ext>
              </a:extLst>
            </p:cNvPr>
            <p:cNvSpPr/>
            <p:nvPr/>
          </p:nvSpPr>
          <p:spPr>
            <a:xfrm>
              <a:off x="2708759" y="3372901"/>
              <a:ext cx="19748" cy="19747"/>
            </a:xfrm>
            <a:custGeom>
              <a:avLst/>
              <a:gdLst/>
              <a:ahLst/>
              <a:cxnLst/>
              <a:rect l="l" t="t" r="r" b="b"/>
              <a:pathLst>
                <a:path w="321" h="321" extrusionOk="0">
                  <a:moveTo>
                    <a:pt x="1" y="1"/>
                  </a:moveTo>
                  <a:lnTo>
                    <a:pt x="1" y="320"/>
                  </a:lnTo>
                  <a:lnTo>
                    <a:pt x="320" y="320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rgbClr val="FCBE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4425;p65">
              <a:extLst>
                <a:ext uri="{FF2B5EF4-FFF2-40B4-BE49-F238E27FC236}">
                  <a16:creationId xmlns:a16="http://schemas.microsoft.com/office/drawing/2014/main" id="{A4003B94-F612-4E72-9F6F-7C55F862AF2C}"/>
                </a:ext>
              </a:extLst>
            </p:cNvPr>
            <p:cNvSpPr/>
            <p:nvPr/>
          </p:nvSpPr>
          <p:spPr>
            <a:xfrm>
              <a:off x="1880269" y="3377146"/>
              <a:ext cx="9905" cy="11258"/>
            </a:xfrm>
            <a:custGeom>
              <a:avLst/>
              <a:gdLst/>
              <a:ahLst/>
              <a:cxnLst/>
              <a:rect l="l" t="t" r="r" b="b"/>
              <a:pathLst>
                <a:path w="161" h="183" extrusionOk="0">
                  <a:moveTo>
                    <a:pt x="92" y="0"/>
                  </a:moveTo>
                  <a:cubicBezTo>
                    <a:pt x="46" y="0"/>
                    <a:pt x="1" y="46"/>
                    <a:pt x="1" y="92"/>
                  </a:cubicBezTo>
                  <a:cubicBezTo>
                    <a:pt x="1" y="137"/>
                    <a:pt x="46" y="183"/>
                    <a:pt x="92" y="183"/>
                  </a:cubicBezTo>
                  <a:cubicBezTo>
                    <a:pt x="115" y="183"/>
                    <a:pt x="160" y="137"/>
                    <a:pt x="160" y="92"/>
                  </a:cubicBezTo>
                  <a:cubicBezTo>
                    <a:pt x="160" y="46"/>
                    <a:pt x="115" y="0"/>
                    <a:pt x="92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4426;p65">
              <a:extLst>
                <a:ext uri="{FF2B5EF4-FFF2-40B4-BE49-F238E27FC236}">
                  <a16:creationId xmlns:a16="http://schemas.microsoft.com/office/drawing/2014/main" id="{7C1C8DA8-4E71-48F1-AD65-81DBBB9EF767}"/>
                </a:ext>
              </a:extLst>
            </p:cNvPr>
            <p:cNvSpPr/>
            <p:nvPr/>
          </p:nvSpPr>
          <p:spPr>
            <a:xfrm>
              <a:off x="2713004" y="3377146"/>
              <a:ext cx="9843" cy="11258"/>
            </a:xfrm>
            <a:custGeom>
              <a:avLst/>
              <a:gdLst/>
              <a:ahLst/>
              <a:cxnLst/>
              <a:rect l="l" t="t" r="r" b="b"/>
              <a:pathLst>
                <a:path w="160" h="183" extrusionOk="0">
                  <a:moveTo>
                    <a:pt x="91" y="0"/>
                  </a:moveTo>
                  <a:cubicBezTo>
                    <a:pt x="46" y="0"/>
                    <a:pt x="0" y="46"/>
                    <a:pt x="0" y="92"/>
                  </a:cubicBezTo>
                  <a:cubicBezTo>
                    <a:pt x="0" y="137"/>
                    <a:pt x="46" y="183"/>
                    <a:pt x="91" y="183"/>
                  </a:cubicBezTo>
                  <a:cubicBezTo>
                    <a:pt x="137" y="183"/>
                    <a:pt x="160" y="137"/>
                    <a:pt x="160" y="92"/>
                  </a:cubicBezTo>
                  <a:cubicBezTo>
                    <a:pt x="160" y="46"/>
                    <a:pt x="137" y="0"/>
                    <a:pt x="91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4427;p65">
              <a:extLst>
                <a:ext uri="{FF2B5EF4-FFF2-40B4-BE49-F238E27FC236}">
                  <a16:creationId xmlns:a16="http://schemas.microsoft.com/office/drawing/2014/main" id="{0AD6559A-47B5-46C9-93C6-85B326C82B59}"/>
                </a:ext>
              </a:extLst>
            </p:cNvPr>
            <p:cNvSpPr/>
            <p:nvPr/>
          </p:nvSpPr>
          <p:spPr>
            <a:xfrm>
              <a:off x="1880269" y="3688855"/>
              <a:ext cx="9905" cy="9904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92" y="1"/>
                  </a:moveTo>
                  <a:cubicBezTo>
                    <a:pt x="46" y="1"/>
                    <a:pt x="1" y="23"/>
                    <a:pt x="1" y="69"/>
                  </a:cubicBezTo>
                  <a:cubicBezTo>
                    <a:pt x="1" y="115"/>
                    <a:pt x="46" y="160"/>
                    <a:pt x="92" y="160"/>
                  </a:cubicBezTo>
                  <a:cubicBezTo>
                    <a:pt x="115" y="160"/>
                    <a:pt x="160" y="115"/>
                    <a:pt x="160" y="69"/>
                  </a:cubicBezTo>
                  <a:cubicBezTo>
                    <a:pt x="160" y="23"/>
                    <a:pt x="115" y="1"/>
                    <a:pt x="92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4428;p65">
              <a:extLst>
                <a:ext uri="{FF2B5EF4-FFF2-40B4-BE49-F238E27FC236}">
                  <a16:creationId xmlns:a16="http://schemas.microsoft.com/office/drawing/2014/main" id="{2B8191D2-2739-4F1E-97FB-A97C13C38A9B}"/>
                </a:ext>
              </a:extLst>
            </p:cNvPr>
            <p:cNvSpPr/>
            <p:nvPr/>
          </p:nvSpPr>
          <p:spPr>
            <a:xfrm>
              <a:off x="2713004" y="3688855"/>
              <a:ext cx="9843" cy="9904"/>
            </a:xfrm>
            <a:custGeom>
              <a:avLst/>
              <a:gdLst/>
              <a:ahLst/>
              <a:cxnLst/>
              <a:rect l="l" t="t" r="r" b="b"/>
              <a:pathLst>
                <a:path w="160" h="161" extrusionOk="0">
                  <a:moveTo>
                    <a:pt x="91" y="1"/>
                  </a:moveTo>
                  <a:cubicBezTo>
                    <a:pt x="46" y="1"/>
                    <a:pt x="0" y="23"/>
                    <a:pt x="0" y="69"/>
                  </a:cubicBezTo>
                  <a:cubicBezTo>
                    <a:pt x="0" y="115"/>
                    <a:pt x="46" y="160"/>
                    <a:pt x="91" y="160"/>
                  </a:cubicBezTo>
                  <a:cubicBezTo>
                    <a:pt x="137" y="160"/>
                    <a:pt x="160" y="115"/>
                    <a:pt x="160" y="69"/>
                  </a:cubicBezTo>
                  <a:cubicBezTo>
                    <a:pt x="160" y="23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4429;p65">
              <a:extLst>
                <a:ext uri="{FF2B5EF4-FFF2-40B4-BE49-F238E27FC236}">
                  <a16:creationId xmlns:a16="http://schemas.microsoft.com/office/drawing/2014/main" id="{69E7A0BB-00E4-45DD-ADFC-1805CE7E6F76}"/>
                </a:ext>
              </a:extLst>
            </p:cNvPr>
            <p:cNvSpPr/>
            <p:nvPr/>
          </p:nvSpPr>
          <p:spPr>
            <a:xfrm>
              <a:off x="3971149" y="3764706"/>
              <a:ext cx="594037" cy="407246"/>
            </a:xfrm>
            <a:custGeom>
              <a:avLst/>
              <a:gdLst/>
              <a:ahLst/>
              <a:cxnLst/>
              <a:rect l="l" t="t" r="r" b="b"/>
              <a:pathLst>
                <a:path w="9656" h="6620" extrusionOk="0">
                  <a:moveTo>
                    <a:pt x="69" y="0"/>
                  </a:moveTo>
                  <a:lnTo>
                    <a:pt x="1" y="91"/>
                  </a:lnTo>
                  <a:lnTo>
                    <a:pt x="9587" y="6619"/>
                  </a:lnTo>
                  <a:lnTo>
                    <a:pt x="9656" y="652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4430;p65">
              <a:extLst>
                <a:ext uri="{FF2B5EF4-FFF2-40B4-BE49-F238E27FC236}">
                  <a16:creationId xmlns:a16="http://schemas.microsoft.com/office/drawing/2014/main" id="{0B8DC3BB-7899-4643-AD40-7A5DBB790153}"/>
                </a:ext>
              </a:extLst>
            </p:cNvPr>
            <p:cNvSpPr/>
            <p:nvPr/>
          </p:nvSpPr>
          <p:spPr>
            <a:xfrm>
              <a:off x="3923410" y="3761877"/>
              <a:ext cx="57644" cy="353910"/>
            </a:xfrm>
            <a:custGeom>
              <a:avLst/>
              <a:gdLst/>
              <a:ahLst/>
              <a:cxnLst/>
              <a:rect l="l" t="t" r="r" b="b"/>
              <a:pathLst>
                <a:path w="937" h="5753" extrusionOk="0">
                  <a:moveTo>
                    <a:pt x="0" y="0"/>
                  </a:moveTo>
                  <a:lnTo>
                    <a:pt x="0" y="5752"/>
                  </a:lnTo>
                  <a:lnTo>
                    <a:pt x="936" y="5752"/>
                  </a:lnTo>
                  <a:lnTo>
                    <a:pt x="9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4431;p65">
              <a:extLst>
                <a:ext uri="{FF2B5EF4-FFF2-40B4-BE49-F238E27FC236}">
                  <a16:creationId xmlns:a16="http://schemas.microsoft.com/office/drawing/2014/main" id="{D366D094-EC41-4418-A786-275A9F23E722}"/>
                </a:ext>
              </a:extLst>
            </p:cNvPr>
            <p:cNvSpPr/>
            <p:nvPr/>
          </p:nvSpPr>
          <p:spPr>
            <a:xfrm>
              <a:off x="3889697" y="3811029"/>
              <a:ext cx="33774" cy="30943"/>
            </a:xfrm>
            <a:custGeom>
              <a:avLst/>
              <a:gdLst/>
              <a:ahLst/>
              <a:cxnLst/>
              <a:rect l="l" t="t" r="r" b="b"/>
              <a:pathLst>
                <a:path w="549" h="503" extrusionOk="0">
                  <a:moveTo>
                    <a:pt x="1" y="0"/>
                  </a:moveTo>
                  <a:lnTo>
                    <a:pt x="1" y="502"/>
                  </a:lnTo>
                  <a:lnTo>
                    <a:pt x="548" y="502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4432;p65">
              <a:extLst>
                <a:ext uri="{FF2B5EF4-FFF2-40B4-BE49-F238E27FC236}">
                  <a16:creationId xmlns:a16="http://schemas.microsoft.com/office/drawing/2014/main" id="{9B072A76-9A11-4BAD-B706-520579338162}"/>
                </a:ext>
              </a:extLst>
            </p:cNvPr>
            <p:cNvSpPr/>
            <p:nvPr/>
          </p:nvSpPr>
          <p:spPr>
            <a:xfrm>
              <a:off x="3889697" y="3907919"/>
              <a:ext cx="33774" cy="29528"/>
            </a:xfrm>
            <a:custGeom>
              <a:avLst/>
              <a:gdLst/>
              <a:ahLst/>
              <a:cxnLst/>
              <a:rect l="l" t="t" r="r" b="b"/>
              <a:pathLst>
                <a:path w="549" h="480" extrusionOk="0">
                  <a:moveTo>
                    <a:pt x="1" y="0"/>
                  </a:moveTo>
                  <a:lnTo>
                    <a:pt x="1" y="480"/>
                  </a:lnTo>
                  <a:lnTo>
                    <a:pt x="548" y="480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4433;p65">
              <a:extLst>
                <a:ext uri="{FF2B5EF4-FFF2-40B4-BE49-F238E27FC236}">
                  <a16:creationId xmlns:a16="http://schemas.microsoft.com/office/drawing/2014/main" id="{BCED4BDD-44D4-4EB7-BF92-32A8CDDC14D5}"/>
                </a:ext>
              </a:extLst>
            </p:cNvPr>
            <p:cNvSpPr/>
            <p:nvPr/>
          </p:nvSpPr>
          <p:spPr>
            <a:xfrm>
              <a:off x="3889697" y="4003394"/>
              <a:ext cx="33774" cy="29528"/>
            </a:xfrm>
            <a:custGeom>
              <a:avLst/>
              <a:gdLst/>
              <a:ahLst/>
              <a:cxnLst/>
              <a:rect l="l" t="t" r="r" b="b"/>
              <a:pathLst>
                <a:path w="549" h="480" extrusionOk="0">
                  <a:moveTo>
                    <a:pt x="1" y="0"/>
                  </a:moveTo>
                  <a:lnTo>
                    <a:pt x="1" y="480"/>
                  </a:lnTo>
                  <a:lnTo>
                    <a:pt x="548" y="480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4434;p65">
              <a:extLst>
                <a:ext uri="{FF2B5EF4-FFF2-40B4-BE49-F238E27FC236}">
                  <a16:creationId xmlns:a16="http://schemas.microsoft.com/office/drawing/2014/main" id="{A7EE1C6D-8914-4F7C-B0D2-63777EA5D93A}"/>
                </a:ext>
              </a:extLst>
            </p:cNvPr>
            <p:cNvSpPr/>
            <p:nvPr/>
          </p:nvSpPr>
          <p:spPr>
            <a:xfrm>
              <a:off x="-1621818" y="4117140"/>
              <a:ext cx="5444212" cy="136261"/>
            </a:xfrm>
            <a:custGeom>
              <a:avLst/>
              <a:gdLst/>
              <a:ahLst/>
              <a:cxnLst/>
              <a:rect l="l" t="t" r="r" b="b"/>
              <a:pathLst>
                <a:path w="88495" h="2215" extrusionOk="0">
                  <a:moveTo>
                    <a:pt x="74137" y="0"/>
                  </a:moveTo>
                  <a:lnTo>
                    <a:pt x="71649" y="1552"/>
                  </a:lnTo>
                  <a:lnTo>
                    <a:pt x="0" y="1552"/>
                  </a:lnTo>
                  <a:lnTo>
                    <a:pt x="0" y="2214"/>
                  </a:lnTo>
                  <a:lnTo>
                    <a:pt x="114" y="2214"/>
                  </a:lnTo>
                  <a:lnTo>
                    <a:pt x="114" y="1666"/>
                  </a:lnTo>
                  <a:lnTo>
                    <a:pt x="71695" y="1666"/>
                  </a:lnTo>
                  <a:lnTo>
                    <a:pt x="74160" y="137"/>
                  </a:lnTo>
                  <a:lnTo>
                    <a:pt x="88380" y="137"/>
                  </a:lnTo>
                  <a:lnTo>
                    <a:pt x="88380" y="662"/>
                  </a:lnTo>
                  <a:lnTo>
                    <a:pt x="88494" y="662"/>
                  </a:lnTo>
                  <a:lnTo>
                    <a:pt x="884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4435;p65">
              <a:extLst>
                <a:ext uri="{FF2B5EF4-FFF2-40B4-BE49-F238E27FC236}">
                  <a16:creationId xmlns:a16="http://schemas.microsoft.com/office/drawing/2014/main" id="{365C8AE6-2A47-4174-9EB9-2CFDE1511331}"/>
                </a:ext>
              </a:extLst>
            </p:cNvPr>
            <p:cNvSpPr/>
            <p:nvPr/>
          </p:nvSpPr>
          <p:spPr>
            <a:xfrm>
              <a:off x="-1561467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4436;p65">
              <a:extLst>
                <a:ext uri="{FF2B5EF4-FFF2-40B4-BE49-F238E27FC236}">
                  <a16:creationId xmlns:a16="http://schemas.microsoft.com/office/drawing/2014/main" id="{B1BA826E-81DD-4E73-9C5C-B8727BA71AD6}"/>
                </a:ext>
              </a:extLst>
            </p:cNvPr>
            <p:cNvSpPr/>
            <p:nvPr/>
          </p:nvSpPr>
          <p:spPr>
            <a:xfrm>
              <a:off x="-1516496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4437;p65">
              <a:extLst>
                <a:ext uri="{FF2B5EF4-FFF2-40B4-BE49-F238E27FC236}">
                  <a16:creationId xmlns:a16="http://schemas.microsoft.com/office/drawing/2014/main" id="{F43E0E90-D437-4EF3-8794-6D77334C5E4E}"/>
                </a:ext>
              </a:extLst>
            </p:cNvPr>
            <p:cNvSpPr/>
            <p:nvPr/>
          </p:nvSpPr>
          <p:spPr>
            <a:xfrm>
              <a:off x="-1471587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4438;p65">
              <a:extLst>
                <a:ext uri="{FF2B5EF4-FFF2-40B4-BE49-F238E27FC236}">
                  <a16:creationId xmlns:a16="http://schemas.microsoft.com/office/drawing/2014/main" id="{CDF575C1-5250-4884-9CF0-A91FE03A8EA5}"/>
                </a:ext>
              </a:extLst>
            </p:cNvPr>
            <p:cNvSpPr/>
            <p:nvPr/>
          </p:nvSpPr>
          <p:spPr>
            <a:xfrm>
              <a:off x="-142661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4439;p65">
              <a:extLst>
                <a:ext uri="{FF2B5EF4-FFF2-40B4-BE49-F238E27FC236}">
                  <a16:creationId xmlns:a16="http://schemas.microsoft.com/office/drawing/2014/main" id="{9E7A0F6D-22E8-48C0-AA77-A6BDF3E8591A}"/>
                </a:ext>
              </a:extLst>
            </p:cNvPr>
            <p:cNvSpPr/>
            <p:nvPr/>
          </p:nvSpPr>
          <p:spPr>
            <a:xfrm>
              <a:off x="-138312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4440;p65">
              <a:extLst>
                <a:ext uri="{FF2B5EF4-FFF2-40B4-BE49-F238E27FC236}">
                  <a16:creationId xmlns:a16="http://schemas.microsoft.com/office/drawing/2014/main" id="{5E7624BE-8E9B-4907-8912-180809D9B01D}"/>
                </a:ext>
              </a:extLst>
            </p:cNvPr>
            <p:cNvSpPr/>
            <p:nvPr/>
          </p:nvSpPr>
          <p:spPr>
            <a:xfrm>
              <a:off x="-133815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4441;p65">
              <a:extLst>
                <a:ext uri="{FF2B5EF4-FFF2-40B4-BE49-F238E27FC236}">
                  <a16:creationId xmlns:a16="http://schemas.microsoft.com/office/drawing/2014/main" id="{16948795-6FCA-434F-B2A3-D6AADE017E33}"/>
                </a:ext>
              </a:extLst>
            </p:cNvPr>
            <p:cNvSpPr/>
            <p:nvPr/>
          </p:nvSpPr>
          <p:spPr>
            <a:xfrm>
              <a:off x="-129324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4442;p65">
              <a:extLst>
                <a:ext uri="{FF2B5EF4-FFF2-40B4-BE49-F238E27FC236}">
                  <a16:creationId xmlns:a16="http://schemas.microsoft.com/office/drawing/2014/main" id="{270EA7EF-2F2B-4EB5-8A79-06301A4619FE}"/>
                </a:ext>
              </a:extLst>
            </p:cNvPr>
            <p:cNvSpPr/>
            <p:nvPr/>
          </p:nvSpPr>
          <p:spPr>
            <a:xfrm>
              <a:off x="-1248331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4443;p65">
              <a:extLst>
                <a:ext uri="{FF2B5EF4-FFF2-40B4-BE49-F238E27FC236}">
                  <a16:creationId xmlns:a16="http://schemas.microsoft.com/office/drawing/2014/main" id="{ABBCB2A8-3C55-4ECF-B4AF-0555A055E8CA}"/>
                </a:ext>
              </a:extLst>
            </p:cNvPr>
            <p:cNvSpPr/>
            <p:nvPr/>
          </p:nvSpPr>
          <p:spPr>
            <a:xfrm>
              <a:off x="-120335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4444;p65">
              <a:extLst>
                <a:ext uri="{FF2B5EF4-FFF2-40B4-BE49-F238E27FC236}">
                  <a16:creationId xmlns:a16="http://schemas.microsoft.com/office/drawing/2014/main" id="{6F391D9F-8D22-4456-B487-18B39D567992}"/>
                </a:ext>
              </a:extLst>
            </p:cNvPr>
            <p:cNvSpPr/>
            <p:nvPr/>
          </p:nvSpPr>
          <p:spPr>
            <a:xfrm>
              <a:off x="-1158450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4445;p65">
              <a:extLst>
                <a:ext uri="{FF2B5EF4-FFF2-40B4-BE49-F238E27FC236}">
                  <a16:creationId xmlns:a16="http://schemas.microsoft.com/office/drawing/2014/main" id="{3A0ADD2A-9899-4C36-9913-E023BAF996B2}"/>
                </a:ext>
              </a:extLst>
            </p:cNvPr>
            <p:cNvSpPr/>
            <p:nvPr/>
          </p:nvSpPr>
          <p:spPr>
            <a:xfrm>
              <a:off x="-111347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4446;p65">
              <a:extLst>
                <a:ext uri="{FF2B5EF4-FFF2-40B4-BE49-F238E27FC236}">
                  <a16:creationId xmlns:a16="http://schemas.microsoft.com/office/drawing/2014/main" id="{7EE5134F-9DBA-482C-9A5E-4097C3689FA4}"/>
                </a:ext>
              </a:extLst>
            </p:cNvPr>
            <p:cNvSpPr/>
            <p:nvPr/>
          </p:nvSpPr>
          <p:spPr>
            <a:xfrm>
              <a:off x="-106856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4447;p65">
              <a:extLst>
                <a:ext uri="{FF2B5EF4-FFF2-40B4-BE49-F238E27FC236}">
                  <a16:creationId xmlns:a16="http://schemas.microsoft.com/office/drawing/2014/main" id="{F978A469-315C-4241-B1AA-107DB654C07C}"/>
                </a:ext>
              </a:extLst>
            </p:cNvPr>
            <p:cNvSpPr/>
            <p:nvPr/>
          </p:nvSpPr>
          <p:spPr>
            <a:xfrm>
              <a:off x="-1023659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4448;p65">
              <a:extLst>
                <a:ext uri="{FF2B5EF4-FFF2-40B4-BE49-F238E27FC236}">
                  <a16:creationId xmlns:a16="http://schemas.microsoft.com/office/drawing/2014/main" id="{4DD06EBA-64FB-4BF8-9138-9925459D174A}"/>
                </a:ext>
              </a:extLst>
            </p:cNvPr>
            <p:cNvSpPr/>
            <p:nvPr/>
          </p:nvSpPr>
          <p:spPr>
            <a:xfrm>
              <a:off x="-978688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4449;p65">
              <a:extLst>
                <a:ext uri="{FF2B5EF4-FFF2-40B4-BE49-F238E27FC236}">
                  <a16:creationId xmlns:a16="http://schemas.microsoft.com/office/drawing/2014/main" id="{1CACD374-AD59-4344-9918-86754575C3DB}"/>
                </a:ext>
              </a:extLst>
            </p:cNvPr>
            <p:cNvSpPr/>
            <p:nvPr/>
          </p:nvSpPr>
          <p:spPr>
            <a:xfrm>
              <a:off x="-935194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4450;p65">
              <a:extLst>
                <a:ext uri="{FF2B5EF4-FFF2-40B4-BE49-F238E27FC236}">
                  <a16:creationId xmlns:a16="http://schemas.microsoft.com/office/drawing/2014/main" id="{AA264B52-7309-4183-AE9B-F286FF59CD43}"/>
                </a:ext>
              </a:extLst>
            </p:cNvPr>
            <p:cNvSpPr/>
            <p:nvPr/>
          </p:nvSpPr>
          <p:spPr>
            <a:xfrm>
              <a:off x="-89022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4451;p65">
              <a:extLst>
                <a:ext uri="{FF2B5EF4-FFF2-40B4-BE49-F238E27FC236}">
                  <a16:creationId xmlns:a16="http://schemas.microsoft.com/office/drawing/2014/main" id="{28E1CD47-75E9-40BA-B040-8E6B5A6B9D6E}"/>
                </a:ext>
              </a:extLst>
            </p:cNvPr>
            <p:cNvSpPr/>
            <p:nvPr/>
          </p:nvSpPr>
          <p:spPr>
            <a:xfrm>
              <a:off x="-845313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4452;p65">
              <a:extLst>
                <a:ext uri="{FF2B5EF4-FFF2-40B4-BE49-F238E27FC236}">
                  <a16:creationId xmlns:a16="http://schemas.microsoft.com/office/drawing/2014/main" id="{F3ADD859-B8EE-48A6-A314-66DF8023AB5B}"/>
                </a:ext>
              </a:extLst>
            </p:cNvPr>
            <p:cNvSpPr/>
            <p:nvPr/>
          </p:nvSpPr>
          <p:spPr>
            <a:xfrm>
              <a:off x="-800342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4453;p65">
              <a:extLst>
                <a:ext uri="{FF2B5EF4-FFF2-40B4-BE49-F238E27FC236}">
                  <a16:creationId xmlns:a16="http://schemas.microsoft.com/office/drawing/2014/main" id="{0CBF5E98-EC17-45EE-A76A-DF9D91B18651}"/>
                </a:ext>
              </a:extLst>
            </p:cNvPr>
            <p:cNvSpPr/>
            <p:nvPr/>
          </p:nvSpPr>
          <p:spPr>
            <a:xfrm>
              <a:off x="-75543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4454;p65">
              <a:extLst>
                <a:ext uri="{FF2B5EF4-FFF2-40B4-BE49-F238E27FC236}">
                  <a16:creationId xmlns:a16="http://schemas.microsoft.com/office/drawing/2014/main" id="{23B3F3EA-5710-489A-961D-30994B938658}"/>
                </a:ext>
              </a:extLst>
            </p:cNvPr>
            <p:cNvSpPr/>
            <p:nvPr/>
          </p:nvSpPr>
          <p:spPr>
            <a:xfrm>
              <a:off x="-71052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4455;p65">
              <a:extLst>
                <a:ext uri="{FF2B5EF4-FFF2-40B4-BE49-F238E27FC236}">
                  <a16:creationId xmlns:a16="http://schemas.microsoft.com/office/drawing/2014/main" id="{D922862A-E354-4D01-9252-3BF6AA09EF59}"/>
                </a:ext>
              </a:extLst>
            </p:cNvPr>
            <p:cNvSpPr/>
            <p:nvPr/>
          </p:nvSpPr>
          <p:spPr>
            <a:xfrm>
              <a:off x="-66555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4456;p65">
              <a:extLst>
                <a:ext uri="{FF2B5EF4-FFF2-40B4-BE49-F238E27FC236}">
                  <a16:creationId xmlns:a16="http://schemas.microsoft.com/office/drawing/2014/main" id="{9F251FCF-1F63-4640-AB56-D867C7717D80}"/>
                </a:ext>
              </a:extLst>
            </p:cNvPr>
            <p:cNvSpPr/>
            <p:nvPr/>
          </p:nvSpPr>
          <p:spPr>
            <a:xfrm>
              <a:off x="-620642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4457;p65">
              <a:extLst>
                <a:ext uri="{FF2B5EF4-FFF2-40B4-BE49-F238E27FC236}">
                  <a16:creationId xmlns:a16="http://schemas.microsoft.com/office/drawing/2014/main" id="{0392EAD1-3A40-4D26-B45B-2119D2E5F0AD}"/>
                </a:ext>
              </a:extLst>
            </p:cNvPr>
            <p:cNvSpPr/>
            <p:nvPr/>
          </p:nvSpPr>
          <p:spPr>
            <a:xfrm>
              <a:off x="-575671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4458;p65">
              <a:extLst>
                <a:ext uri="{FF2B5EF4-FFF2-40B4-BE49-F238E27FC236}">
                  <a16:creationId xmlns:a16="http://schemas.microsoft.com/office/drawing/2014/main" id="{27B8788A-02AF-4DE5-ABAB-F810DA8624DE}"/>
                </a:ext>
              </a:extLst>
            </p:cNvPr>
            <p:cNvSpPr/>
            <p:nvPr/>
          </p:nvSpPr>
          <p:spPr>
            <a:xfrm>
              <a:off x="-53076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4459;p65">
              <a:extLst>
                <a:ext uri="{FF2B5EF4-FFF2-40B4-BE49-F238E27FC236}">
                  <a16:creationId xmlns:a16="http://schemas.microsoft.com/office/drawing/2014/main" id="{49F48A50-492B-4757-AFAE-5FB295583B63}"/>
                </a:ext>
              </a:extLst>
            </p:cNvPr>
            <p:cNvSpPr/>
            <p:nvPr/>
          </p:nvSpPr>
          <p:spPr>
            <a:xfrm>
              <a:off x="-485852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4460;p65">
              <a:extLst>
                <a:ext uri="{FF2B5EF4-FFF2-40B4-BE49-F238E27FC236}">
                  <a16:creationId xmlns:a16="http://schemas.microsoft.com/office/drawing/2014/main" id="{4A34460E-F1CB-45FF-AD23-022B68035C24}"/>
                </a:ext>
              </a:extLst>
            </p:cNvPr>
            <p:cNvSpPr/>
            <p:nvPr/>
          </p:nvSpPr>
          <p:spPr>
            <a:xfrm>
              <a:off x="-442295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4461;p65">
              <a:extLst>
                <a:ext uri="{FF2B5EF4-FFF2-40B4-BE49-F238E27FC236}">
                  <a16:creationId xmlns:a16="http://schemas.microsoft.com/office/drawing/2014/main" id="{2F4DDD3E-2DF6-4B69-AEB0-4AF1E7D5E112}"/>
                </a:ext>
              </a:extLst>
            </p:cNvPr>
            <p:cNvSpPr/>
            <p:nvPr/>
          </p:nvSpPr>
          <p:spPr>
            <a:xfrm>
              <a:off x="-397386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4462;p65">
              <a:extLst>
                <a:ext uri="{FF2B5EF4-FFF2-40B4-BE49-F238E27FC236}">
                  <a16:creationId xmlns:a16="http://schemas.microsoft.com/office/drawing/2014/main" id="{6346C338-4F98-49F9-9873-55DEE8626A27}"/>
                </a:ext>
              </a:extLst>
            </p:cNvPr>
            <p:cNvSpPr/>
            <p:nvPr/>
          </p:nvSpPr>
          <p:spPr>
            <a:xfrm>
              <a:off x="-352415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4463;p65">
              <a:extLst>
                <a:ext uri="{FF2B5EF4-FFF2-40B4-BE49-F238E27FC236}">
                  <a16:creationId xmlns:a16="http://schemas.microsoft.com/office/drawing/2014/main" id="{2F71F581-05D7-45F2-82DE-BF6A6C90F3B5}"/>
                </a:ext>
              </a:extLst>
            </p:cNvPr>
            <p:cNvSpPr/>
            <p:nvPr/>
          </p:nvSpPr>
          <p:spPr>
            <a:xfrm>
              <a:off x="-307505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4464;p65">
              <a:extLst>
                <a:ext uri="{FF2B5EF4-FFF2-40B4-BE49-F238E27FC236}">
                  <a16:creationId xmlns:a16="http://schemas.microsoft.com/office/drawing/2014/main" id="{F407C915-53E4-43BC-9C34-D032BDAAABBA}"/>
                </a:ext>
              </a:extLst>
            </p:cNvPr>
            <p:cNvSpPr/>
            <p:nvPr/>
          </p:nvSpPr>
          <p:spPr>
            <a:xfrm>
              <a:off x="-26253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4465;p65">
              <a:extLst>
                <a:ext uri="{FF2B5EF4-FFF2-40B4-BE49-F238E27FC236}">
                  <a16:creationId xmlns:a16="http://schemas.microsoft.com/office/drawing/2014/main" id="{034393F5-C8F9-4D66-8038-22679E3D5288}"/>
                </a:ext>
              </a:extLst>
            </p:cNvPr>
            <p:cNvSpPr/>
            <p:nvPr/>
          </p:nvSpPr>
          <p:spPr>
            <a:xfrm>
              <a:off x="-217624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4466;p65">
              <a:extLst>
                <a:ext uri="{FF2B5EF4-FFF2-40B4-BE49-F238E27FC236}">
                  <a16:creationId xmlns:a16="http://schemas.microsoft.com/office/drawing/2014/main" id="{48DDC823-47FF-4226-8FFB-3F1B1AB98CBF}"/>
                </a:ext>
              </a:extLst>
            </p:cNvPr>
            <p:cNvSpPr/>
            <p:nvPr/>
          </p:nvSpPr>
          <p:spPr>
            <a:xfrm>
              <a:off x="-172653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4467;p65">
              <a:extLst>
                <a:ext uri="{FF2B5EF4-FFF2-40B4-BE49-F238E27FC236}">
                  <a16:creationId xmlns:a16="http://schemas.microsoft.com/office/drawing/2014/main" id="{985BC5EA-A5AD-40C4-A0E1-38EB9D49957F}"/>
                </a:ext>
              </a:extLst>
            </p:cNvPr>
            <p:cNvSpPr/>
            <p:nvPr/>
          </p:nvSpPr>
          <p:spPr>
            <a:xfrm>
              <a:off x="-12774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4468;p65">
              <a:extLst>
                <a:ext uri="{FF2B5EF4-FFF2-40B4-BE49-F238E27FC236}">
                  <a16:creationId xmlns:a16="http://schemas.microsoft.com/office/drawing/2014/main" id="{F79471AC-E680-4413-916D-4E7A574C571E}"/>
                </a:ext>
              </a:extLst>
            </p:cNvPr>
            <p:cNvSpPr/>
            <p:nvPr/>
          </p:nvSpPr>
          <p:spPr>
            <a:xfrm>
              <a:off x="-82834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4469;p65">
              <a:extLst>
                <a:ext uri="{FF2B5EF4-FFF2-40B4-BE49-F238E27FC236}">
                  <a16:creationId xmlns:a16="http://schemas.microsoft.com/office/drawing/2014/main" id="{05DE8434-1EE3-4338-A716-BC6F316F368E}"/>
                </a:ext>
              </a:extLst>
            </p:cNvPr>
            <p:cNvSpPr/>
            <p:nvPr/>
          </p:nvSpPr>
          <p:spPr>
            <a:xfrm>
              <a:off x="-37863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4470;p65">
              <a:extLst>
                <a:ext uri="{FF2B5EF4-FFF2-40B4-BE49-F238E27FC236}">
                  <a16:creationId xmlns:a16="http://schemas.microsoft.com/office/drawing/2014/main" id="{DBFFA11E-0F03-4DA3-A78F-BE9EB9A3A298}"/>
                </a:ext>
              </a:extLst>
            </p:cNvPr>
            <p:cNvSpPr/>
            <p:nvPr/>
          </p:nvSpPr>
          <p:spPr>
            <a:xfrm>
              <a:off x="5632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4471;p65">
              <a:extLst>
                <a:ext uri="{FF2B5EF4-FFF2-40B4-BE49-F238E27FC236}">
                  <a16:creationId xmlns:a16="http://schemas.microsoft.com/office/drawing/2014/main" id="{4EF38169-ADF9-485C-843C-4098FF51AE34}"/>
                </a:ext>
              </a:extLst>
            </p:cNvPr>
            <p:cNvSpPr/>
            <p:nvPr/>
          </p:nvSpPr>
          <p:spPr>
            <a:xfrm>
              <a:off x="5060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4472;p65">
              <a:extLst>
                <a:ext uri="{FF2B5EF4-FFF2-40B4-BE49-F238E27FC236}">
                  <a16:creationId xmlns:a16="http://schemas.microsoft.com/office/drawing/2014/main" id="{6CF4AE76-6F58-4851-BB26-D28A4CEDE3B4}"/>
                </a:ext>
              </a:extLst>
            </p:cNvPr>
            <p:cNvSpPr/>
            <p:nvPr/>
          </p:nvSpPr>
          <p:spPr>
            <a:xfrm>
              <a:off x="95512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4473;p65">
              <a:extLst>
                <a:ext uri="{FF2B5EF4-FFF2-40B4-BE49-F238E27FC236}">
                  <a16:creationId xmlns:a16="http://schemas.microsoft.com/office/drawing/2014/main" id="{0922A119-F0F0-4295-A741-5A361293E4A2}"/>
                </a:ext>
              </a:extLst>
            </p:cNvPr>
            <p:cNvSpPr/>
            <p:nvPr/>
          </p:nvSpPr>
          <p:spPr>
            <a:xfrm>
              <a:off x="14048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4474;p65">
              <a:extLst>
                <a:ext uri="{FF2B5EF4-FFF2-40B4-BE49-F238E27FC236}">
                  <a16:creationId xmlns:a16="http://schemas.microsoft.com/office/drawing/2014/main" id="{B5807402-0F4F-48CE-BAC4-80657629430B}"/>
                </a:ext>
              </a:extLst>
            </p:cNvPr>
            <p:cNvSpPr/>
            <p:nvPr/>
          </p:nvSpPr>
          <p:spPr>
            <a:xfrm>
              <a:off x="185393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4475;p65">
              <a:extLst>
                <a:ext uri="{FF2B5EF4-FFF2-40B4-BE49-F238E27FC236}">
                  <a16:creationId xmlns:a16="http://schemas.microsoft.com/office/drawing/2014/main" id="{6E7F8D6A-D137-4D04-B6D6-4B7DECBEE14E}"/>
                </a:ext>
              </a:extLst>
            </p:cNvPr>
            <p:cNvSpPr/>
            <p:nvPr/>
          </p:nvSpPr>
          <p:spPr>
            <a:xfrm>
              <a:off x="23030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4476;p65">
              <a:extLst>
                <a:ext uri="{FF2B5EF4-FFF2-40B4-BE49-F238E27FC236}">
                  <a16:creationId xmlns:a16="http://schemas.microsoft.com/office/drawing/2014/main" id="{C1A3A093-3E25-48F9-96FC-8239A93DA277}"/>
                </a:ext>
              </a:extLst>
            </p:cNvPr>
            <p:cNvSpPr/>
            <p:nvPr/>
          </p:nvSpPr>
          <p:spPr>
            <a:xfrm>
              <a:off x="27527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4477;p65">
              <a:extLst>
                <a:ext uri="{FF2B5EF4-FFF2-40B4-BE49-F238E27FC236}">
                  <a16:creationId xmlns:a16="http://schemas.microsoft.com/office/drawing/2014/main" id="{C1902880-CB47-41AD-99A6-B1B2F631FE83}"/>
                </a:ext>
              </a:extLst>
            </p:cNvPr>
            <p:cNvSpPr/>
            <p:nvPr/>
          </p:nvSpPr>
          <p:spPr>
            <a:xfrm>
              <a:off x="32018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4478;p65">
              <a:extLst>
                <a:ext uri="{FF2B5EF4-FFF2-40B4-BE49-F238E27FC236}">
                  <a16:creationId xmlns:a16="http://schemas.microsoft.com/office/drawing/2014/main" id="{9D42484D-A255-4417-8C28-EFEC4F268BA0}"/>
                </a:ext>
              </a:extLst>
            </p:cNvPr>
            <p:cNvSpPr/>
            <p:nvPr/>
          </p:nvSpPr>
          <p:spPr>
            <a:xfrm>
              <a:off x="36515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4479;p65">
              <a:extLst>
                <a:ext uri="{FF2B5EF4-FFF2-40B4-BE49-F238E27FC236}">
                  <a16:creationId xmlns:a16="http://schemas.microsoft.com/office/drawing/2014/main" id="{D8F8D4BF-0FCB-4255-8A6D-3840DF10CB25}"/>
                </a:ext>
              </a:extLst>
            </p:cNvPr>
            <p:cNvSpPr/>
            <p:nvPr/>
          </p:nvSpPr>
          <p:spPr>
            <a:xfrm>
              <a:off x="41006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4480;p65">
              <a:extLst>
                <a:ext uri="{FF2B5EF4-FFF2-40B4-BE49-F238E27FC236}">
                  <a16:creationId xmlns:a16="http://schemas.microsoft.com/office/drawing/2014/main" id="{5DF1DD67-27E4-47DC-9EA7-23E6094A484D}"/>
                </a:ext>
              </a:extLst>
            </p:cNvPr>
            <p:cNvSpPr/>
            <p:nvPr/>
          </p:nvSpPr>
          <p:spPr>
            <a:xfrm>
              <a:off x="45362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4481;p65">
              <a:extLst>
                <a:ext uri="{FF2B5EF4-FFF2-40B4-BE49-F238E27FC236}">
                  <a16:creationId xmlns:a16="http://schemas.microsoft.com/office/drawing/2014/main" id="{18DD47DE-20C1-42C2-98F1-26C6923E3655}"/>
                </a:ext>
              </a:extLst>
            </p:cNvPr>
            <p:cNvSpPr/>
            <p:nvPr/>
          </p:nvSpPr>
          <p:spPr>
            <a:xfrm>
              <a:off x="498530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4482;p65">
              <a:extLst>
                <a:ext uri="{FF2B5EF4-FFF2-40B4-BE49-F238E27FC236}">
                  <a16:creationId xmlns:a16="http://schemas.microsoft.com/office/drawing/2014/main" id="{A8E48B5A-D9FD-4D41-B01F-D1B9F0549701}"/>
                </a:ext>
              </a:extLst>
            </p:cNvPr>
            <p:cNvSpPr/>
            <p:nvPr/>
          </p:nvSpPr>
          <p:spPr>
            <a:xfrm>
              <a:off x="543439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4483;p65">
              <a:extLst>
                <a:ext uri="{FF2B5EF4-FFF2-40B4-BE49-F238E27FC236}">
                  <a16:creationId xmlns:a16="http://schemas.microsoft.com/office/drawing/2014/main" id="{4ED2349A-58F3-44DA-8033-FF56AC678B7B}"/>
                </a:ext>
              </a:extLst>
            </p:cNvPr>
            <p:cNvSpPr/>
            <p:nvPr/>
          </p:nvSpPr>
          <p:spPr>
            <a:xfrm>
              <a:off x="58841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4484;p65">
              <a:extLst>
                <a:ext uri="{FF2B5EF4-FFF2-40B4-BE49-F238E27FC236}">
                  <a16:creationId xmlns:a16="http://schemas.microsoft.com/office/drawing/2014/main" id="{BEE4829F-6C05-4182-BCA8-BEFFB6E3C969}"/>
                </a:ext>
              </a:extLst>
            </p:cNvPr>
            <p:cNvSpPr/>
            <p:nvPr/>
          </p:nvSpPr>
          <p:spPr>
            <a:xfrm>
              <a:off x="633320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4485;p65">
              <a:extLst>
                <a:ext uri="{FF2B5EF4-FFF2-40B4-BE49-F238E27FC236}">
                  <a16:creationId xmlns:a16="http://schemas.microsoft.com/office/drawing/2014/main" id="{7223C7CE-31D2-4254-93B0-E1EB2044C572}"/>
                </a:ext>
              </a:extLst>
            </p:cNvPr>
            <p:cNvSpPr/>
            <p:nvPr/>
          </p:nvSpPr>
          <p:spPr>
            <a:xfrm>
              <a:off x="678291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4486;p65">
              <a:extLst>
                <a:ext uri="{FF2B5EF4-FFF2-40B4-BE49-F238E27FC236}">
                  <a16:creationId xmlns:a16="http://schemas.microsoft.com/office/drawing/2014/main" id="{3256EE4E-6044-4BAD-B68A-1A7387D07EA8}"/>
                </a:ext>
              </a:extLst>
            </p:cNvPr>
            <p:cNvSpPr/>
            <p:nvPr/>
          </p:nvSpPr>
          <p:spPr>
            <a:xfrm>
              <a:off x="72320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4487;p65">
              <a:extLst>
                <a:ext uri="{FF2B5EF4-FFF2-40B4-BE49-F238E27FC236}">
                  <a16:creationId xmlns:a16="http://schemas.microsoft.com/office/drawing/2014/main" id="{301A77F1-6D5C-4391-A5B8-F5ECB37A36A3}"/>
                </a:ext>
              </a:extLst>
            </p:cNvPr>
            <p:cNvSpPr/>
            <p:nvPr/>
          </p:nvSpPr>
          <p:spPr>
            <a:xfrm>
              <a:off x="76811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4488;p65">
              <a:extLst>
                <a:ext uri="{FF2B5EF4-FFF2-40B4-BE49-F238E27FC236}">
                  <a16:creationId xmlns:a16="http://schemas.microsoft.com/office/drawing/2014/main" id="{668C4E28-9079-47C0-BD7A-4B4BAA7E26D3}"/>
                </a:ext>
              </a:extLst>
            </p:cNvPr>
            <p:cNvSpPr/>
            <p:nvPr/>
          </p:nvSpPr>
          <p:spPr>
            <a:xfrm>
              <a:off x="81308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4489;p65">
              <a:extLst>
                <a:ext uri="{FF2B5EF4-FFF2-40B4-BE49-F238E27FC236}">
                  <a16:creationId xmlns:a16="http://schemas.microsoft.com/office/drawing/2014/main" id="{CBB53061-8E1F-4C57-90AE-F9E04555F982}"/>
                </a:ext>
              </a:extLst>
            </p:cNvPr>
            <p:cNvSpPr/>
            <p:nvPr/>
          </p:nvSpPr>
          <p:spPr>
            <a:xfrm>
              <a:off x="85799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4490;p65">
              <a:extLst>
                <a:ext uri="{FF2B5EF4-FFF2-40B4-BE49-F238E27FC236}">
                  <a16:creationId xmlns:a16="http://schemas.microsoft.com/office/drawing/2014/main" id="{2190E1AE-CBFD-4687-9365-BB14F7DFE01E}"/>
                </a:ext>
              </a:extLst>
            </p:cNvPr>
            <p:cNvSpPr/>
            <p:nvPr/>
          </p:nvSpPr>
          <p:spPr>
            <a:xfrm>
              <a:off x="90296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4491;p65">
              <a:extLst>
                <a:ext uri="{FF2B5EF4-FFF2-40B4-BE49-F238E27FC236}">
                  <a16:creationId xmlns:a16="http://schemas.microsoft.com/office/drawing/2014/main" id="{2BAE5431-A459-4FBA-95F1-7AFA74D75685}"/>
                </a:ext>
              </a:extLst>
            </p:cNvPr>
            <p:cNvSpPr/>
            <p:nvPr/>
          </p:nvSpPr>
          <p:spPr>
            <a:xfrm>
              <a:off x="946457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4492;p65">
              <a:extLst>
                <a:ext uri="{FF2B5EF4-FFF2-40B4-BE49-F238E27FC236}">
                  <a16:creationId xmlns:a16="http://schemas.microsoft.com/office/drawing/2014/main" id="{DABC8DD0-9D4B-489B-ADFF-5DA2631EAA05}"/>
                </a:ext>
              </a:extLst>
            </p:cNvPr>
            <p:cNvSpPr/>
            <p:nvPr/>
          </p:nvSpPr>
          <p:spPr>
            <a:xfrm>
              <a:off x="991428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4493;p65">
              <a:extLst>
                <a:ext uri="{FF2B5EF4-FFF2-40B4-BE49-F238E27FC236}">
                  <a16:creationId xmlns:a16="http://schemas.microsoft.com/office/drawing/2014/main" id="{76C938F4-F00E-49C6-95D9-F82A166740C3}"/>
                </a:ext>
              </a:extLst>
            </p:cNvPr>
            <p:cNvSpPr/>
            <p:nvPr/>
          </p:nvSpPr>
          <p:spPr>
            <a:xfrm>
              <a:off x="1036338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4494;p65">
              <a:extLst>
                <a:ext uri="{FF2B5EF4-FFF2-40B4-BE49-F238E27FC236}">
                  <a16:creationId xmlns:a16="http://schemas.microsoft.com/office/drawing/2014/main" id="{10C849BC-6BD4-4831-9C38-0D2D214AF984}"/>
                </a:ext>
              </a:extLst>
            </p:cNvPr>
            <p:cNvSpPr/>
            <p:nvPr/>
          </p:nvSpPr>
          <p:spPr>
            <a:xfrm>
              <a:off x="1081309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4495;p65">
              <a:extLst>
                <a:ext uri="{FF2B5EF4-FFF2-40B4-BE49-F238E27FC236}">
                  <a16:creationId xmlns:a16="http://schemas.microsoft.com/office/drawing/2014/main" id="{0F887BDD-56F6-446E-800E-F48016BFCF56}"/>
                </a:ext>
              </a:extLst>
            </p:cNvPr>
            <p:cNvSpPr/>
            <p:nvPr/>
          </p:nvSpPr>
          <p:spPr>
            <a:xfrm>
              <a:off x="1126218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4496;p65">
              <a:extLst>
                <a:ext uri="{FF2B5EF4-FFF2-40B4-BE49-F238E27FC236}">
                  <a16:creationId xmlns:a16="http://schemas.microsoft.com/office/drawing/2014/main" id="{DB27003B-6EA8-4395-BD56-6A39C3566342}"/>
                </a:ext>
              </a:extLst>
            </p:cNvPr>
            <p:cNvSpPr/>
            <p:nvPr/>
          </p:nvSpPr>
          <p:spPr>
            <a:xfrm>
              <a:off x="1171128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4497;p65">
              <a:extLst>
                <a:ext uri="{FF2B5EF4-FFF2-40B4-BE49-F238E27FC236}">
                  <a16:creationId xmlns:a16="http://schemas.microsoft.com/office/drawing/2014/main" id="{3ADFD558-E1B0-4786-9B5F-F1696C0454FB}"/>
                </a:ext>
              </a:extLst>
            </p:cNvPr>
            <p:cNvSpPr/>
            <p:nvPr/>
          </p:nvSpPr>
          <p:spPr>
            <a:xfrm>
              <a:off x="121609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4498;p65">
              <a:extLst>
                <a:ext uri="{FF2B5EF4-FFF2-40B4-BE49-F238E27FC236}">
                  <a16:creationId xmlns:a16="http://schemas.microsoft.com/office/drawing/2014/main" id="{20DCD752-2D18-404B-9C5B-33687AF2562D}"/>
                </a:ext>
              </a:extLst>
            </p:cNvPr>
            <p:cNvSpPr/>
            <p:nvPr/>
          </p:nvSpPr>
          <p:spPr>
            <a:xfrm>
              <a:off x="1261009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4499;p65">
              <a:extLst>
                <a:ext uri="{FF2B5EF4-FFF2-40B4-BE49-F238E27FC236}">
                  <a16:creationId xmlns:a16="http://schemas.microsoft.com/office/drawing/2014/main" id="{95E24E40-DE16-499A-86D4-77920FA02E45}"/>
                </a:ext>
              </a:extLst>
            </p:cNvPr>
            <p:cNvSpPr/>
            <p:nvPr/>
          </p:nvSpPr>
          <p:spPr>
            <a:xfrm>
              <a:off x="1305980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4500;p65">
              <a:extLst>
                <a:ext uri="{FF2B5EF4-FFF2-40B4-BE49-F238E27FC236}">
                  <a16:creationId xmlns:a16="http://schemas.microsoft.com/office/drawing/2014/main" id="{1B94336B-1EFB-4D9F-9615-B2E4D9C72FDE}"/>
                </a:ext>
              </a:extLst>
            </p:cNvPr>
            <p:cNvSpPr/>
            <p:nvPr/>
          </p:nvSpPr>
          <p:spPr>
            <a:xfrm>
              <a:off x="1350889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4501;p65">
              <a:extLst>
                <a:ext uri="{FF2B5EF4-FFF2-40B4-BE49-F238E27FC236}">
                  <a16:creationId xmlns:a16="http://schemas.microsoft.com/office/drawing/2014/main" id="{2D8EC981-1F32-443C-89E9-1FA025A9D493}"/>
                </a:ext>
              </a:extLst>
            </p:cNvPr>
            <p:cNvSpPr/>
            <p:nvPr/>
          </p:nvSpPr>
          <p:spPr>
            <a:xfrm>
              <a:off x="1394446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4502;p65">
              <a:extLst>
                <a:ext uri="{FF2B5EF4-FFF2-40B4-BE49-F238E27FC236}">
                  <a16:creationId xmlns:a16="http://schemas.microsoft.com/office/drawing/2014/main" id="{C8EBB7FD-A128-49CA-ADC2-9FA7E2C430AD}"/>
                </a:ext>
              </a:extLst>
            </p:cNvPr>
            <p:cNvSpPr/>
            <p:nvPr/>
          </p:nvSpPr>
          <p:spPr>
            <a:xfrm>
              <a:off x="1439355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4503;p65">
              <a:extLst>
                <a:ext uri="{FF2B5EF4-FFF2-40B4-BE49-F238E27FC236}">
                  <a16:creationId xmlns:a16="http://schemas.microsoft.com/office/drawing/2014/main" id="{68AB9111-1E35-4A1A-9343-F62D710BDB75}"/>
                </a:ext>
              </a:extLst>
            </p:cNvPr>
            <p:cNvSpPr/>
            <p:nvPr/>
          </p:nvSpPr>
          <p:spPr>
            <a:xfrm>
              <a:off x="1484265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4504;p65">
              <a:extLst>
                <a:ext uri="{FF2B5EF4-FFF2-40B4-BE49-F238E27FC236}">
                  <a16:creationId xmlns:a16="http://schemas.microsoft.com/office/drawing/2014/main" id="{B16F4E8F-D0BD-4090-ABC1-3BAC6697C578}"/>
                </a:ext>
              </a:extLst>
            </p:cNvPr>
            <p:cNvSpPr/>
            <p:nvPr/>
          </p:nvSpPr>
          <p:spPr>
            <a:xfrm>
              <a:off x="1529236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4505;p65">
              <a:extLst>
                <a:ext uri="{FF2B5EF4-FFF2-40B4-BE49-F238E27FC236}">
                  <a16:creationId xmlns:a16="http://schemas.microsoft.com/office/drawing/2014/main" id="{10A7DA5D-C57C-4AF1-A5E0-3BB35B0DE5F7}"/>
                </a:ext>
              </a:extLst>
            </p:cNvPr>
            <p:cNvSpPr/>
            <p:nvPr/>
          </p:nvSpPr>
          <p:spPr>
            <a:xfrm>
              <a:off x="1574146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4506;p65">
              <a:extLst>
                <a:ext uri="{FF2B5EF4-FFF2-40B4-BE49-F238E27FC236}">
                  <a16:creationId xmlns:a16="http://schemas.microsoft.com/office/drawing/2014/main" id="{5258E6AF-F0EE-4161-808D-19C77738E31D}"/>
                </a:ext>
              </a:extLst>
            </p:cNvPr>
            <p:cNvSpPr/>
            <p:nvPr/>
          </p:nvSpPr>
          <p:spPr>
            <a:xfrm>
              <a:off x="1619117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4507;p65">
              <a:extLst>
                <a:ext uri="{FF2B5EF4-FFF2-40B4-BE49-F238E27FC236}">
                  <a16:creationId xmlns:a16="http://schemas.microsoft.com/office/drawing/2014/main" id="{462FEA0D-A35F-4989-890D-7AD31788E8C4}"/>
                </a:ext>
              </a:extLst>
            </p:cNvPr>
            <p:cNvSpPr/>
            <p:nvPr/>
          </p:nvSpPr>
          <p:spPr>
            <a:xfrm>
              <a:off x="1664026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4508;p65">
              <a:extLst>
                <a:ext uri="{FF2B5EF4-FFF2-40B4-BE49-F238E27FC236}">
                  <a16:creationId xmlns:a16="http://schemas.microsoft.com/office/drawing/2014/main" id="{6CFF273D-E1AE-4070-BF82-349180D8435F}"/>
                </a:ext>
              </a:extLst>
            </p:cNvPr>
            <p:cNvSpPr/>
            <p:nvPr/>
          </p:nvSpPr>
          <p:spPr>
            <a:xfrm>
              <a:off x="1708936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4509;p65">
              <a:extLst>
                <a:ext uri="{FF2B5EF4-FFF2-40B4-BE49-F238E27FC236}">
                  <a16:creationId xmlns:a16="http://schemas.microsoft.com/office/drawing/2014/main" id="{6205CE60-14D7-48B7-9C3E-6715EB71AFA5}"/>
                </a:ext>
              </a:extLst>
            </p:cNvPr>
            <p:cNvSpPr/>
            <p:nvPr/>
          </p:nvSpPr>
          <p:spPr>
            <a:xfrm>
              <a:off x="1753907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4510;p65">
              <a:extLst>
                <a:ext uri="{FF2B5EF4-FFF2-40B4-BE49-F238E27FC236}">
                  <a16:creationId xmlns:a16="http://schemas.microsoft.com/office/drawing/2014/main" id="{0485B6A4-5FD5-4945-9F57-5C7A49410236}"/>
                </a:ext>
              </a:extLst>
            </p:cNvPr>
            <p:cNvSpPr/>
            <p:nvPr/>
          </p:nvSpPr>
          <p:spPr>
            <a:xfrm>
              <a:off x="1798817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4511;p65">
              <a:extLst>
                <a:ext uri="{FF2B5EF4-FFF2-40B4-BE49-F238E27FC236}">
                  <a16:creationId xmlns:a16="http://schemas.microsoft.com/office/drawing/2014/main" id="{128DD99D-E1E5-4278-8250-77AA1D913C5C}"/>
                </a:ext>
              </a:extLst>
            </p:cNvPr>
            <p:cNvSpPr/>
            <p:nvPr/>
          </p:nvSpPr>
          <p:spPr>
            <a:xfrm>
              <a:off x="184237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4512;p65">
              <a:extLst>
                <a:ext uri="{FF2B5EF4-FFF2-40B4-BE49-F238E27FC236}">
                  <a16:creationId xmlns:a16="http://schemas.microsoft.com/office/drawing/2014/main" id="{E56F2152-C428-4A36-BBD8-73BCF0D9EBBD}"/>
                </a:ext>
              </a:extLst>
            </p:cNvPr>
            <p:cNvSpPr/>
            <p:nvPr/>
          </p:nvSpPr>
          <p:spPr>
            <a:xfrm>
              <a:off x="1887282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4513;p65">
              <a:extLst>
                <a:ext uri="{FF2B5EF4-FFF2-40B4-BE49-F238E27FC236}">
                  <a16:creationId xmlns:a16="http://schemas.microsoft.com/office/drawing/2014/main" id="{A479084D-FD38-497F-9160-5205516B24C3}"/>
                </a:ext>
              </a:extLst>
            </p:cNvPr>
            <p:cNvSpPr/>
            <p:nvPr/>
          </p:nvSpPr>
          <p:spPr>
            <a:xfrm>
              <a:off x="193225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4514;p65">
              <a:extLst>
                <a:ext uri="{FF2B5EF4-FFF2-40B4-BE49-F238E27FC236}">
                  <a16:creationId xmlns:a16="http://schemas.microsoft.com/office/drawing/2014/main" id="{62A79522-46CA-49FF-B719-57FE59B955F5}"/>
                </a:ext>
              </a:extLst>
            </p:cNvPr>
            <p:cNvSpPr/>
            <p:nvPr/>
          </p:nvSpPr>
          <p:spPr>
            <a:xfrm>
              <a:off x="1977163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4515;p65">
              <a:extLst>
                <a:ext uri="{FF2B5EF4-FFF2-40B4-BE49-F238E27FC236}">
                  <a16:creationId xmlns:a16="http://schemas.microsoft.com/office/drawing/2014/main" id="{BA896397-5566-4FC8-A5D5-091A1FB5B4AD}"/>
                </a:ext>
              </a:extLst>
            </p:cNvPr>
            <p:cNvSpPr/>
            <p:nvPr/>
          </p:nvSpPr>
          <p:spPr>
            <a:xfrm>
              <a:off x="2022073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4516;p65">
              <a:extLst>
                <a:ext uri="{FF2B5EF4-FFF2-40B4-BE49-F238E27FC236}">
                  <a16:creationId xmlns:a16="http://schemas.microsoft.com/office/drawing/2014/main" id="{C3515C31-06F3-4E4C-9F04-07D455F10133}"/>
                </a:ext>
              </a:extLst>
            </p:cNvPr>
            <p:cNvSpPr/>
            <p:nvPr/>
          </p:nvSpPr>
          <p:spPr>
            <a:xfrm>
              <a:off x="2067044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4517;p65">
              <a:extLst>
                <a:ext uri="{FF2B5EF4-FFF2-40B4-BE49-F238E27FC236}">
                  <a16:creationId xmlns:a16="http://schemas.microsoft.com/office/drawing/2014/main" id="{DCE0B917-DBE6-4BBA-B986-EAE84E4742E8}"/>
                </a:ext>
              </a:extLst>
            </p:cNvPr>
            <p:cNvSpPr/>
            <p:nvPr/>
          </p:nvSpPr>
          <p:spPr>
            <a:xfrm>
              <a:off x="2111953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4518;p65">
              <a:extLst>
                <a:ext uri="{FF2B5EF4-FFF2-40B4-BE49-F238E27FC236}">
                  <a16:creationId xmlns:a16="http://schemas.microsoft.com/office/drawing/2014/main" id="{4D733295-190B-4375-9B0F-50D98F8B0213}"/>
                </a:ext>
              </a:extLst>
            </p:cNvPr>
            <p:cNvSpPr/>
            <p:nvPr/>
          </p:nvSpPr>
          <p:spPr>
            <a:xfrm>
              <a:off x="215692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4519;p65">
              <a:extLst>
                <a:ext uri="{FF2B5EF4-FFF2-40B4-BE49-F238E27FC236}">
                  <a16:creationId xmlns:a16="http://schemas.microsoft.com/office/drawing/2014/main" id="{90AEFE78-F3FB-4736-A062-BF5BA90AE3A1}"/>
                </a:ext>
              </a:extLst>
            </p:cNvPr>
            <p:cNvSpPr/>
            <p:nvPr/>
          </p:nvSpPr>
          <p:spPr>
            <a:xfrm>
              <a:off x="2201834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4520;p65">
              <a:extLst>
                <a:ext uri="{FF2B5EF4-FFF2-40B4-BE49-F238E27FC236}">
                  <a16:creationId xmlns:a16="http://schemas.microsoft.com/office/drawing/2014/main" id="{3B792B66-0E3D-4405-AF78-6279CCA548C9}"/>
                </a:ext>
              </a:extLst>
            </p:cNvPr>
            <p:cNvSpPr/>
            <p:nvPr/>
          </p:nvSpPr>
          <p:spPr>
            <a:xfrm>
              <a:off x="224680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4521;p65">
              <a:extLst>
                <a:ext uri="{FF2B5EF4-FFF2-40B4-BE49-F238E27FC236}">
                  <a16:creationId xmlns:a16="http://schemas.microsoft.com/office/drawing/2014/main" id="{AD251AA6-80CD-4CCC-BE59-A81D051F7CD4}"/>
                </a:ext>
              </a:extLst>
            </p:cNvPr>
            <p:cNvSpPr/>
            <p:nvPr/>
          </p:nvSpPr>
          <p:spPr>
            <a:xfrm>
              <a:off x="2291715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4522;p65">
              <a:extLst>
                <a:ext uri="{FF2B5EF4-FFF2-40B4-BE49-F238E27FC236}">
                  <a16:creationId xmlns:a16="http://schemas.microsoft.com/office/drawing/2014/main" id="{1CA7638C-F305-485B-9D55-7E0699C0A880}"/>
                </a:ext>
              </a:extLst>
            </p:cNvPr>
            <p:cNvSpPr/>
            <p:nvPr/>
          </p:nvSpPr>
          <p:spPr>
            <a:xfrm>
              <a:off x="233527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1" y="61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4523;p65">
              <a:extLst>
                <a:ext uri="{FF2B5EF4-FFF2-40B4-BE49-F238E27FC236}">
                  <a16:creationId xmlns:a16="http://schemas.microsoft.com/office/drawing/2014/main" id="{2BCD49D9-3A6D-4B21-95BC-DAE9C2DA945A}"/>
                </a:ext>
              </a:extLst>
            </p:cNvPr>
            <p:cNvSpPr/>
            <p:nvPr/>
          </p:nvSpPr>
          <p:spPr>
            <a:xfrm>
              <a:off x="238018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4524;p65">
              <a:extLst>
                <a:ext uri="{FF2B5EF4-FFF2-40B4-BE49-F238E27FC236}">
                  <a16:creationId xmlns:a16="http://schemas.microsoft.com/office/drawing/2014/main" id="{F24F78EF-4907-4839-B438-2F4F753AA5FC}"/>
                </a:ext>
              </a:extLst>
            </p:cNvPr>
            <p:cNvSpPr/>
            <p:nvPr/>
          </p:nvSpPr>
          <p:spPr>
            <a:xfrm>
              <a:off x="2425090" y="4215445"/>
              <a:ext cx="5721" cy="37956"/>
            </a:xfrm>
            <a:custGeom>
              <a:avLst/>
              <a:gdLst/>
              <a:ahLst/>
              <a:cxnLst/>
              <a:rect l="l" t="t" r="r" b="b"/>
              <a:pathLst>
                <a:path w="93" h="617" extrusionOk="0">
                  <a:moveTo>
                    <a:pt x="1" y="0"/>
                  </a:moveTo>
                  <a:lnTo>
                    <a:pt x="1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4525;p65">
              <a:extLst>
                <a:ext uri="{FF2B5EF4-FFF2-40B4-BE49-F238E27FC236}">
                  <a16:creationId xmlns:a16="http://schemas.microsoft.com/office/drawing/2014/main" id="{87BEF2D9-9F77-49E9-9FD9-5BF2399C85CA}"/>
                </a:ext>
              </a:extLst>
            </p:cNvPr>
            <p:cNvSpPr/>
            <p:nvPr/>
          </p:nvSpPr>
          <p:spPr>
            <a:xfrm>
              <a:off x="2470061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4526;p65">
              <a:extLst>
                <a:ext uri="{FF2B5EF4-FFF2-40B4-BE49-F238E27FC236}">
                  <a16:creationId xmlns:a16="http://schemas.microsoft.com/office/drawing/2014/main" id="{A445A6A4-FB0E-4FAB-AF14-E09A8926786E}"/>
                </a:ext>
              </a:extLst>
            </p:cNvPr>
            <p:cNvSpPr/>
            <p:nvPr/>
          </p:nvSpPr>
          <p:spPr>
            <a:xfrm>
              <a:off x="251497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4527;p65">
              <a:extLst>
                <a:ext uri="{FF2B5EF4-FFF2-40B4-BE49-F238E27FC236}">
                  <a16:creationId xmlns:a16="http://schemas.microsoft.com/office/drawing/2014/main" id="{CE906334-9560-40C2-8043-418035AAA9C6}"/>
                </a:ext>
              </a:extLst>
            </p:cNvPr>
            <p:cNvSpPr/>
            <p:nvPr/>
          </p:nvSpPr>
          <p:spPr>
            <a:xfrm>
              <a:off x="255994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4528;p65">
              <a:extLst>
                <a:ext uri="{FF2B5EF4-FFF2-40B4-BE49-F238E27FC236}">
                  <a16:creationId xmlns:a16="http://schemas.microsoft.com/office/drawing/2014/main" id="{17BAFBE9-2CF3-4CD5-B170-5951AEA0FF68}"/>
                </a:ext>
              </a:extLst>
            </p:cNvPr>
            <p:cNvSpPr/>
            <p:nvPr/>
          </p:nvSpPr>
          <p:spPr>
            <a:xfrm>
              <a:off x="260485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4529;p65">
              <a:extLst>
                <a:ext uri="{FF2B5EF4-FFF2-40B4-BE49-F238E27FC236}">
                  <a16:creationId xmlns:a16="http://schemas.microsoft.com/office/drawing/2014/main" id="{28292EE2-4232-4C3E-B3AB-3AF94DA0BBED}"/>
                </a:ext>
              </a:extLst>
            </p:cNvPr>
            <p:cNvSpPr/>
            <p:nvPr/>
          </p:nvSpPr>
          <p:spPr>
            <a:xfrm>
              <a:off x="2649761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4530;p65">
              <a:extLst>
                <a:ext uri="{FF2B5EF4-FFF2-40B4-BE49-F238E27FC236}">
                  <a16:creationId xmlns:a16="http://schemas.microsoft.com/office/drawing/2014/main" id="{2ED63EF1-E62B-4166-B789-181D968DBB21}"/>
                </a:ext>
              </a:extLst>
            </p:cNvPr>
            <p:cNvSpPr/>
            <p:nvPr/>
          </p:nvSpPr>
          <p:spPr>
            <a:xfrm>
              <a:off x="2694732" y="4215445"/>
              <a:ext cx="4245" cy="37956"/>
            </a:xfrm>
            <a:custGeom>
              <a:avLst/>
              <a:gdLst/>
              <a:ahLst/>
              <a:cxnLst/>
              <a:rect l="l" t="t" r="r" b="b"/>
              <a:pathLst>
                <a:path w="69" h="617" extrusionOk="0">
                  <a:moveTo>
                    <a:pt x="0" y="0"/>
                  </a:moveTo>
                  <a:lnTo>
                    <a:pt x="0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4531;p65">
              <a:extLst>
                <a:ext uri="{FF2B5EF4-FFF2-40B4-BE49-F238E27FC236}">
                  <a16:creationId xmlns:a16="http://schemas.microsoft.com/office/drawing/2014/main" id="{7DEB3239-0B79-4867-A7BF-D427A4F8AB3F}"/>
                </a:ext>
              </a:extLst>
            </p:cNvPr>
            <p:cNvSpPr/>
            <p:nvPr/>
          </p:nvSpPr>
          <p:spPr>
            <a:xfrm>
              <a:off x="2739642" y="4215445"/>
              <a:ext cx="4306" cy="37956"/>
            </a:xfrm>
            <a:custGeom>
              <a:avLst/>
              <a:gdLst/>
              <a:ahLst/>
              <a:cxnLst/>
              <a:rect l="l" t="t" r="r" b="b"/>
              <a:pathLst>
                <a:path w="70" h="617" extrusionOk="0">
                  <a:moveTo>
                    <a:pt x="1" y="0"/>
                  </a:moveTo>
                  <a:lnTo>
                    <a:pt x="1" y="616"/>
                  </a:lnTo>
                  <a:lnTo>
                    <a:pt x="69" y="61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4532;p65">
              <a:extLst>
                <a:ext uri="{FF2B5EF4-FFF2-40B4-BE49-F238E27FC236}">
                  <a16:creationId xmlns:a16="http://schemas.microsoft.com/office/drawing/2014/main" id="{7BA70596-FC96-4580-A4D3-F64B6E6A2A99}"/>
                </a:ext>
              </a:extLst>
            </p:cNvPr>
            <p:cNvSpPr/>
            <p:nvPr/>
          </p:nvSpPr>
          <p:spPr>
            <a:xfrm>
              <a:off x="2958715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4533;p65">
              <a:extLst>
                <a:ext uri="{FF2B5EF4-FFF2-40B4-BE49-F238E27FC236}">
                  <a16:creationId xmlns:a16="http://schemas.microsoft.com/office/drawing/2014/main" id="{EDD7EBF9-666C-4C9B-92FA-7D0207045DA2}"/>
                </a:ext>
              </a:extLst>
            </p:cNvPr>
            <p:cNvSpPr/>
            <p:nvPr/>
          </p:nvSpPr>
          <p:spPr>
            <a:xfrm>
              <a:off x="3003624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4534;p65">
              <a:extLst>
                <a:ext uri="{FF2B5EF4-FFF2-40B4-BE49-F238E27FC236}">
                  <a16:creationId xmlns:a16="http://schemas.microsoft.com/office/drawing/2014/main" id="{8CD8078D-DE70-446D-A7E4-6F6F9B5152D1}"/>
                </a:ext>
              </a:extLst>
            </p:cNvPr>
            <p:cNvSpPr/>
            <p:nvPr/>
          </p:nvSpPr>
          <p:spPr>
            <a:xfrm>
              <a:off x="3048595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4535;p65">
              <a:extLst>
                <a:ext uri="{FF2B5EF4-FFF2-40B4-BE49-F238E27FC236}">
                  <a16:creationId xmlns:a16="http://schemas.microsoft.com/office/drawing/2014/main" id="{EB122FAF-CEA7-40FB-A8D4-E00B3C732F9B}"/>
                </a:ext>
              </a:extLst>
            </p:cNvPr>
            <p:cNvSpPr/>
            <p:nvPr/>
          </p:nvSpPr>
          <p:spPr>
            <a:xfrm>
              <a:off x="3093505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4536;p65">
              <a:extLst>
                <a:ext uri="{FF2B5EF4-FFF2-40B4-BE49-F238E27FC236}">
                  <a16:creationId xmlns:a16="http://schemas.microsoft.com/office/drawing/2014/main" id="{5B0031A0-291F-4A67-8689-90EEED1234CB}"/>
                </a:ext>
              </a:extLst>
            </p:cNvPr>
            <p:cNvSpPr/>
            <p:nvPr/>
          </p:nvSpPr>
          <p:spPr>
            <a:xfrm>
              <a:off x="3138476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4537;p65">
              <a:extLst>
                <a:ext uri="{FF2B5EF4-FFF2-40B4-BE49-F238E27FC236}">
                  <a16:creationId xmlns:a16="http://schemas.microsoft.com/office/drawing/2014/main" id="{65368921-74CC-4DAF-90EC-313F0A8F9600}"/>
                </a:ext>
              </a:extLst>
            </p:cNvPr>
            <p:cNvSpPr/>
            <p:nvPr/>
          </p:nvSpPr>
          <p:spPr>
            <a:xfrm>
              <a:off x="3183386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4538;p65">
              <a:extLst>
                <a:ext uri="{FF2B5EF4-FFF2-40B4-BE49-F238E27FC236}">
                  <a16:creationId xmlns:a16="http://schemas.microsoft.com/office/drawing/2014/main" id="{A208B217-381E-4EC7-A3F4-F2FF73934459}"/>
                </a:ext>
              </a:extLst>
            </p:cNvPr>
            <p:cNvSpPr/>
            <p:nvPr/>
          </p:nvSpPr>
          <p:spPr>
            <a:xfrm>
              <a:off x="3226942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1" y="594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4539;p65">
              <a:extLst>
                <a:ext uri="{FF2B5EF4-FFF2-40B4-BE49-F238E27FC236}">
                  <a16:creationId xmlns:a16="http://schemas.microsoft.com/office/drawing/2014/main" id="{B2DBC037-5926-4D0E-AE17-F7E414AB97C6}"/>
                </a:ext>
              </a:extLst>
            </p:cNvPr>
            <p:cNvSpPr/>
            <p:nvPr/>
          </p:nvSpPr>
          <p:spPr>
            <a:xfrm>
              <a:off x="3271851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4540;p65">
              <a:extLst>
                <a:ext uri="{FF2B5EF4-FFF2-40B4-BE49-F238E27FC236}">
                  <a16:creationId xmlns:a16="http://schemas.microsoft.com/office/drawing/2014/main" id="{2140E069-B3F1-4D71-A5FB-EA431F6C240A}"/>
                </a:ext>
              </a:extLst>
            </p:cNvPr>
            <p:cNvSpPr/>
            <p:nvPr/>
          </p:nvSpPr>
          <p:spPr>
            <a:xfrm>
              <a:off x="3316761" y="4121323"/>
              <a:ext cx="5721" cy="36603"/>
            </a:xfrm>
            <a:custGeom>
              <a:avLst/>
              <a:gdLst/>
              <a:ahLst/>
              <a:cxnLst/>
              <a:rect l="l" t="t" r="r" b="b"/>
              <a:pathLst>
                <a:path w="93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4541;p65">
              <a:extLst>
                <a:ext uri="{FF2B5EF4-FFF2-40B4-BE49-F238E27FC236}">
                  <a16:creationId xmlns:a16="http://schemas.microsoft.com/office/drawing/2014/main" id="{40E8A90F-77BC-4A9B-9F35-25B7D2C516C7}"/>
                </a:ext>
              </a:extLst>
            </p:cNvPr>
            <p:cNvSpPr/>
            <p:nvPr/>
          </p:nvSpPr>
          <p:spPr>
            <a:xfrm>
              <a:off x="3361732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4542;p65">
              <a:extLst>
                <a:ext uri="{FF2B5EF4-FFF2-40B4-BE49-F238E27FC236}">
                  <a16:creationId xmlns:a16="http://schemas.microsoft.com/office/drawing/2014/main" id="{B123839D-799B-4689-B99E-0E66807F9625}"/>
                </a:ext>
              </a:extLst>
            </p:cNvPr>
            <p:cNvSpPr/>
            <p:nvPr/>
          </p:nvSpPr>
          <p:spPr>
            <a:xfrm>
              <a:off x="3406642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4543;p65">
              <a:extLst>
                <a:ext uri="{FF2B5EF4-FFF2-40B4-BE49-F238E27FC236}">
                  <a16:creationId xmlns:a16="http://schemas.microsoft.com/office/drawing/2014/main" id="{F5648ED3-007B-40D2-881C-28998B26980D}"/>
                </a:ext>
              </a:extLst>
            </p:cNvPr>
            <p:cNvSpPr/>
            <p:nvPr/>
          </p:nvSpPr>
          <p:spPr>
            <a:xfrm>
              <a:off x="3451613" y="4121323"/>
              <a:ext cx="4245" cy="36603"/>
            </a:xfrm>
            <a:custGeom>
              <a:avLst/>
              <a:gdLst/>
              <a:ahLst/>
              <a:cxnLst/>
              <a:rect l="l" t="t" r="r" b="b"/>
              <a:pathLst>
                <a:path w="69" h="595" extrusionOk="0">
                  <a:moveTo>
                    <a:pt x="0" y="1"/>
                  </a:moveTo>
                  <a:lnTo>
                    <a:pt x="0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4544;p65">
              <a:extLst>
                <a:ext uri="{FF2B5EF4-FFF2-40B4-BE49-F238E27FC236}">
                  <a16:creationId xmlns:a16="http://schemas.microsoft.com/office/drawing/2014/main" id="{480E318B-3724-4F51-9EFB-ECA38E68F7F9}"/>
                </a:ext>
              </a:extLst>
            </p:cNvPr>
            <p:cNvSpPr/>
            <p:nvPr/>
          </p:nvSpPr>
          <p:spPr>
            <a:xfrm>
              <a:off x="3496523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4545;p65">
              <a:extLst>
                <a:ext uri="{FF2B5EF4-FFF2-40B4-BE49-F238E27FC236}">
                  <a16:creationId xmlns:a16="http://schemas.microsoft.com/office/drawing/2014/main" id="{8D08BE6B-A78B-472D-9B33-A7438B87D7EE}"/>
                </a:ext>
              </a:extLst>
            </p:cNvPr>
            <p:cNvSpPr/>
            <p:nvPr/>
          </p:nvSpPr>
          <p:spPr>
            <a:xfrm>
              <a:off x="3541432" y="4121323"/>
              <a:ext cx="4306" cy="36603"/>
            </a:xfrm>
            <a:custGeom>
              <a:avLst/>
              <a:gdLst/>
              <a:ahLst/>
              <a:cxnLst/>
              <a:rect l="l" t="t" r="r" b="b"/>
              <a:pathLst>
                <a:path w="70" h="595" extrusionOk="0">
                  <a:moveTo>
                    <a:pt x="1" y="1"/>
                  </a:moveTo>
                  <a:lnTo>
                    <a:pt x="1" y="594"/>
                  </a:lnTo>
                  <a:lnTo>
                    <a:pt x="69" y="594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4546;p65">
              <a:extLst>
                <a:ext uri="{FF2B5EF4-FFF2-40B4-BE49-F238E27FC236}">
                  <a16:creationId xmlns:a16="http://schemas.microsoft.com/office/drawing/2014/main" id="{2D02E521-E709-45AE-9413-836014EE5861}"/>
                </a:ext>
              </a:extLst>
            </p:cNvPr>
            <p:cNvSpPr/>
            <p:nvPr/>
          </p:nvSpPr>
          <p:spPr>
            <a:xfrm>
              <a:off x="3584988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4547;p65">
              <a:extLst>
                <a:ext uri="{FF2B5EF4-FFF2-40B4-BE49-F238E27FC236}">
                  <a16:creationId xmlns:a16="http://schemas.microsoft.com/office/drawing/2014/main" id="{58EC615F-D6EA-46D5-8FBC-0708D5F7B9DB}"/>
                </a:ext>
              </a:extLst>
            </p:cNvPr>
            <p:cNvSpPr/>
            <p:nvPr/>
          </p:nvSpPr>
          <p:spPr>
            <a:xfrm>
              <a:off x="3629898" y="4121323"/>
              <a:ext cx="5721" cy="36603"/>
            </a:xfrm>
            <a:custGeom>
              <a:avLst/>
              <a:gdLst/>
              <a:ahLst/>
              <a:cxnLst/>
              <a:rect l="l" t="t" r="r" b="b"/>
              <a:pathLst>
                <a:path w="93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4548;p65">
              <a:extLst>
                <a:ext uri="{FF2B5EF4-FFF2-40B4-BE49-F238E27FC236}">
                  <a16:creationId xmlns:a16="http://schemas.microsoft.com/office/drawing/2014/main" id="{C98EE62A-5A96-4970-921E-B3C480884E4A}"/>
                </a:ext>
              </a:extLst>
            </p:cNvPr>
            <p:cNvSpPr/>
            <p:nvPr/>
          </p:nvSpPr>
          <p:spPr>
            <a:xfrm>
              <a:off x="3674869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4549;p65">
              <a:extLst>
                <a:ext uri="{FF2B5EF4-FFF2-40B4-BE49-F238E27FC236}">
                  <a16:creationId xmlns:a16="http://schemas.microsoft.com/office/drawing/2014/main" id="{6A771928-C7D6-45B7-80EA-737086C834B0}"/>
                </a:ext>
              </a:extLst>
            </p:cNvPr>
            <p:cNvSpPr/>
            <p:nvPr/>
          </p:nvSpPr>
          <p:spPr>
            <a:xfrm>
              <a:off x="3719779" y="4121323"/>
              <a:ext cx="5721" cy="36603"/>
            </a:xfrm>
            <a:custGeom>
              <a:avLst/>
              <a:gdLst/>
              <a:ahLst/>
              <a:cxnLst/>
              <a:rect l="l" t="t" r="r" b="b"/>
              <a:pathLst>
                <a:path w="93" h="595" extrusionOk="0">
                  <a:moveTo>
                    <a:pt x="1" y="1"/>
                  </a:moveTo>
                  <a:lnTo>
                    <a:pt x="1" y="594"/>
                  </a:lnTo>
                  <a:lnTo>
                    <a:pt x="92" y="594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4550;p65">
              <a:extLst>
                <a:ext uri="{FF2B5EF4-FFF2-40B4-BE49-F238E27FC236}">
                  <a16:creationId xmlns:a16="http://schemas.microsoft.com/office/drawing/2014/main" id="{AB42EBF4-6DEA-4781-856C-4500F1A36BB9}"/>
                </a:ext>
              </a:extLst>
            </p:cNvPr>
            <p:cNvSpPr/>
            <p:nvPr/>
          </p:nvSpPr>
          <p:spPr>
            <a:xfrm>
              <a:off x="3764750" y="4121323"/>
              <a:ext cx="5660" cy="36603"/>
            </a:xfrm>
            <a:custGeom>
              <a:avLst/>
              <a:gdLst/>
              <a:ahLst/>
              <a:cxnLst/>
              <a:rect l="l" t="t" r="r" b="b"/>
              <a:pathLst>
                <a:path w="92" h="595" extrusionOk="0">
                  <a:moveTo>
                    <a:pt x="0" y="1"/>
                  </a:moveTo>
                  <a:lnTo>
                    <a:pt x="0" y="594"/>
                  </a:lnTo>
                  <a:lnTo>
                    <a:pt x="91" y="594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4551;p65">
              <a:extLst>
                <a:ext uri="{FF2B5EF4-FFF2-40B4-BE49-F238E27FC236}">
                  <a16:creationId xmlns:a16="http://schemas.microsoft.com/office/drawing/2014/main" id="{85740584-1BD3-4239-ABD1-81F5ADF3CE69}"/>
                </a:ext>
              </a:extLst>
            </p:cNvPr>
            <p:cNvSpPr/>
            <p:nvPr/>
          </p:nvSpPr>
          <p:spPr>
            <a:xfrm>
              <a:off x="2783198" y="4215445"/>
              <a:ext cx="5660" cy="37956"/>
            </a:xfrm>
            <a:custGeom>
              <a:avLst/>
              <a:gdLst/>
              <a:ahLst/>
              <a:cxnLst/>
              <a:rect l="l" t="t" r="r" b="b"/>
              <a:pathLst>
                <a:path w="92" h="617" extrusionOk="0">
                  <a:moveTo>
                    <a:pt x="0" y="0"/>
                  </a:moveTo>
                  <a:lnTo>
                    <a:pt x="0" y="616"/>
                  </a:lnTo>
                  <a:lnTo>
                    <a:pt x="92" y="61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4552;p65">
              <a:extLst>
                <a:ext uri="{FF2B5EF4-FFF2-40B4-BE49-F238E27FC236}">
                  <a16:creationId xmlns:a16="http://schemas.microsoft.com/office/drawing/2014/main" id="{C2C0642F-170A-4851-9CC3-3101776E998F}"/>
                </a:ext>
              </a:extLst>
            </p:cNvPr>
            <p:cNvSpPr/>
            <p:nvPr/>
          </p:nvSpPr>
          <p:spPr>
            <a:xfrm>
              <a:off x="2829523" y="4190161"/>
              <a:ext cx="4245" cy="51982"/>
            </a:xfrm>
            <a:custGeom>
              <a:avLst/>
              <a:gdLst/>
              <a:ahLst/>
              <a:cxnLst/>
              <a:rect l="l" t="t" r="r" b="b"/>
              <a:pathLst>
                <a:path w="69" h="845" extrusionOk="0">
                  <a:moveTo>
                    <a:pt x="1" y="0"/>
                  </a:moveTo>
                  <a:lnTo>
                    <a:pt x="1" y="845"/>
                  </a:lnTo>
                  <a:lnTo>
                    <a:pt x="69" y="845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4553;p65">
              <a:extLst>
                <a:ext uri="{FF2B5EF4-FFF2-40B4-BE49-F238E27FC236}">
                  <a16:creationId xmlns:a16="http://schemas.microsoft.com/office/drawing/2014/main" id="{CE3A0EE5-0AC6-4013-B570-FB52604B0ED4}"/>
                </a:ext>
              </a:extLst>
            </p:cNvPr>
            <p:cNvSpPr/>
            <p:nvPr/>
          </p:nvSpPr>
          <p:spPr>
            <a:xfrm>
              <a:off x="2873079" y="4162048"/>
              <a:ext cx="5660" cy="52044"/>
            </a:xfrm>
            <a:custGeom>
              <a:avLst/>
              <a:gdLst/>
              <a:ahLst/>
              <a:cxnLst/>
              <a:rect l="l" t="t" r="r" b="b"/>
              <a:pathLst>
                <a:path w="92" h="846" extrusionOk="0">
                  <a:moveTo>
                    <a:pt x="0" y="1"/>
                  </a:moveTo>
                  <a:lnTo>
                    <a:pt x="0" y="845"/>
                  </a:lnTo>
                  <a:lnTo>
                    <a:pt x="91" y="845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4554;p65">
              <a:extLst>
                <a:ext uri="{FF2B5EF4-FFF2-40B4-BE49-F238E27FC236}">
                  <a16:creationId xmlns:a16="http://schemas.microsoft.com/office/drawing/2014/main" id="{C713A041-2EFF-4CE0-AEF3-072F50DC3173}"/>
                </a:ext>
              </a:extLst>
            </p:cNvPr>
            <p:cNvSpPr/>
            <p:nvPr/>
          </p:nvSpPr>
          <p:spPr>
            <a:xfrm>
              <a:off x="2917988" y="4132581"/>
              <a:ext cx="5660" cy="51982"/>
            </a:xfrm>
            <a:custGeom>
              <a:avLst/>
              <a:gdLst/>
              <a:ahLst/>
              <a:cxnLst/>
              <a:rect l="l" t="t" r="r" b="b"/>
              <a:pathLst>
                <a:path w="92" h="845" extrusionOk="0">
                  <a:moveTo>
                    <a:pt x="1" y="0"/>
                  </a:moveTo>
                  <a:lnTo>
                    <a:pt x="1" y="845"/>
                  </a:lnTo>
                  <a:lnTo>
                    <a:pt x="92" y="845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D5E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4555;p65">
              <a:extLst>
                <a:ext uri="{FF2B5EF4-FFF2-40B4-BE49-F238E27FC236}">
                  <a16:creationId xmlns:a16="http://schemas.microsoft.com/office/drawing/2014/main" id="{C76943A7-2DF3-4EE8-BF3B-4441A6D3FBCF}"/>
                </a:ext>
              </a:extLst>
            </p:cNvPr>
            <p:cNvSpPr/>
            <p:nvPr/>
          </p:nvSpPr>
          <p:spPr>
            <a:xfrm>
              <a:off x="-1620403" y="4006224"/>
              <a:ext cx="6192603" cy="1019468"/>
            </a:xfrm>
            <a:custGeom>
              <a:avLst/>
              <a:gdLst/>
              <a:ahLst/>
              <a:cxnLst/>
              <a:rect l="l" t="t" r="r" b="b"/>
              <a:pathLst>
                <a:path w="100660" h="16572" extrusionOk="0">
                  <a:moveTo>
                    <a:pt x="91050" y="0"/>
                  </a:moveTo>
                  <a:lnTo>
                    <a:pt x="88494" y="2465"/>
                  </a:lnTo>
                  <a:lnTo>
                    <a:pt x="74456" y="2465"/>
                  </a:lnTo>
                  <a:cubicBezTo>
                    <a:pt x="74297" y="2465"/>
                    <a:pt x="74137" y="2511"/>
                    <a:pt x="74000" y="2602"/>
                  </a:cubicBezTo>
                  <a:lnTo>
                    <a:pt x="72128" y="3858"/>
                  </a:lnTo>
                  <a:cubicBezTo>
                    <a:pt x="71991" y="3949"/>
                    <a:pt x="71831" y="4017"/>
                    <a:pt x="71672" y="4017"/>
                  </a:cubicBezTo>
                  <a:lnTo>
                    <a:pt x="0" y="4017"/>
                  </a:lnTo>
                  <a:lnTo>
                    <a:pt x="1712" y="15088"/>
                  </a:lnTo>
                  <a:cubicBezTo>
                    <a:pt x="1917" y="15864"/>
                    <a:pt x="2374" y="16571"/>
                    <a:pt x="3196" y="16571"/>
                  </a:cubicBezTo>
                  <a:lnTo>
                    <a:pt x="95319" y="16571"/>
                  </a:lnTo>
                  <a:cubicBezTo>
                    <a:pt x="96140" y="13718"/>
                    <a:pt x="99518" y="5296"/>
                    <a:pt x="100660" y="2556"/>
                  </a:cubicBezTo>
                  <a:lnTo>
                    <a:pt x="91050" y="2556"/>
                  </a:lnTo>
                  <a:lnTo>
                    <a:pt x="910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4556;p65">
              <a:extLst>
                <a:ext uri="{FF2B5EF4-FFF2-40B4-BE49-F238E27FC236}">
                  <a16:creationId xmlns:a16="http://schemas.microsoft.com/office/drawing/2014/main" id="{9D92C2BF-7BDA-49C6-9048-E3226E4992FB}"/>
                </a:ext>
              </a:extLst>
            </p:cNvPr>
            <p:cNvSpPr/>
            <p:nvPr/>
          </p:nvSpPr>
          <p:spPr>
            <a:xfrm>
              <a:off x="-966077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15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15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4557;p65">
              <a:extLst>
                <a:ext uri="{FF2B5EF4-FFF2-40B4-BE49-F238E27FC236}">
                  <a16:creationId xmlns:a16="http://schemas.microsoft.com/office/drawing/2014/main" id="{D694B755-A69A-4C15-AE4B-789057F9D13C}"/>
                </a:ext>
              </a:extLst>
            </p:cNvPr>
            <p:cNvSpPr/>
            <p:nvPr/>
          </p:nvSpPr>
          <p:spPr>
            <a:xfrm>
              <a:off x="-1538951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8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8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4558;p65">
              <a:extLst>
                <a:ext uri="{FF2B5EF4-FFF2-40B4-BE49-F238E27FC236}">
                  <a16:creationId xmlns:a16="http://schemas.microsoft.com/office/drawing/2014/main" id="{8C9EAD6D-DC38-43EF-A132-5114278EAA19}"/>
                </a:ext>
              </a:extLst>
            </p:cNvPr>
            <p:cNvSpPr/>
            <p:nvPr/>
          </p:nvSpPr>
          <p:spPr>
            <a:xfrm>
              <a:off x="-824212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4559;p65">
              <a:extLst>
                <a:ext uri="{FF2B5EF4-FFF2-40B4-BE49-F238E27FC236}">
                  <a16:creationId xmlns:a16="http://schemas.microsoft.com/office/drawing/2014/main" id="{310E4AEE-885B-4274-B217-3D711F473E8E}"/>
                </a:ext>
              </a:extLst>
            </p:cNvPr>
            <p:cNvSpPr/>
            <p:nvPr/>
          </p:nvSpPr>
          <p:spPr>
            <a:xfrm>
              <a:off x="-68099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4560;p65">
              <a:extLst>
                <a:ext uri="{FF2B5EF4-FFF2-40B4-BE49-F238E27FC236}">
                  <a16:creationId xmlns:a16="http://schemas.microsoft.com/office/drawing/2014/main" id="{2AA6F1EE-2FEE-4DBE-A21C-576BF4A658EE}"/>
                </a:ext>
              </a:extLst>
            </p:cNvPr>
            <p:cNvSpPr/>
            <p:nvPr/>
          </p:nvSpPr>
          <p:spPr>
            <a:xfrm>
              <a:off x="-1395732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4561;p65">
              <a:extLst>
                <a:ext uri="{FF2B5EF4-FFF2-40B4-BE49-F238E27FC236}">
                  <a16:creationId xmlns:a16="http://schemas.microsoft.com/office/drawing/2014/main" id="{0B5F770C-EE10-47FF-BEE7-42F43BB728F8}"/>
                </a:ext>
              </a:extLst>
            </p:cNvPr>
            <p:cNvSpPr/>
            <p:nvPr/>
          </p:nvSpPr>
          <p:spPr>
            <a:xfrm>
              <a:off x="-125251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4562;p65">
              <a:extLst>
                <a:ext uri="{FF2B5EF4-FFF2-40B4-BE49-F238E27FC236}">
                  <a16:creationId xmlns:a16="http://schemas.microsoft.com/office/drawing/2014/main" id="{30409806-4409-4CBE-B998-32FB5731C1F8}"/>
                </a:ext>
              </a:extLst>
            </p:cNvPr>
            <p:cNvSpPr/>
            <p:nvPr/>
          </p:nvSpPr>
          <p:spPr>
            <a:xfrm>
              <a:off x="-110929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2" y="503"/>
                  </a:lnTo>
                  <a:cubicBezTo>
                    <a:pt x="731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31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4563;p65">
              <a:extLst>
                <a:ext uri="{FF2B5EF4-FFF2-40B4-BE49-F238E27FC236}">
                  <a16:creationId xmlns:a16="http://schemas.microsoft.com/office/drawing/2014/main" id="{9761A857-2D44-44A6-8AD1-E67412A37A08}"/>
                </a:ext>
              </a:extLst>
            </p:cNvPr>
            <p:cNvSpPr/>
            <p:nvPr/>
          </p:nvSpPr>
          <p:spPr>
            <a:xfrm>
              <a:off x="-53777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4564;p65">
              <a:extLst>
                <a:ext uri="{FF2B5EF4-FFF2-40B4-BE49-F238E27FC236}">
                  <a16:creationId xmlns:a16="http://schemas.microsoft.com/office/drawing/2014/main" id="{13576577-3478-4096-AB06-C813A817388F}"/>
                </a:ext>
              </a:extLst>
            </p:cNvPr>
            <p:cNvSpPr/>
            <p:nvPr/>
          </p:nvSpPr>
          <p:spPr>
            <a:xfrm>
              <a:off x="-39455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4565;p65">
              <a:extLst>
                <a:ext uri="{FF2B5EF4-FFF2-40B4-BE49-F238E27FC236}">
                  <a16:creationId xmlns:a16="http://schemas.microsoft.com/office/drawing/2014/main" id="{B01CFAC0-27BE-4869-9F13-7791EA03683A}"/>
                </a:ext>
              </a:extLst>
            </p:cNvPr>
            <p:cNvSpPr/>
            <p:nvPr/>
          </p:nvSpPr>
          <p:spPr>
            <a:xfrm>
              <a:off x="-252752" y="4320702"/>
              <a:ext cx="50631" cy="31005"/>
            </a:xfrm>
            <a:custGeom>
              <a:avLst/>
              <a:gdLst/>
              <a:ahLst/>
              <a:cxnLst/>
              <a:rect l="l" t="t" r="r" b="b"/>
              <a:pathLst>
                <a:path w="823" h="504" extrusionOk="0">
                  <a:moveTo>
                    <a:pt x="138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8" y="503"/>
                  </a:cubicBezTo>
                  <a:lnTo>
                    <a:pt x="686" y="503"/>
                  </a:lnTo>
                  <a:cubicBezTo>
                    <a:pt x="754" y="503"/>
                    <a:pt x="823" y="435"/>
                    <a:pt x="823" y="366"/>
                  </a:cubicBezTo>
                  <a:lnTo>
                    <a:pt x="823" y="138"/>
                  </a:lnTo>
                  <a:cubicBezTo>
                    <a:pt x="823" y="47"/>
                    <a:pt x="754" y="1"/>
                    <a:pt x="6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4566;p65">
              <a:extLst>
                <a:ext uri="{FF2B5EF4-FFF2-40B4-BE49-F238E27FC236}">
                  <a16:creationId xmlns:a16="http://schemas.microsoft.com/office/drawing/2014/main" id="{5E9331FB-65C0-46FF-8544-0B8A4B2BA421}"/>
                </a:ext>
              </a:extLst>
            </p:cNvPr>
            <p:cNvSpPr/>
            <p:nvPr/>
          </p:nvSpPr>
          <p:spPr>
            <a:xfrm>
              <a:off x="-109472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4567;p65">
              <a:extLst>
                <a:ext uri="{FF2B5EF4-FFF2-40B4-BE49-F238E27FC236}">
                  <a16:creationId xmlns:a16="http://schemas.microsoft.com/office/drawing/2014/main" id="{F7CC43DD-DCB4-4C09-9F7D-21E589B77B56}"/>
                </a:ext>
              </a:extLst>
            </p:cNvPr>
            <p:cNvSpPr/>
            <p:nvPr/>
          </p:nvSpPr>
          <p:spPr>
            <a:xfrm>
              <a:off x="3374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4568;p65">
              <a:extLst>
                <a:ext uri="{FF2B5EF4-FFF2-40B4-BE49-F238E27FC236}">
                  <a16:creationId xmlns:a16="http://schemas.microsoft.com/office/drawing/2014/main" id="{90ECE297-2328-4B56-9936-03B25CC3F7D3}"/>
                </a:ext>
              </a:extLst>
            </p:cNvPr>
            <p:cNvSpPr/>
            <p:nvPr/>
          </p:nvSpPr>
          <p:spPr>
            <a:xfrm>
              <a:off x="17696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31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31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4569;p65">
              <a:extLst>
                <a:ext uri="{FF2B5EF4-FFF2-40B4-BE49-F238E27FC236}">
                  <a16:creationId xmlns:a16="http://schemas.microsoft.com/office/drawing/2014/main" id="{C402D79E-952E-4E4A-BDCD-B69C21370FCD}"/>
                </a:ext>
              </a:extLst>
            </p:cNvPr>
            <p:cNvSpPr/>
            <p:nvPr/>
          </p:nvSpPr>
          <p:spPr>
            <a:xfrm>
              <a:off x="32018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4570;p65">
              <a:extLst>
                <a:ext uri="{FF2B5EF4-FFF2-40B4-BE49-F238E27FC236}">
                  <a16:creationId xmlns:a16="http://schemas.microsoft.com/office/drawing/2014/main" id="{EB5EDFEC-0CBA-4B86-AAFC-206690365CFC}"/>
                </a:ext>
              </a:extLst>
            </p:cNvPr>
            <p:cNvSpPr/>
            <p:nvPr/>
          </p:nvSpPr>
          <p:spPr>
            <a:xfrm>
              <a:off x="462049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4571;p65">
              <a:extLst>
                <a:ext uri="{FF2B5EF4-FFF2-40B4-BE49-F238E27FC236}">
                  <a16:creationId xmlns:a16="http://schemas.microsoft.com/office/drawing/2014/main" id="{D87A4E66-6098-4F10-86B2-0C898E787DCD}"/>
                </a:ext>
              </a:extLst>
            </p:cNvPr>
            <p:cNvSpPr/>
            <p:nvPr/>
          </p:nvSpPr>
          <p:spPr>
            <a:xfrm>
              <a:off x="605267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4572;p65">
              <a:extLst>
                <a:ext uri="{FF2B5EF4-FFF2-40B4-BE49-F238E27FC236}">
                  <a16:creationId xmlns:a16="http://schemas.microsoft.com/office/drawing/2014/main" id="{E6104AAD-946A-48A3-BFB0-417F072435E8}"/>
                </a:ext>
              </a:extLst>
            </p:cNvPr>
            <p:cNvSpPr/>
            <p:nvPr/>
          </p:nvSpPr>
          <p:spPr>
            <a:xfrm>
              <a:off x="74848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4573;p65">
              <a:extLst>
                <a:ext uri="{FF2B5EF4-FFF2-40B4-BE49-F238E27FC236}">
                  <a16:creationId xmlns:a16="http://schemas.microsoft.com/office/drawing/2014/main" id="{5AD2A084-11B6-4221-9655-90556356C81D}"/>
                </a:ext>
              </a:extLst>
            </p:cNvPr>
            <p:cNvSpPr/>
            <p:nvPr/>
          </p:nvSpPr>
          <p:spPr>
            <a:xfrm>
              <a:off x="89170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4574;p65">
              <a:extLst>
                <a:ext uri="{FF2B5EF4-FFF2-40B4-BE49-F238E27FC236}">
                  <a16:creationId xmlns:a16="http://schemas.microsoft.com/office/drawing/2014/main" id="{2ADDAE9A-705C-4A82-907B-708FB944B34D}"/>
                </a:ext>
              </a:extLst>
            </p:cNvPr>
            <p:cNvSpPr/>
            <p:nvPr/>
          </p:nvSpPr>
          <p:spPr>
            <a:xfrm>
              <a:off x="103492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15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15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4575;p65">
              <a:extLst>
                <a:ext uri="{FF2B5EF4-FFF2-40B4-BE49-F238E27FC236}">
                  <a16:creationId xmlns:a16="http://schemas.microsoft.com/office/drawing/2014/main" id="{B3261F0B-9155-4D1B-8BBD-E60286A0B7F8}"/>
                </a:ext>
              </a:extLst>
            </p:cNvPr>
            <p:cNvSpPr/>
            <p:nvPr/>
          </p:nvSpPr>
          <p:spPr>
            <a:xfrm>
              <a:off x="1176788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4576;p65">
              <a:extLst>
                <a:ext uri="{FF2B5EF4-FFF2-40B4-BE49-F238E27FC236}">
                  <a16:creationId xmlns:a16="http://schemas.microsoft.com/office/drawing/2014/main" id="{E0DA196A-7881-4EF8-8316-3710A49FD9E8}"/>
                </a:ext>
              </a:extLst>
            </p:cNvPr>
            <p:cNvSpPr/>
            <p:nvPr/>
          </p:nvSpPr>
          <p:spPr>
            <a:xfrm>
              <a:off x="132000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4577;p65">
              <a:extLst>
                <a:ext uri="{FF2B5EF4-FFF2-40B4-BE49-F238E27FC236}">
                  <a16:creationId xmlns:a16="http://schemas.microsoft.com/office/drawing/2014/main" id="{840661F4-2248-4D56-932E-5858122DFB8F}"/>
                </a:ext>
              </a:extLst>
            </p:cNvPr>
            <p:cNvSpPr/>
            <p:nvPr/>
          </p:nvSpPr>
          <p:spPr>
            <a:xfrm>
              <a:off x="146322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4578;p65">
              <a:extLst>
                <a:ext uri="{FF2B5EF4-FFF2-40B4-BE49-F238E27FC236}">
                  <a16:creationId xmlns:a16="http://schemas.microsoft.com/office/drawing/2014/main" id="{DF14751F-A84F-481C-AE62-70B964E5819E}"/>
                </a:ext>
              </a:extLst>
            </p:cNvPr>
            <p:cNvSpPr/>
            <p:nvPr/>
          </p:nvSpPr>
          <p:spPr>
            <a:xfrm>
              <a:off x="160644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4579;p65">
              <a:extLst>
                <a:ext uri="{FF2B5EF4-FFF2-40B4-BE49-F238E27FC236}">
                  <a16:creationId xmlns:a16="http://schemas.microsoft.com/office/drawing/2014/main" id="{C813DF7F-8F22-4012-AE6B-3CE584DDA8B4}"/>
                </a:ext>
              </a:extLst>
            </p:cNvPr>
            <p:cNvSpPr/>
            <p:nvPr/>
          </p:nvSpPr>
          <p:spPr>
            <a:xfrm>
              <a:off x="1749662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15" y="1"/>
                  </a:moveTo>
                  <a:cubicBezTo>
                    <a:pt x="47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7" y="503"/>
                    <a:pt x="115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4580;p65">
              <a:extLst>
                <a:ext uri="{FF2B5EF4-FFF2-40B4-BE49-F238E27FC236}">
                  <a16:creationId xmlns:a16="http://schemas.microsoft.com/office/drawing/2014/main" id="{16E3F381-3227-4F55-80F9-3C79427F94E0}"/>
                </a:ext>
              </a:extLst>
            </p:cNvPr>
            <p:cNvSpPr/>
            <p:nvPr/>
          </p:nvSpPr>
          <p:spPr>
            <a:xfrm>
              <a:off x="1891527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4581;p65">
              <a:extLst>
                <a:ext uri="{FF2B5EF4-FFF2-40B4-BE49-F238E27FC236}">
                  <a16:creationId xmlns:a16="http://schemas.microsoft.com/office/drawing/2014/main" id="{6D2E983E-2B65-4D1B-9A85-DAE21053F62D}"/>
                </a:ext>
              </a:extLst>
            </p:cNvPr>
            <p:cNvSpPr/>
            <p:nvPr/>
          </p:nvSpPr>
          <p:spPr>
            <a:xfrm>
              <a:off x="2034746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4582;p65">
              <a:extLst>
                <a:ext uri="{FF2B5EF4-FFF2-40B4-BE49-F238E27FC236}">
                  <a16:creationId xmlns:a16="http://schemas.microsoft.com/office/drawing/2014/main" id="{FE803A09-6838-4BE5-854D-1320534D73AB}"/>
                </a:ext>
              </a:extLst>
            </p:cNvPr>
            <p:cNvSpPr/>
            <p:nvPr/>
          </p:nvSpPr>
          <p:spPr>
            <a:xfrm>
              <a:off x="2177964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69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69" y="503"/>
                    <a:pt x="138" y="503"/>
                  </a:cubicBezTo>
                  <a:lnTo>
                    <a:pt x="663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4583;p65">
              <a:extLst>
                <a:ext uri="{FF2B5EF4-FFF2-40B4-BE49-F238E27FC236}">
                  <a16:creationId xmlns:a16="http://schemas.microsoft.com/office/drawing/2014/main" id="{2F26EF14-8E02-441A-96C5-AD578745E654}"/>
                </a:ext>
              </a:extLst>
            </p:cNvPr>
            <p:cNvSpPr/>
            <p:nvPr/>
          </p:nvSpPr>
          <p:spPr>
            <a:xfrm>
              <a:off x="2321183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8" y="1"/>
                  </a:moveTo>
                  <a:cubicBezTo>
                    <a:pt x="46" y="1"/>
                    <a:pt x="1" y="47"/>
                    <a:pt x="1" y="138"/>
                  </a:cubicBezTo>
                  <a:lnTo>
                    <a:pt x="1" y="366"/>
                  </a:lnTo>
                  <a:cubicBezTo>
                    <a:pt x="1" y="435"/>
                    <a:pt x="46" y="503"/>
                    <a:pt x="138" y="503"/>
                  </a:cubicBezTo>
                  <a:lnTo>
                    <a:pt x="663" y="503"/>
                  </a:lnTo>
                  <a:cubicBezTo>
                    <a:pt x="731" y="503"/>
                    <a:pt x="800" y="435"/>
                    <a:pt x="800" y="366"/>
                  </a:cubicBezTo>
                  <a:lnTo>
                    <a:pt x="800" y="138"/>
                  </a:lnTo>
                  <a:cubicBezTo>
                    <a:pt x="800" y="47"/>
                    <a:pt x="731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4584;p65">
              <a:extLst>
                <a:ext uri="{FF2B5EF4-FFF2-40B4-BE49-F238E27FC236}">
                  <a16:creationId xmlns:a16="http://schemas.microsoft.com/office/drawing/2014/main" id="{F053B051-2610-459A-BB8C-FFBD9B7453B6}"/>
                </a:ext>
              </a:extLst>
            </p:cNvPr>
            <p:cNvSpPr/>
            <p:nvPr/>
          </p:nvSpPr>
          <p:spPr>
            <a:xfrm>
              <a:off x="2463048" y="4320702"/>
              <a:ext cx="50569" cy="31005"/>
            </a:xfrm>
            <a:custGeom>
              <a:avLst/>
              <a:gdLst/>
              <a:ahLst/>
              <a:cxnLst/>
              <a:rect l="l" t="t" r="r" b="b"/>
              <a:pathLst>
                <a:path w="822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3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3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4585;p65">
              <a:extLst>
                <a:ext uri="{FF2B5EF4-FFF2-40B4-BE49-F238E27FC236}">
                  <a16:creationId xmlns:a16="http://schemas.microsoft.com/office/drawing/2014/main" id="{9E135C8F-5C94-4E85-8DEC-44CAEAD6FE45}"/>
                </a:ext>
              </a:extLst>
            </p:cNvPr>
            <p:cNvSpPr/>
            <p:nvPr/>
          </p:nvSpPr>
          <p:spPr>
            <a:xfrm>
              <a:off x="2606267" y="4320702"/>
              <a:ext cx="50631" cy="31005"/>
            </a:xfrm>
            <a:custGeom>
              <a:avLst/>
              <a:gdLst/>
              <a:ahLst/>
              <a:cxnLst/>
              <a:rect l="l" t="t" r="r" b="b"/>
              <a:pathLst>
                <a:path w="823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85" y="503"/>
                  </a:lnTo>
                  <a:cubicBezTo>
                    <a:pt x="754" y="503"/>
                    <a:pt x="822" y="435"/>
                    <a:pt x="822" y="366"/>
                  </a:cubicBezTo>
                  <a:lnTo>
                    <a:pt x="822" y="138"/>
                  </a:lnTo>
                  <a:cubicBezTo>
                    <a:pt x="822" y="47"/>
                    <a:pt x="754" y="1"/>
                    <a:pt x="6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4586;p65">
              <a:extLst>
                <a:ext uri="{FF2B5EF4-FFF2-40B4-BE49-F238E27FC236}">
                  <a16:creationId xmlns:a16="http://schemas.microsoft.com/office/drawing/2014/main" id="{2A21C3A0-66BB-4FF2-A729-4892F8AA16C3}"/>
                </a:ext>
              </a:extLst>
            </p:cNvPr>
            <p:cNvSpPr/>
            <p:nvPr/>
          </p:nvSpPr>
          <p:spPr>
            <a:xfrm>
              <a:off x="2749485" y="4320702"/>
              <a:ext cx="49216" cy="31005"/>
            </a:xfrm>
            <a:custGeom>
              <a:avLst/>
              <a:gdLst/>
              <a:ahLst/>
              <a:cxnLst/>
              <a:rect l="l" t="t" r="r" b="b"/>
              <a:pathLst>
                <a:path w="800" h="504" extrusionOk="0">
                  <a:moveTo>
                    <a:pt x="137" y="1"/>
                  </a:moveTo>
                  <a:cubicBezTo>
                    <a:pt x="69" y="1"/>
                    <a:pt x="0" y="47"/>
                    <a:pt x="0" y="138"/>
                  </a:cubicBezTo>
                  <a:lnTo>
                    <a:pt x="0" y="366"/>
                  </a:lnTo>
                  <a:cubicBezTo>
                    <a:pt x="0" y="435"/>
                    <a:pt x="69" y="503"/>
                    <a:pt x="137" y="503"/>
                  </a:cubicBezTo>
                  <a:lnTo>
                    <a:pt x="662" y="503"/>
                  </a:lnTo>
                  <a:cubicBezTo>
                    <a:pt x="754" y="503"/>
                    <a:pt x="799" y="435"/>
                    <a:pt x="799" y="366"/>
                  </a:cubicBezTo>
                  <a:lnTo>
                    <a:pt x="799" y="138"/>
                  </a:lnTo>
                  <a:cubicBezTo>
                    <a:pt x="799" y="47"/>
                    <a:pt x="75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4587;p65">
              <a:extLst>
                <a:ext uri="{FF2B5EF4-FFF2-40B4-BE49-F238E27FC236}">
                  <a16:creationId xmlns:a16="http://schemas.microsoft.com/office/drawing/2014/main" id="{D2726AF1-34F5-4953-B7FB-C65A5DF8AFF5}"/>
                </a:ext>
              </a:extLst>
            </p:cNvPr>
            <p:cNvSpPr/>
            <p:nvPr/>
          </p:nvSpPr>
          <p:spPr>
            <a:xfrm>
              <a:off x="2989598" y="4163463"/>
              <a:ext cx="1582602" cy="862229"/>
            </a:xfrm>
            <a:custGeom>
              <a:avLst/>
              <a:gdLst/>
              <a:ahLst/>
              <a:cxnLst/>
              <a:rect l="l" t="t" r="r" b="b"/>
              <a:pathLst>
                <a:path w="25725" h="14016" extrusionOk="0">
                  <a:moveTo>
                    <a:pt x="25702" y="0"/>
                  </a:moveTo>
                  <a:cubicBezTo>
                    <a:pt x="25679" y="0"/>
                    <a:pt x="25679" y="23"/>
                    <a:pt x="25679" y="23"/>
                  </a:cubicBezTo>
                  <a:cubicBezTo>
                    <a:pt x="24310" y="2009"/>
                    <a:pt x="22438" y="3653"/>
                    <a:pt x="20384" y="4931"/>
                  </a:cubicBezTo>
                  <a:cubicBezTo>
                    <a:pt x="17804" y="6574"/>
                    <a:pt x="14928" y="7715"/>
                    <a:pt x="12075" y="8857"/>
                  </a:cubicBezTo>
                  <a:cubicBezTo>
                    <a:pt x="9496" y="9861"/>
                    <a:pt x="6940" y="10888"/>
                    <a:pt x="4383" y="11915"/>
                  </a:cubicBezTo>
                  <a:cubicBezTo>
                    <a:pt x="2899" y="12486"/>
                    <a:pt x="1416" y="13079"/>
                    <a:pt x="92" y="13924"/>
                  </a:cubicBezTo>
                  <a:cubicBezTo>
                    <a:pt x="69" y="13947"/>
                    <a:pt x="23" y="13970"/>
                    <a:pt x="1" y="14015"/>
                  </a:cubicBezTo>
                  <a:lnTo>
                    <a:pt x="20384" y="14015"/>
                  </a:lnTo>
                  <a:cubicBezTo>
                    <a:pt x="21205" y="11162"/>
                    <a:pt x="24583" y="2740"/>
                    <a:pt x="25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4588;p65">
              <a:extLst>
                <a:ext uri="{FF2B5EF4-FFF2-40B4-BE49-F238E27FC236}">
                  <a16:creationId xmlns:a16="http://schemas.microsoft.com/office/drawing/2014/main" id="{E73D0C7F-9D2E-47D5-9279-D5D473D278A0}"/>
                </a:ext>
              </a:extLst>
            </p:cNvPr>
            <p:cNvSpPr/>
            <p:nvPr/>
          </p:nvSpPr>
          <p:spPr>
            <a:xfrm>
              <a:off x="-1487028" y="4843908"/>
              <a:ext cx="75916" cy="149488"/>
            </a:xfrm>
            <a:custGeom>
              <a:avLst/>
              <a:gdLst/>
              <a:ahLst/>
              <a:cxnLst/>
              <a:rect l="l" t="t" r="r" b="b"/>
              <a:pathLst>
                <a:path w="1234" h="2430" extrusionOk="0">
                  <a:moveTo>
                    <a:pt x="91" y="1"/>
                  </a:moveTo>
                  <a:cubicBezTo>
                    <a:pt x="83" y="1"/>
                    <a:pt x="75" y="4"/>
                    <a:pt x="69" y="10"/>
                  </a:cubicBezTo>
                  <a:cubicBezTo>
                    <a:pt x="23" y="10"/>
                    <a:pt x="1" y="33"/>
                    <a:pt x="23" y="78"/>
                  </a:cubicBezTo>
                  <a:cubicBezTo>
                    <a:pt x="92" y="443"/>
                    <a:pt x="137" y="717"/>
                    <a:pt x="160" y="854"/>
                  </a:cubicBezTo>
                  <a:cubicBezTo>
                    <a:pt x="297" y="1471"/>
                    <a:pt x="662" y="2018"/>
                    <a:pt x="1142" y="2406"/>
                  </a:cubicBezTo>
                  <a:cubicBezTo>
                    <a:pt x="1142" y="2429"/>
                    <a:pt x="1165" y="2429"/>
                    <a:pt x="1187" y="2429"/>
                  </a:cubicBezTo>
                  <a:cubicBezTo>
                    <a:pt x="1187" y="2429"/>
                    <a:pt x="1210" y="2429"/>
                    <a:pt x="1210" y="2406"/>
                  </a:cubicBezTo>
                  <a:cubicBezTo>
                    <a:pt x="1233" y="2384"/>
                    <a:pt x="1233" y="2338"/>
                    <a:pt x="1210" y="2338"/>
                  </a:cubicBezTo>
                  <a:cubicBezTo>
                    <a:pt x="754" y="1950"/>
                    <a:pt x="411" y="1402"/>
                    <a:pt x="274" y="831"/>
                  </a:cubicBezTo>
                  <a:cubicBezTo>
                    <a:pt x="252" y="694"/>
                    <a:pt x="206" y="421"/>
                    <a:pt x="137" y="55"/>
                  </a:cubicBezTo>
                  <a:cubicBezTo>
                    <a:pt x="137" y="22"/>
                    <a:pt x="113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4589;p65">
              <a:extLst>
                <a:ext uri="{FF2B5EF4-FFF2-40B4-BE49-F238E27FC236}">
                  <a16:creationId xmlns:a16="http://schemas.microsoft.com/office/drawing/2014/main" id="{1338F0C7-DFAD-4C0B-B6CB-76136C667A40}"/>
                </a:ext>
              </a:extLst>
            </p:cNvPr>
            <p:cNvSpPr/>
            <p:nvPr/>
          </p:nvSpPr>
          <p:spPr>
            <a:xfrm>
              <a:off x="-1544611" y="4486430"/>
              <a:ext cx="53461" cy="294915"/>
            </a:xfrm>
            <a:custGeom>
              <a:avLst/>
              <a:gdLst/>
              <a:ahLst/>
              <a:cxnLst/>
              <a:rect l="l" t="t" r="r" b="b"/>
              <a:pathLst>
                <a:path w="869" h="4794" extrusionOk="0">
                  <a:moveTo>
                    <a:pt x="46" y="0"/>
                  </a:moveTo>
                  <a:cubicBezTo>
                    <a:pt x="24" y="0"/>
                    <a:pt x="1" y="46"/>
                    <a:pt x="1" y="69"/>
                  </a:cubicBezTo>
                  <a:lnTo>
                    <a:pt x="46" y="297"/>
                  </a:lnTo>
                  <a:cubicBezTo>
                    <a:pt x="229" y="1530"/>
                    <a:pt x="526" y="3356"/>
                    <a:pt x="754" y="4748"/>
                  </a:cubicBezTo>
                  <a:cubicBezTo>
                    <a:pt x="754" y="4771"/>
                    <a:pt x="777" y="4794"/>
                    <a:pt x="822" y="4794"/>
                  </a:cubicBezTo>
                  <a:cubicBezTo>
                    <a:pt x="868" y="4794"/>
                    <a:pt x="868" y="4771"/>
                    <a:pt x="868" y="4725"/>
                  </a:cubicBezTo>
                  <a:cubicBezTo>
                    <a:pt x="640" y="3333"/>
                    <a:pt x="343" y="1507"/>
                    <a:pt x="160" y="297"/>
                  </a:cubicBezTo>
                  <a:lnTo>
                    <a:pt x="115" y="46"/>
                  </a:lnTo>
                  <a:cubicBezTo>
                    <a:pt x="115" y="23"/>
                    <a:pt x="92" y="0"/>
                    <a:pt x="46" y="0"/>
                  </a:cubicBezTo>
                  <a:close/>
                </a:path>
              </a:pathLst>
            </a:custGeom>
            <a:solidFill>
              <a:srgbClr val="082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4590;p65">
              <a:extLst>
                <a:ext uri="{FF2B5EF4-FFF2-40B4-BE49-F238E27FC236}">
                  <a16:creationId xmlns:a16="http://schemas.microsoft.com/office/drawing/2014/main" id="{EDD5CCAB-D612-4E14-9491-E91BBD43A292}"/>
                </a:ext>
              </a:extLst>
            </p:cNvPr>
            <p:cNvSpPr/>
            <p:nvPr/>
          </p:nvSpPr>
          <p:spPr>
            <a:xfrm>
              <a:off x="-1457560" y="4442875"/>
              <a:ext cx="4304001" cy="7075"/>
            </a:xfrm>
            <a:custGeom>
              <a:avLst/>
              <a:gdLst/>
              <a:ahLst/>
              <a:cxnLst/>
              <a:rect l="l" t="t" r="r" b="b"/>
              <a:pathLst>
                <a:path w="69961" h="115" extrusionOk="0">
                  <a:moveTo>
                    <a:pt x="69" y="1"/>
                  </a:moveTo>
                  <a:cubicBezTo>
                    <a:pt x="47" y="1"/>
                    <a:pt x="1" y="24"/>
                    <a:pt x="1" y="46"/>
                  </a:cubicBezTo>
                  <a:cubicBezTo>
                    <a:pt x="1" y="92"/>
                    <a:pt x="47" y="115"/>
                    <a:pt x="69" y="115"/>
                  </a:cubicBezTo>
                  <a:lnTo>
                    <a:pt x="69915" y="115"/>
                  </a:lnTo>
                  <a:cubicBezTo>
                    <a:pt x="69938" y="115"/>
                    <a:pt x="69960" y="92"/>
                    <a:pt x="69960" y="46"/>
                  </a:cubicBezTo>
                  <a:cubicBezTo>
                    <a:pt x="69960" y="24"/>
                    <a:pt x="69938" y="1"/>
                    <a:pt x="69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4591;p65">
              <a:extLst>
                <a:ext uri="{FF2B5EF4-FFF2-40B4-BE49-F238E27FC236}">
                  <a16:creationId xmlns:a16="http://schemas.microsoft.com/office/drawing/2014/main" id="{8AA11912-0F6B-4681-8F9D-AF6140067C62}"/>
                </a:ext>
              </a:extLst>
            </p:cNvPr>
            <p:cNvSpPr/>
            <p:nvPr/>
          </p:nvSpPr>
          <p:spPr>
            <a:xfrm>
              <a:off x="4031500" y="4233654"/>
              <a:ext cx="414337" cy="7075"/>
            </a:xfrm>
            <a:custGeom>
              <a:avLst/>
              <a:gdLst/>
              <a:ahLst/>
              <a:cxnLst/>
              <a:rect l="l" t="t" r="r" b="b"/>
              <a:pathLst>
                <a:path w="6735" h="115" extrusionOk="0">
                  <a:moveTo>
                    <a:pt x="69" y="1"/>
                  </a:moveTo>
                  <a:cubicBezTo>
                    <a:pt x="24" y="1"/>
                    <a:pt x="1" y="24"/>
                    <a:pt x="1" y="46"/>
                  </a:cubicBezTo>
                  <a:cubicBezTo>
                    <a:pt x="1" y="92"/>
                    <a:pt x="24" y="115"/>
                    <a:pt x="69" y="115"/>
                  </a:cubicBezTo>
                  <a:lnTo>
                    <a:pt x="6666" y="115"/>
                  </a:lnTo>
                  <a:cubicBezTo>
                    <a:pt x="6712" y="115"/>
                    <a:pt x="6734" y="92"/>
                    <a:pt x="6734" y="46"/>
                  </a:cubicBezTo>
                  <a:cubicBezTo>
                    <a:pt x="6734" y="24"/>
                    <a:pt x="6712" y="1"/>
                    <a:pt x="66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4592;p65">
              <a:extLst>
                <a:ext uri="{FF2B5EF4-FFF2-40B4-BE49-F238E27FC236}">
                  <a16:creationId xmlns:a16="http://schemas.microsoft.com/office/drawing/2014/main" id="{84BF9987-CC40-4705-ACF4-A5EE9E0DCA00}"/>
                </a:ext>
              </a:extLst>
            </p:cNvPr>
            <p:cNvSpPr/>
            <p:nvPr/>
          </p:nvSpPr>
          <p:spPr>
            <a:xfrm>
              <a:off x="2902547" y="4233654"/>
              <a:ext cx="838395" cy="183999"/>
            </a:xfrm>
            <a:custGeom>
              <a:avLst/>
              <a:gdLst/>
              <a:ahLst/>
              <a:cxnLst/>
              <a:rect l="l" t="t" r="r" b="b"/>
              <a:pathLst>
                <a:path w="13628" h="2991" extrusionOk="0">
                  <a:moveTo>
                    <a:pt x="4771" y="1"/>
                  </a:moveTo>
                  <a:cubicBezTo>
                    <a:pt x="3561" y="1"/>
                    <a:pt x="2899" y="24"/>
                    <a:pt x="2123" y="549"/>
                  </a:cubicBezTo>
                  <a:cubicBezTo>
                    <a:pt x="1849" y="731"/>
                    <a:pt x="457" y="2375"/>
                    <a:pt x="0" y="2900"/>
                  </a:cubicBezTo>
                  <a:cubicBezTo>
                    <a:pt x="0" y="2922"/>
                    <a:pt x="0" y="2968"/>
                    <a:pt x="23" y="2991"/>
                  </a:cubicBezTo>
                  <a:lnTo>
                    <a:pt x="46" y="2991"/>
                  </a:lnTo>
                  <a:cubicBezTo>
                    <a:pt x="69" y="2991"/>
                    <a:pt x="92" y="2991"/>
                    <a:pt x="92" y="2968"/>
                  </a:cubicBezTo>
                  <a:cubicBezTo>
                    <a:pt x="1324" y="1553"/>
                    <a:pt x="2009" y="754"/>
                    <a:pt x="2192" y="640"/>
                  </a:cubicBezTo>
                  <a:cubicBezTo>
                    <a:pt x="2922" y="138"/>
                    <a:pt x="3538" y="115"/>
                    <a:pt x="4771" y="115"/>
                  </a:cubicBezTo>
                  <a:lnTo>
                    <a:pt x="13559" y="115"/>
                  </a:lnTo>
                  <a:cubicBezTo>
                    <a:pt x="13582" y="115"/>
                    <a:pt x="13627" y="92"/>
                    <a:pt x="13627" y="46"/>
                  </a:cubicBezTo>
                  <a:cubicBezTo>
                    <a:pt x="13627" y="24"/>
                    <a:pt x="13582" y="1"/>
                    <a:pt x="13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2210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4" name="Google Shape;4644;p69"/>
          <p:cNvSpPr txBox="1">
            <a:spLocks noGrp="1"/>
          </p:cNvSpPr>
          <p:nvPr>
            <p:ph type="title"/>
          </p:nvPr>
        </p:nvSpPr>
        <p:spPr>
          <a:xfrm>
            <a:off x="713100" y="639000"/>
            <a:ext cx="7420807" cy="11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Compañ</a:t>
            </a:r>
            <a:r>
              <a:rPr lang="es-CO" dirty="0"/>
              <a:t>í</a:t>
            </a:r>
            <a:r>
              <a:rPr lang="es" dirty="0"/>
              <a:t>a trasnacional</a:t>
            </a:r>
            <a:endParaRPr dirty="0"/>
          </a:p>
        </p:txBody>
      </p:sp>
      <p:sp>
        <p:nvSpPr>
          <p:cNvPr id="4645" name="Google Shape;4645;p69"/>
          <p:cNvSpPr txBox="1">
            <a:spLocks noGrp="1"/>
          </p:cNvSpPr>
          <p:nvPr>
            <p:ph type="subTitle" idx="1"/>
          </p:nvPr>
        </p:nvSpPr>
        <p:spPr>
          <a:xfrm>
            <a:off x="713099" y="1477925"/>
            <a:ext cx="7920537" cy="31153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/>
            <a:r>
              <a:rPr lang="es-MX" sz="2000" dirty="0"/>
              <a:t>Empresas cuyas capacidades y contribuciones pueden diferir de un país a otro pero comparten operaciones mundialmente integradas. </a:t>
            </a:r>
          </a:p>
          <a:p>
            <a:pPr marL="0" lvl="0" indent="0" algn="just"/>
            <a:endParaRPr lang="es-MX" sz="2000" dirty="0"/>
          </a:p>
          <a:p>
            <a:pPr marL="0" lvl="0" indent="0" algn="just"/>
            <a:r>
              <a:rPr lang="es-MX" sz="1800" b="0" i="0" dirty="0">
                <a:solidFill>
                  <a:schemeClr val="tx2"/>
                </a:solidFill>
                <a:effectLst/>
                <a:latin typeface="Cairo" panose="020B0604020202020204" charset="-78"/>
                <a:cs typeface="Cairo" panose="020B0604020202020204" charset="-78"/>
              </a:rPr>
              <a:t>Un ejemplo son los bancos que se administran de manera independiente en cada nación donde tienen presencia. Es decir, funcionan como si fueran compañías distintas.</a:t>
            </a:r>
          </a:p>
          <a:p>
            <a:pPr marL="0" lvl="0" indent="0" algn="just"/>
            <a:endParaRPr lang="es-MX" sz="1800" dirty="0">
              <a:solidFill>
                <a:schemeClr val="tx2"/>
              </a:solidFill>
              <a:latin typeface="Cairo" panose="020B0604020202020204" charset="-78"/>
              <a:cs typeface="Cairo" panose="020B0604020202020204" charset="-78"/>
            </a:endParaRPr>
          </a:p>
          <a:p>
            <a:pPr marL="0" lvl="0" indent="0" algn="just"/>
            <a:r>
              <a:rPr lang="es-MX" sz="2400" b="0" u="none" strike="noStrike" dirty="0">
                <a:effectLst/>
                <a:latin typeface="Google Sans"/>
              </a:rPr>
              <a:t>JPMorgan Chase</a:t>
            </a:r>
            <a:r>
              <a:rPr lang="es-MX" sz="2400" dirty="0"/>
              <a:t>, una institución financiera de origen estadounidense que opera en más de 100 países.</a:t>
            </a:r>
            <a:endParaRPr lang="es-MX" sz="1800" dirty="0">
              <a:solidFill>
                <a:schemeClr val="tx2"/>
              </a:solidFill>
              <a:latin typeface="Cairo" panose="020B0604020202020204" charset="-78"/>
              <a:cs typeface="Cairo" panose="020B0604020202020204" charset="-7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4" name="Google Shape;4644;p69"/>
          <p:cNvSpPr txBox="1">
            <a:spLocks noGrp="1"/>
          </p:cNvSpPr>
          <p:nvPr>
            <p:ph type="title"/>
          </p:nvPr>
        </p:nvSpPr>
        <p:spPr>
          <a:xfrm>
            <a:off x="713100" y="639000"/>
            <a:ext cx="7420807" cy="11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dirty="0"/>
              <a:t>RESPONDER</a:t>
            </a:r>
            <a:endParaRPr dirty="0"/>
          </a:p>
        </p:txBody>
      </p:sp>
      <p:sp>
        <p:nvSpPr>
          <p:cNvPr id="4645" name="Google Shape;4645;p69"/>
          <p:cNvSpPr txBox="1">
            <a:spLocks noGrp="1"/>
          </p:cNvSpPr>
          <p:nvPr>
            <p:ph type="subTitle" idx="1"/>
          </p:nvPr>
        </p:nvSpPr>
        <p:spPr>
          <a:xfrm>
            <a:off x="713099" y="1477925"/>
            <a:ext cx="7920537" cy="31153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s-CO" sz="1600" dirty="0"/>
              <a:t>1. IDENTIFIQUE CUAL ES EL IMPACTO DE LA GLOBALIZACIÓN EN LOS NEGOCIOS</a:t>
            </a:r>
          </a:p>
          <a:p>
            <a:pPr algn="l"/>
            <a:r>
              <a:rPr lang="es-CO" sz="1600" dirty="0"/>
              <a:t>INTERNACIONAL.</a:t>
            </a:r>
          </a:p>
          <a:p>
            <a:pPr algn="l"/>
            <a:r>
              <a:rPr lang="es-CO" sz="1600" dirty="0"/>
              <a:t>2. ¿CUÁL ES ÁREA QUE MAS IMPLEMENTA LA GLOBALIZACIÓN Y POR QUÉ?</a:t>
            </a:r>
          </a:p>
          <a:p>
            <a:pPr algn="l"/>
            <a:r>
              <a:rPr lang="es-CO" sz="1600" dirty="0"/>
              <a:t>3. LA GLOBALIZACIÓN ACRECIENTA EL DESARROLLO Y PRODUCTIVIDAD EN LOS NEGOCIOS</a:t>
            </a:r>
          </a:p>
          <a:p>
            <a:pPr algn="l"/>
            <a:r>
              <a:rPr lang="es-CO" sz="1600" dirty="0"/>
              <a:t>Y POR QUÉ</a:t>
            </a:r>
          </a:p>
          <a:p>
            <a:pPr algn="l"/>
            <a:r>
              <a:rPr lang="es-CO" sz="1600" dirty="0"/>
              <a:t>4. ¿CUÁLES SON ALGUNOS DE LOS EFECTOS NEGATIVOS DE LA GLOBALIZACIÓN?</a:t>
            </a:r>
          </a:p>
          <a:p>
            <a:pPr algn="l"/>
            <a:r>
              <a:rPr lang="es-CO" sz="1600" dirty="0"/>
              <a:t>5. ¿CUÁL ES EL FUTURO DE LA GLOBALIZACIÓN?</a:t>
            </a:r>
          </a:p>
          <a:p>
            <a:pPr algn="l"/>
            <a:endParaRPr lang="es-CO" sz="1600" dirty="0"/>
          </a:p>
          <a:p>
            <a:pPr algn="l"/>
            <a:r>
              <a:rPr lang="es-CO" sz="1600" dirty="0"/>
              <a:t>tvcandelo@unipacifico.edu.co</a:t>
            </a:r>
          </a:p>
        </p:txBody>
      </p:sp>
    </p:spTree>
    <p:extLst>
      <p:ext uri="{BB962C8B-B14F-4D97-AF65-F5344CB8AC3E}">
        <p14:creationId xmlns:p14="http://schemas.microsoft.com/office/powerpoint/2010/main" val="2314256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C04FC40-6677-4915-A63C-A60D76973A95}"/>
              </a:ext>
            </a:extLst>
          </p:cNvPr>
          <p:cNvSpPr txBox="1"/>
          <p:nvPr/>
        </p:nvSpPr>
        <p:spPr>
          <a:xfrm>
            <a:off x="1065914" y="1317326"/>
            <a:ext cx="70041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600" dirty="0"/>
              <a:t>Negocios Internacional. Competencia en el mercado global. </a:t>
            </a:r>
            <a:r>
              <a:rPr lang="es-CO" sz="1600" dirty="0">
                <a:hlinkClick r:id="rId2"/>
              </a:rPr>
              <a:t>https://librotecavideo.files.wordpress.com/2019/07/negocios-internacionaleshill-ch.pdf</a:t>
            </a:r>
            <a:endParaRPr lang="es-CO" sz="1600" dirty="0"/>
          </a:p>
          <a:p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3870947923"/>
      </p:ext>
    </p:extLst>
  </p:cSld>
  <p:clrMapOvr>
    <a:masterClrMapping/>
  </p:clrMapOvr>
</p:sld>
</file>

<file path=ppt/theme/theme1.xml><?xml version="1.0" encoding="utf-8"?>
<a:theme xmlns:a="http://schemas.openxmlformats.org/drawingml/2006/main" name="Foreign &amp; International Trade: Imports &amp; Exports by Slidesgo">
  <a:themeElements>
    <a:clrScheme name="Simple Light">
      <a:dk1>
        <a:srgbClr val="AAD7FF"/>
      </a:dk1>
      <a:lt1>
        <a:srgbClr val="6BB8FF"/>
      </a:lt1>
      <a:dk2>
        <a:srgbClr val="264B83"/>
      </a:dk2>
      <a:lt2>
        <a:srgbClr val="FFFFFF"/>
      </a:lt2>
      <a:accent1>
        <a:srgbClr val="0C2F4E"/>
      </a:accent1>
      <a:accent2>
        <a:srgbClr val="FAA81A"/>
      </a:accent2>
      <a:accent3>
        <a:srgbClr val="DC7000"/>
      </a:accent3>
      <a:accent4>
        <a:srgbClr val="FB5554"/>
      </a:accent4>
      <a:accent5>
        <a:srgbClr val="D21D2A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1517</Words>
  <Application>Microsoft Office PowerPoint</Application>
  <PresentationFormat>Presentación en pantalla (16:9)</PresentationFormat>
  <Paragraphs>154</Paragraphs>
  <Slides>38</Slides>
  <Notes>26</Notes>
  <HiddenSlides>0</HiddenSlides>
  <MMClips>1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9" baseType="lpstr">
      <vt:lpstr>Cairo</vt:lpstr>
      <vt:lpstr>Open Sans</vt:lpstr>
      <vt:lpstr>Open Sauce Bold</vt:lpstr>
      <vt:lpstr>Arial</vt:lpstr>
      <vt:lpstr>Bebas Neue</vt:lpstr>
      <vt:lpstr>Calibri</vt:lpstr>
      <vt:lpstr>Google Sans</vt:lpstr>
      <vt:lpstr>Dela Gothic One</vt:lpstr>
      <vt:lpstr>Wingdings</vt:lpstr>
      <vt:lpstr>PT Sans</vt:lpstr>
      <vt:lpstr>Foreign &amp; International Trade: Imports &amp; Exports by Slidesgo</vt:lpstr>
      <vt:lpstr>Presentación de PowerPoint</vt:lpstr>
      <vt:lpstr>Introducción a los Negocios Internacionales</vt:lpstr>
      <vt:lpstr>Presentación de PowerPoint</vt:lpstr>
      <vt:lpstr>Globalización</vt:lpstr>
      <vt:lpstr>Presentación de PowerPoint</vt:lpstr>
      <vt:lpstr>Ideas generales del video</vt:lpstr>
      <vt:lpstr>Presentación de PowerPoint</vt:lpstr>
      <vt:lpstr>Globalización </vt:lpstr>
      <vt:lpstr>Presentación de PowerPoint</vt:lpstr>
      <vt:lpstr>Tipos de globalización</vt:lpstr>
      <vt:lpstr>Globalización económica</vt:lpstr>
      <vt:lpstr>Presentación de PowerPoint</vt:lpstr>
      <vt:lpstr>Globalización política</vt:lpstr>
      <vt:lpstr>Globalización social</vt:lpstr>
      <vt:lpstr>Globalización cultural</vt:lpstr>
      <vt:lpstr>Globalización tecnológica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Ventajas</vt:lpstr>
      <vt:lpstr>Desventajas</vt:lpstr>
      <vt:lpstr>Negocios internacionales</vt:lpstr>
      <vt:lpstr>NEGOCIO ES:</vt:lpstr>
      <vt:lpstr>Se componen de dos partes principales:</vt:lpstr>
      <vt:lpstr>Por qué incursionan las compañías en los negocios internacionales?</vt:lpstr>
      <vt:lpstr>Modalidades de los negocios internacionales</vt:lpstr>
      <vt:lpstr>Actividades incluidas en los negocios internacionales</vt:lpstr>
      <vt:lpstr>Presentación de PowerPoint</vt:lpstr>
      <vt:lpstr>Presentación de PowerPoint</vt:lpstr>
      <vt:lpstr>Negocios internacionales y su perspectiva global</vt:lpstr>
      <vt:lpstr>Presentación de PowerPoint</vt:lpstr>
      <vt:lpstr>Compañía global</vt:lpstr>
      <vt:lpstr>Compañía multinacional</vt:lpstr>
      <vt:lpstr>Compañía trasnacional</vt:lpstr>
      <vt:lpstr>RESPONDER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los Negocios Internacionales</dc:title>
  <dc:creator>ThIaNiTa CaNdElO</dc:creator>
  <cp:lastModifiedBy>Tiana Vanessa Candelo Aguilar</cp:lastModifiedBy>
  <cp:revision>32</cp:revision>
  <dcterms:modified xsi:type="dcterms:W3CDTF">2026-09-15T01:33:45Z</dcterms:modified>
</cp:coreProperties>
</file>