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9"/>
  </p:notesMasterIdLst>
  <p:sldIdLst>
    <p:sldId id="371" r:id="rId2"/>
    <p:sldId id="370" r:id="rId3"/>
    <p:sldId id="372" r:id="rId4"/>
    <p:sldId id="373" r:id="rId5"/>
    <p:sldId id="374" r:id="rId6"/>
    <p:sldId id="375" r:id="rId7"/>
    <p:sldId id="376" r:id="rId8"/>
  </p:sldIdLst>
  <p:sldSz cx="18288000" cy="10287000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4" d="100"/>
          <a:sy n="54" d="100"/>
        </p:scale>
        <p:origin x="754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A92CB5-6F25-4304-BF85-2513E9BD0976}" type="datetimeFigureOut">
              <a:rPr lang="es-CO" smtClean="0"/>
              <a:t>2/10/2026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3E13E4-66FA-4248-BC51-B0CF1E5B09C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617400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EFDC8828-A0F9-4345-A0C3-2A9B413E99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6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8330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124D97B3-ECE4-40D3-816B-B6531FD9F5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363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6EB25450-7E1D-4BF7-8754-0E65AE5C0E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5" y="18222"/>
            <a:ext cx="18357575" cy="10268778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E6E76844-BB1F-4F6A-9493-5C0338EFEDF8}"/>
              </a:ext>
            </a:extLst>
          </p:cNvPr>
          <p:cNvSpPr/>
          <p:nvPr/>
        </p:nvSpPr>
        <p:spPr>
          <a:xfrm>
            <a:off x="13716000" y="7277100"/>
            <a:ext cx="2514600" cy="1066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b="1" dirty="0"/>
              <a:t>Evento Final</a:t>
            </a:r>
            <a:endParaRPr lang="es-CO" sz="3200" b="1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2738D40A-5B20-4FBA-9712-1B981628C2A8}"/>
              </a:ext>
            </a:extLst>
          </p:cNvPr>
          <p:cNvSpPr/>
          <p:nvPr/>
        </p:nvSpPr>
        <p:spPr>
          <a:xfrm>
            <a:off x="13106400" y="6210300"/>
            <a:ext cx="25146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b="1" dirty="0"/>
              <a:t>Talleres</a:t>
            </a:r>
            <a:endParaRPr lang="es-CO" sz="3200" b="1" dirty="0"/>
          </a:p>
        </p:txBody>
      </p:sp>
    </p:spTree>
    <p:extLst>
      <p:ext uri="{BB962C8B-B14F-4D97-AF65-F5344CB8AC3E}">
        <p14:creationId xmlns:p14="http://schemas.microsoft.com/office/powerpoint/2010/main" val="32107668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02AAE4E1-3525-4D64-B3DD-9E91D91051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192" y="-1"/>
            <a:ext cx="18463592" cy="10327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9281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FF6C8B8B-E19F-4D4E-B7AC-A6F189A36F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57"/>
            <a:ext cx="18288000" cy="1031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6973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B57ED723-92F3-40C2-9199-7BCFD07CF8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04CA3B88-0D98-4FC8-B4F1-BEF9DCD3E049}"/>
              </a:ext>
            </a:extLst>
          </p:cNvPr>
          <p:cNvSpPr/>
          <p:nvPr/>
        </p:nvSpPr>
        <p:spPr>
          <a:xfrm>
            <a:off x="14630400" y="0"/>
            <a:ext cx="3657600" cy="14859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304033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28618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567</TotalTime>
  <Words>3</Words>
  <Application>Microsoft Office PowerPoint</Application>
  <PresentationFormat>Personalizado</PresentationFormat>
  <Paragraphs>2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0" baseType="lpstr">
      <vt:lpstr>Calibri</vt:lpstr>
      <vt:lpstr>Arial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Erlendy Ibarbo Perlaza</cp:lastModifiedBy>
  <cp:revision>32</cp:revision>
  <dcterms:created xsi:type="dcterms:W3CDTF">2006-08-16T00:00:00Z</dcterms:created>
  <dcterms:modified xsi:type="dcterms:W3CDTF">2026-10-02T15:16:37Z</dcterms:modified>
  <dc:identifier>DAF6_OARxNA</dc:identifier>
</cp:coreProperties>
</file>