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72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4" r:id="rId19"/>
    <p:sldId id="275" r:id="rId20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1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22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D8FC2-512B-4788-BEAE-AB9A43709FD9}" type="datetimeFigureOut">
              <a:rPr lang="es-CO" smtClean="0"/>
              <a:t>12/05/2026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23045-88C3-44ED-8F87-8BC59A1F08E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92472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D8FC2-512B-4788-BEAE-AB9A43709FD9}" type="datetimeFigureOut">
              <a:rPr lang="es-CO" smtClean="0"/>
              <a:t>12/05/2026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23045-88C3-44ED-8F87-8BC59A1F08E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09055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D8FC2-512B-4788-BEAE-AB9A43709FD9}" type="datetimeFigureOut">
              <a:rPr lang="es-CO" smtClean="0"/>
              <a:t>12/05/2026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23045-88C3-44ED-8F87-8BC59A1F08E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59111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D8FC2-512B-4788-BEAE-AB9A43709FD9}" type="datetimeFigureOut">
              <a:rPr lang="es-CO" smtClean="0"/>
              <a:t>12/05/2026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23045-88C3-44ED-8F87-8BC59A1F08E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86231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D8FC2-512B-4788-BEAE-AB9A43709FD9}" type="datetimeFigureOut">
              <a:rPr lang="es-CO" smtClean="0"/>
              <a:t>12/05/2026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23045-88C3-44ED-8F87-8BC59A1F08E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21352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D8FC2-512B-4788-BEAE-AB9A43709FD9}" type="datetimeFigureOut">
              <a:rPr lang="es-CO" smtClean="0"/>
              <a:t>12/05/2026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23045-88C3-44ED-8F87-8BC59A1F08E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14372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D8FC2-512B-4788-BEAE-AB9A43709FD9}" type="datetimeFigureOut">
              <a:rPr lang="es-CO" smtClean="0"/>
              <a:t>12/05/2026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23045-88C3-44ED-8F87-8BC59A1F08E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79441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D8FC2-512B-4788-BEAE-AB9A43709FD9}" type="datetimeFigureOut">
              <a:rPr lang="es-CO" smtClean="0"/>
              <a:t>12/05/2026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23045-88C3-44ED-8F87-8BC59A1F08E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29884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D8FC2-512B-4788-BEAE-AB9A43709FD9}" type="datetimeFigureOut">
              <a:rPr lang="es-CO" smtClean="0"/>
              <a:t>12/05/2026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23045-88C3-44ED-8F87-8BC59A1F08E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62993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D8FC2-512B-4788-BEAE-AB9A43709FD9}" type="datetimeFigureOut">
              <a:rPr lang="es-CO" smtClean="0"/>
              <a:t>12/05/2026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23045-88C3-44ED-8F87-8BC59A1F08E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13036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D8FC2-512B-4788-BEAE-AB9A43709FD9}" type="datetimeFigureOut">
              <a:rPr lang="es-CO" smtClean="0"/>
              <a:t>12/05/2026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23045-88C3-44ED-8F87-8BC59A1F08E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484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0D8FC2-512B-4788-BEAE-AB9A43709FD9}" type="datetimeFigureOut">
              <a:rPr lang="es-CO" smtClean="0"/>
              <a:t>12/05/2026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823045-88C3-44ED-8F87-8BC59A1F08E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46399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Alógamas II</a:t>
            </a:r>
            <a:endParaRPr lang="es-CO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CO" dirty="0"/>
              <a:t>Curso AT0607 Grupo AT06 </a:t>
            </a:r>
          </a:p>
          <a:p>
            <a:r>
              <a:rPr lang="es-CO" dirty="0"/>
              <a:t>Fitomejoramiento 2022-1</a:t>
            </a:r>
          </a:p>
        </p:txBody>
      </p:sp>
    </p:spTree>
    <p:extLst>
      <p:ext uri="{BB962C8B-B14F-4D97-AF65-F5344CB8AC3E}">
        <p14:creationId xmlns:p14="http://schemas.microsoft.com/office/powerpoint/2010/main" val="19393494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7488" y="442912"/>
            <a:ext cx="6210300" cy="9144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7488" y="1643062"/>
            <a:ext cx="6210300" cy="328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7650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558" y="400051"/>
            <a:ext cx="10233280" cy="613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2750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Alogama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7525" y="1147762"/>
            <a:ext cx="6076950" cy="456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9890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Maiz Alogam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326" y="200025"/>
            <a:ext cx="8610600" cy="645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5383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7837" y="752475"/>
            <a:ext cx="8696325" cy="535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5286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Mazorcas de las 13 razas de maíz de la sierra central del Perú MEJORAMIENTO  CONSERVATIVO DEL MAIZ EN LA SIERRA DEL PERU - PDF Free Downlo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0508" y="657225"/>
            <a:ext cx="7236355" cy="5427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42380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7525" y="1147762"/>
            <a:ext cx="6076950" cy="456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6280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AC5555F1-5B14-40F1-92CA-ABF64D11F5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4208" y="1096689"/>
            <a:ext cx="8123583" cy="54657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00A16A18-6A45-4171-8D7F-03819C002A2B}"/>
              </a:ext>
            </a:extLst>
          </p:cNvPr>
          <p:cNvSpPr txBox="1"/>
          <p:nvPr/>
        </p:nvSpPr>
        <p:spPr>
          <a:xfrm>
            <a:off x="4181757" y="392001"/>
            <a:ext cx="38070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Genética cuantitativa</a:t>
            </a:r>
            <a:endParaRPr lang="es-CO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486319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74DD2AF2-1B61-4D60-B362-BA492E214F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56" y="715617"/>
            <a:ext cx="12100096" cy="5420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0167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58D94C10-9672-470E-B943-DAE410C51F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8960" y="993913"/>
            <a:ext cx="8034444" cy="4956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2720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5604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785813"/>
            <a:ext cx="9144000" cy="1009650"/>
          </a:xfrm>
        </p:spPr>
        <p:txBody>
          <a:bodyPr/>
          <a:lstStyle/>
          <a:p>
            <a:r>
              <a:rPr lang="es-MX" dirty="0"/>
              <a:t>MGV plantas alógamas II-III</a:t>
            </a:r>
            <a:endParaRPr lang="es-CO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2271713"/>
            <a:ext cx="9144000" cy="3857625"/>
          </a:xfrm>
        </p:spPr>
        <p:txBody>
          <a:bodyPr>
            <a:normAutofit/>
          </a:bodyPr>
          <a:lstStyle/>
          <a:p>
            <a:r>
              <a:rPr lang="es-MX" dirty="0"/>
              <a:t>2. Esquema general de MGV de plantas alógamas</a:t>
            </a:r>
          </a:p>
          <a:p>
            <a:r>
              <a:rPr lang="es-MX" dirty="0"/>
              <a:t>2.1. Hibridación entre líneas endocriadas</a:t>
            </a:r>
          </a:p>
          <a:p>
            <a:r>
              <a:rPr lang="es-MX" dirty="0"/>
              <a:t>2.2. Selección </a:t>
            </a:r>
            <a:r>
              <a:rPr lang="es-MX" dirty="0" err="1"/>
              <a:t>intrapoblacional</a:t>
            </a:r>
            <a:endParaRPr lang="es-MX" dirty="0"/>
          </a:p>
          <a:p>
            <a:r>
              <a:rPr lang="es-MX" dirty="0"/>
              <a:t>2.2.1. Selección masal</a:t>
            </a:r>
          </a:p>
          <a:p>
            <a:r>
              <a:rPr lang="es-MX" dirty="0"/>
              <a:t>2.3. Selección </a:t>
            </a:r>
            <a:r>
              <a:rPr lang="es-MX" dirty="0" err="1"/>
              <a:t>interpoblacional</a:t>
            </a:r>
            <a:endParaRPr lang="es-MX" dirty="0"/>
          </a:p>
          <a:p>
            <a:r>
              <a:rPr lang="es-MX" dirty="0"/>
              <a:t>2.3.1. Selección recurrente</a:t>
            </a:r>
          </a:p>
          <a:p>
            <a:r>
              <a:rPr lang="es-MX" dirty="0"/>
              <a:t>2.3.2. Variedades sintéticas</a:t>
            </a:r>
          </a:p>
          <a:p>
            <a:endParaRPr lang="es-MX" dirty="0"/>
          </a:p>
          <a:p>
            <a:endParaRPr lang="es-MX" dirty="0"/>
          </a:p>
          <a:p>
            <a:endParaRPr lang="es-CO" dirty="0"/>
          </a:p>
        </p:txBody>
      </p:sp>
      <p:sp>
        <p:nvSpPr>
          <p:cNvPr id="4" name="Rectángulo 3"/>
          <p:cNvSpPr/>
          <p:nvPr/>
        </p:nvSpPr>
        <p:spPr>
          <a:xfrm>
            <a:off x="1114425" y="5806172"/>
            <a:ext cx="101441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600" b="1" i="0" dirty="0">
                <a:solidFill>
                  <a:srgbClr val="222222"/>
                </a:solidFill>
                <a:effectLst/>
              </a:rPr>
              <a:t>DAVILA, M. G., ANGULO VIVAS, I. S. A. B. E. L. L. A., &amp; ORTIZ BOCANEGRA, M. A. MEJORAMIENTO GENÉTICO EN PLANTAS ALÓGAMAS Y AUTÓGAMAS.</a:t>
            </a:r>
            <a:endParaRPr lang="es-CO" sz="1600" b="1" dirty="0"/>
          </a:p>
        </p:txBody>
      </p:sp>
    </p:spTree>
    <p:extLst>
      <p:ext uri="{BB962C8B-B14F-4D97-AF65-F5344CB8AC3E}">
        <p14:creationId xmlns:p14="http://schemas.microsoft.com/office/powerpoint/2010/main" val="42141850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743966BF-A035-4FB4-9044-4A1949479B66}"/>
              </a:ext>
            </a:extLst>
          </p:cNvPr>
          <p:cNvSpPr txBox="1"/>
          <p:nvPr/>
        </p:nvSpPr>
        <p:spPr>
          <a:xfrm>
            <a:off x="226700" y="238543"/>
            <a:ext cx="4184864" cy="53553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/>
              <a:t>Motores para búsqueda de literatura fina:</a:t>
            </a:r>
          </a:p>
          <a:p>
            <a:endParaRPr lang="es-ES" b="1" dirty="0"/>
          </a:p>
          <a:p>
            <a:r>
              <a:rPr lang="es-ES" dirty="0" err="1"/>
              <a:t>refseek</a:t>
            </a:r>
            <a:r>
              <a:rPr lang="es-ES" dirty="0"/>
              <a:t>*</a:t>
            </a:r>
          </a:p>
          <a:p>
            <a:endParaRPr lang="es-ES" dirty="0"/>
          </a:p>
          <a:p>
            <a:r>
              <a:rPr lang="es-ES" dirty="0"/>
              <a:t>worldcat.org</a:t>
            </a:r>
          </a:p>
          <a:p>
            <a:endParaRPr lang="es-ES" dirty="0"/>
          </a:p>
          <a:p>
            <a:r>
              <a:rPr lang="es-ES" dirty="0"/>
              <a:t>Link.springer.com</a:t>
            </a:r>
          </a:p>
          <a:p>
            <a:endParaRPr lang="es-ES" dirty="0"/>
          </a:p>
          <a:p>
            <a:r>
              <a:rPr lang="es-ES" dirty="0"/>
              <a:t>Bioline.org.br</a:t>
            </a:r>
          </a:p>
          <a:p>
            <a:endParaRPr lang="es-ES" dirty="0"/>
          </a:p>
          <a:p>
            <a:r>
              <a:rPr lang="es-ES" dirty="0"/>
              <a:t>repec.org</a:t>
            </a:r>
          </a:p>
          <a:p>
            <a:endParaRPr lang="es-ES" dirty="0"/>
          </a:p>
          <a:p>
            <a:r>
              <a:rPr lang="es-ES" dirty="0"/>
              <a:t>Science.gov</a:t>
            </a:r>
          </a:p>
          <a:p>
            <a:endParaRPr lang="es-ES" dirty="0"/>
          </a:p>
          <a:p>
            <a:r>
              <a:rPr lang="es-ES" dirty="0"/>
              <a:t>Pdfdrive.com</a:t>
            </a:r>
          </a:p>
          <a:p>
            <a:endParaRPr lang="es-ES" dirty="0"/>
          </a:p>
          <a:p>
            <a:r>
              <a:rPr lang="es-ES" dirty="0"/>
              <a:t>Base-search.net</a:t>
            </a:r>
          </a:p>
          <a:p>
            <a:endParaRPr lang="es-ES" dirty="0"/>
          </a:p>
          <a:p>
            <a:endParaRPr lang="es-CO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5528085-3DB4-403B-983C-E3550B92E1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6165" y="294194"/>
            <a:ext cx="7440063" cy="5058481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983CECD5-7C72-4D29-98E6-F2BACF3664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3706" y="5580603"/>
            <a:ext cx="6544588" cy="1247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1132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Esquema general de mejoramiento genético de especies alógamas - PDF  Descargar lib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3" name="AutoShape 4" descr="Esquema general de mejoramiento genético de especies alógamas - PDF  Descargar libr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1" y="971550"/>
            <a:ext cx="875787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0848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Mejoramiento De Especies Alogamas 20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38" y="333376"/>
            <a:ext cx="4784086" cy="3381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5698" y="171457"/>
            <a:ext cx="5764376" cy="277177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9163" y="3165710"/>
            <a:ext cx="5657850" cy="3512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0997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4445" y="785812"/>
            <a:ext cx="8608119" cy="540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0461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25" y="161925"/>
            <a:ext cx="5610225" cy="3581717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7363" y="3000375"/>
            <a:ext cx="6315075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7328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291" y="375568"/>
            <a:ext cx="11256734" cy="6210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09071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</TotalTime>
  <Words>124</Words>
  <Application>Microsoft Office PowerPoint</Application>
  <PresentationFormat>Panorámica</PresentationFormat>
  <Paragraphs>31</Paragraphs>
  <Slides>19</Slides>
  <Notes>0</Notes>
  <HiddenSlides>10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Tema de Office</vt:lpstr>
      <vt:lpstr>Alógamas II</vt:lpstr>
      <vt:lpstr>Presentación de PowerPoint</vt:lpstr>
      <vt:lpstr>MGV plantas alógamas II-III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Alógamas II</dc:title>
  <dc:creator>José Omar</dc:creator>
  <cp:lastModifiedBy>Jose Omar Cardona Montoya</cp:lastModifiedBy>
  <cp:revision>11</cp:revision>
  <dcterms:created xsi:type="dcterms:W3CDTF">2020-12-20T19:24:58Z</dcterms:created>
  <dcterms:modified xsi:type="dcterms:W3CDTF">2026-05-12T15:27:26Z</dcterms:modified>
</cp:coreProperties>
</file>