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1219136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presProps" Target="presProps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1" Type="http://schemas.openxmlformats.org/officeDocument/2006/relationships/tableStyles" Target="tableStyles.xml"/><Relationship Id="rId10" Type="http://schemas.openxmlformats.org/officeDocument/2006/relationships/viewProps" Target="viewProps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 panose="020B0604020202020204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 panose="020B0604020202020204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 panose="020B0604020202020204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 panose="020B0604020202020204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Picture 1" descr="generated_image_7AEB4595A826_01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Picture 1" descr="generated_image_7AEB4595A826_01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Picture 1" descr="generated_image_7AEB4595A826_02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Picture 1" descr="generated_image_7AEB4595A826_03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Picture 1" descr="generated_image_7AEB4595A826_04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Picture 1" descr="generated_image_7AEB4595A826_05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WPS Presentation</Application>
  <PresentationFormat>On-screen Show (4:3)</PresentationFormat>
  <Paragraphs>0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4" baseType="lpstr">
      <vt:lpstr>Arial</vt:lpstr>
      <vt:lpstr>SimSun</vt:lpstr>
      <vt:lpstr>Wingdings</vt:lpstr>
      <vt:lpstr>Arial</vt:lpstr>
      <vt:lpstr>Microsoft YaHei</vt:lpstr>
      <vt:lpstr>Arial Unicode MS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Jose Omar Cardona Montaño</dc:creator>
  <dc:description>generated using python-pptx</dc:description>
  <cp:lastModifiedBy>Jose Omar Cardona</cp:lastModifiedBy>
  <cp:revision>3</cp:revision>
  <dcterms:created xsi:type="dcterms:W3CDTF">2026-09-19T11:30:00Z</dcterms:created>
  <dcterms:modified xsi:type="dcterms:W3CDTF">2026-09-19T12:56:09Z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72441BFA0E9244A7879CD8BD83E08304_13</vt:lpwstr>
  </property>
  <property fmtid="{D5CDD505-2E9C-101B-9397-08002B2CF9AE}" pid="3" name="KSOProductBuildVer">
    <vt:lpwstr>3082-12.1.0.28485</vt:lpwstr>
  </property>
</Properties>
</file>