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29B8E7-8F19-4BEF-B223-7324EEA209DF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FA7E72-A963-4FBA-B574-7B4C0DBA839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31223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349B86-01BA-4B7D-9016-FC0A3FC7DF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FBA521-11D7-4BE8-90BA-935D11B294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A46923C-44A1-4C9A-8611-C98F4C082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61CF-B1E1-4CFD-BE47-5975AC9523C5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B5AC71-FF44-4823-A2BB-A072D62E9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502599-98C4-4378-863F-4AFDD8B4F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27D97-AAF7-4B0B-96BC-59AE192CB77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93352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B28334-46DB-41FD-8CD5-216DD1C43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E057C8-EE3E-45CC-8268-FAFA7E25CA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4A1E68-6D46-474C-A44E-36F504E9C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61CF-B1E1-4CFD-BE47-5975AC9523C5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C0F2DB-9B03-4E74-B9AD-2F57E360B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EF9F13-79C8-42F1-B7E3-65F8EF278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27D97-AAF7-4B0B-96BC-59AE192CB77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33199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655CBE-371F-48A3-B945-39824E2D3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E911E91-5B38-49E1-8F61-E35CBCE801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23FA2A-283E-4402-B53A-929186E81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61CF-B1E1-4CFD-BE47-5975AC9523C5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32D3BFB-9A65-4E25-9412-C3C917E8F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412983-201F-4010-BD61-B7ABF3AEC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27D97-AAF7-4B0B-96BC-59AE192CB77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39863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327A0-CE46-431C-8CDE-EC774A427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EBB42AE-B7C7-495F-92D3-67D44A20A5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8F1F659-2E4B-434A-8F27-A64546C495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A2E6A05-EDBA-4D39-970B-445A9AC60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61CF-B1E1-4CFD-BE47-5975AC9523C5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7F1FE50-5215-4CEE-BDD0-A79A4C7F3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9B76A63-B48A-42D7-A720-C39467D3C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27D97-AAF7-4B0B-96BC-59AE192CB77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20506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11FDA4-87E2-4CD2-9319-E427957A0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13074EF-3341-4359-B5FF-806B861DDB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4C6E9A0-2223-4381-991D-A327E05FF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179BE9E-4134-4B76-9B52-F60DE803C7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ADEB0D3-6997-4A11-A4EF-F1A1198D2A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B9DA3B9-565E-45F2-BD70-9538D40F3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61CF-B1E1-4CFD-BE47-5975AC9523C5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2CA5674-F0D8-4898-8993-D27FA2AEF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6DA48C9-5CC3-4516-AF08-AF5B92EF9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27D97-AAF7-4B0B-96BC-59AE192CB77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3989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0BC5FC-044C-44F4-90D6-6DC7A88DC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1581A17-D190-44F1-B94D-6181DE657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61CF-B1E1-4CFD-BE47-5975AC9523C5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B37C8F1-EF2B-496D-BCD3-D603A62C1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E24BC9E-D431-483F-B33C-80DEA11D2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27D97-AAF7-4B0B-96BC-59AE192CB77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87417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67EA6FB-843C-4E95-8A8C-BD9384504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61CF-B1E1-4CFD-BE47-5975AC9523C5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4FC342A-58A3-4044-8C3A-FF9BE5A57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D03F5FF-F13A-437D-90C0-5771F7A42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27D97-AAF7-4B0B-96BC-59AE192CB77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65801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AEE8B7-358E-4C8E-BDBF-B33C2EB4A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667622-C54F-422F-A5C6-6867B060B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4198779-0CFE-4E8F-814D-A57C153D5A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1708750-5601-4D80-AFDD-77302758C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61CF-B1E1-4CFD-BE47-5975AC9523C5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BDBCBCA-0A8B-4D6B-8667-03A4A0A77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C69BF2B-6309-4DE3-9A68-F28C0F3CA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27D97-AAF7-4B0B-96BC-59AE192CB77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69377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F3758F-26AE-45A1-B579-C7010BF0E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5D65C46-3B4A-4C07-AFB8-E2C5F244B1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15F4D59-5349-4D2A-97CF-BA93BFF754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37B8E67-D5AF-4BFE-B9E6-1A6A9455E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61CF-B1E1-4CFD-BE47-5975AC9523C5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110A56C-9791-44D8-B5F7-D7894948B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DBFC46-CA48-4F22-99E1-903E0A388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27D97-AAF7-4B0B-96BC-59AE192CB77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29359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FEADB-6C29-4DFE-B2B2-006FC1960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2942FC0-A050-4EEB-AA79-35E53751E2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D0B0BE-ABEF-4C15-8520-CA93C7D2B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61CF-B1E1-4CFD-BE47-5975AC9523C5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D6F7B6-6664-466C-B495-A2EA00CC5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000269-3014-4467-B0CC-D9359D85F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27D97-AAF7-4B0B-96BC-59AE192CB77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24114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81BEFF3-707A-453E-ACB8-02C5E3D2DD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CF66D34-615F-4A54-99B6-30F164AD8E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EAE975-0159-4E0B-9A4A-8CFF6A792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061CF-B1E1-4CFD-BE47-5975AC9523C5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EB02E5-9F6F-46D2-81F3-195D8C823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324976-5DDB-4B35-A65D-8332AE039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27D97-AAF7-4B0B-96BC-59AE192CB77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91822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1335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C405636-CA0F-4A84-B398-FE2143E40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D5EB98D-D54A-4AF7-B8A4-90E72F63E3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ED8BE4-BE1F-41CF-A949-2D7255015C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8061CF-B1E1-4CFD-BE47-5975AC9523C5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D82689-35A9-4052-9D61-4EFD1511B5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ED1298-6023-46F1-B520-FDA5494885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27D97-AAF7-4B0B-96BC-59AE192CB77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249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0000"/>
                </a:solidFill>
              </a:rPr>
              <a:t>Especies </a:t>
            </a:r>
            <a:r>
              <a:rPr lang="en-US" sz="2400" b="1" dirty="0" err="1">
                <a:solidFill>
                  <a:srgbClr val="000000"/>
                </a:solidFill>
              </a:rPr>
              <a:t>autógamas</a:t>
            </a:r>
            <a:r>
              <a:rPr lang="en-US" sz="2400" b="1" dirty="0">
                <a:solidFill>
                  <a:srgbClr val="000000"/>
                </a:solidFill>
              </a:rPr>
              <a:t> y su mejoramiento genético</a:t>
            </a:r>
            <a:endParaRPr lang="en-US" sz="2400" dirty="0"/>
          </a:p>
        </p:txBody>
      </p:sp>
      <p:pic>
        <p:nvPicPr>
          <p:cNvPr id="3" name="Image 0" descr="/mnt/data/9784e531f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914400"/>
            <a:ext cx="11155680" cy="53035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9577367-4B0B-4C06-9D55-77540F4A85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E427315-7582-4D84-B623-59189DD0BF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133B702-B59F-442C-B82B-4184BE041D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22BAF4F-0059-4FB7-8726-CF8C407E1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45110AC-0CCF-41F2-AEFF-56633EF10B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78EA1D9-87D5-4D10-BA92-C19DDE4A13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9C45F9F-DB7F-4EC8-946D-F6432FF40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</Words>
  <Application>Microsoft Office PowerPoint</Application>
  <PresentationFormat>Panorámica</PresentationFormat>
  <Paragraphs>9</Paragraphs>
  <Slides>8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 Omar Cardona Montaño</dc:creator>
  <cp:lastModifiedBy>Jose Omar Cardona Montaño</cp:lastModifiedBy>
  <cp:revision>1</cp:revision>
  <dcterms:created xsi:type="dcterms:W3CDTF">2026-09-17T20:11:45Z</dcterms:created>
  <dcterms:modified xsi:type="dcterms:W3CDTF">2026-09-17T20:12:29Z</dcterms:modified>
</cp:coreProperties>
</file>