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3DF0472-4A6A-44BC-9D88-0252D1A1E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3234270-F555-4A0D-ABED-C4D17C845A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3495BB2-9B67-4B42-9D93-EEFB024E68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65107-C145-4338-BD12-0380BEA9E108}" type="datetimeFigureOut">
              <a:rPr lang="es-CO" smtClean="0"/>
              <a:t>1/09/2026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B50D620-EE6B-472F-90C7-0CCE5B42F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E96BE82-7FDE-4864-8EDA-A006ED2907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84CE6-0C80-4407-A1C2-598FD76C82D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4842012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BCE626-33C8-427A-A500-5FC3B8A139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487C5F2-BE64-4155-9593-0C360F4EDD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58C82B3-6560-4FA1-9B04-7F43BA8693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65107-C145-4338-BD12-0380BEA9E108}" type="datetimeFigureOut">
              <a:rPr lang="es-CO" smtClean="0"/>
              <a:t>1/09/2026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0EBE46B-490C-4C7D-8544-2E185F9BA4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02C05AA-0BA0-4E56-8830-CE2242E591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84CE6-0C80-4407-A1C2-598FD76C82D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7364786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383E9F-7E39-4B18-B8AB-D28B0A2507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93509D5-63A6-4575-8D3C-191DC76A09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1625640-DCD3-4355-9F26-39DF0912DE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65107-C145-4338-BD12-0380BEA9E108}" type="datetimeFigureOut">
              <a:rPr lang="es-CO" smtClean="0"/>
              <a:t>1/09/2026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FE7663C-70E7-4B90-848F-4FB9E3C416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D2CA51F-12AC-4BCA-BC8B-2218F42B36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84CE6-0C80-4407-A1C2-598FD76C82D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79710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BBFB859-F036-4950-BD9C-0BE214E895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B357530-F5E0-416F-AEBB-D186DB3DFB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B7BB660-D7E7-4634-B535-478E8364B9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75E4A25-70EF-4F9E-9F78-3028C3919B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65107-C145-4338-BD12-0380BEA9E108}" type="datetimeFigureOut">
              <a:rPr lang="es-CO" smtClean="0"/>
              <a:t>1/09/2026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B8D5B09-91F3-4876-8382-B06E385B3D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DC79D14-E9E7-4876-892B-66378123A7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84CE6-0C80-4407-A1C2-598FD76C82D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332959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C1F6916-98D6-4618-A1AE-15C8F6FFA0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A3E932D-6B87-4A5E-8014-8BC4666A42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CD70354-356B-40FC-9AF9-91AD6992CF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31041E3-34B5-4677-8F61-533639B2E3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F76CB6C7-FC21-4293-95E7-50C0D92E50C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B1B5D36E-2291-43F0-BBC1-E1C611A078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65107-C145-4338-BD12-0380BEA9E108}" type="datetimeFigureOut">
              <a:rPr lang="es-CO" smtClean="0"/>
              <a:t>1/09/2026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34A7B96-1DDD-4115-A614-59737D96D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C5B1AED3-4399-4B18-8949-81DE1CB1BF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84CE6-0C80-4407-A1C2-598FD76C82D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220117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4BAFE7-572B-4A96-AEBF-CB7AA82B01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C6B85747-F731-49EF-9152-58CDF22F9A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65107-C145-4338-BD12-0380BEA9E108}" type="datetimeFigureOut">
              <a:rPr lang="es-CO" smtClean="0"/>
              <a:t>1/09/2026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1058FC7A-7F73-4F32-9A8C-D453E46D62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EB0AE722-A49F-43BA-8E23-6B30800975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84CE6-0C80-4407-A1C2-598FD76C82D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940245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DC700701-B5CD-4EED-95F9-E009C37EB0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65107-C145-4338-BD12-0380BEA9E108}" type="datetimeFigureOut">
              <a:rPr lang="es-CO" smtClean="0"/>
              <a:t>1/09/2026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212624FB-CE39-4DF1-A6FC-74B54A9B6E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319FF29-6D89-4464-9572-0E6C5BDDA2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84CE6-0C80-4407-A1C2-598FD76C82D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698725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1DFBA7-B131-4D54-8A1F-963190BEC7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5BA96AB-787B-4269-952B-952B050847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6F1DF1C-5DAF-41E9-9288-C3E90E699F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F7A65C1-4483-4E4D-ACDC-41C1ADEBCD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65107-C145-4338-BD12-0380BEA9E108}" type="datetimeFigureOut">
              <a:rPr lang="es-CO" smtClean="0"/>
              <a:t>1/09/2026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973E340-964D-44B6-8BFC-CE8B3E33C5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6902024-60DD-417D-BE58-BCEA73BDA9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84CE6-0C80-4407-A1C2-598FD76C82D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7540604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B5F69E9-B136-45C7-AF73-146E52C274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59D1B110-FC89-4907-A9DC-01330F6F527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0286AB8-C912-480A-B9D1-D55B322527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7FA6B63-CA2E-42DE-8EF1-DD1C6FBBC1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65107-C145-4338-BD12-0380BEA9E108}" type="datetimeFigureOut">
              <a:rPr lang="es-CO" smtClean="0"/>
              <a:t>1/09/2026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75C8F20-6B1A-4DE9-956B-9F58DABF63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4BF1AE2-09AB-4ABE-8B41-F2DCF0026C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84CE6-0C80-4407-A1C2-598FD76C82D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273411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B802CF6-2318-44B2-A4D0-8BA56FEF6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516B6B3-C62D-4AA9-A356-D93027114C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F4E7248-077E-4F4B-9495-2C6E3DCDB7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65107-C145-4338-BD12-0380BEA9E108}" type="datetimeFigureOut">
              <a:rPr lang="es-CO" smtClean="0"/>
              <a:t>1/09/2026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4DF3D76-B324-4A0F-B86F-EF904F154C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E27944A-CC53-4435-A895-D13729098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84CE6-0C80-4407-A1C2-598FD76C82D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477940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3FDCE96-7B1C-415A-A1D1-42DE75BE373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7E42674-FD68-4A53-B4BD-0BA6631997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36E5C37-8020-4D4F-A2DB-B5D8FB740C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65107-C145-4338-BD12-0380BEA9E108}" type="datetimeFigureOut">
              <a:rPr lang="es-CO" smtClean="0"/>
              <a:t>1/09/2026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9C0D05A-1539-4DA4-8DC7-E4B26C5797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A6BF149-9A3C-44A0-B774-322D5DB1B9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84CE6-0C80-4407-A1C2-598FD76C82D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524798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1911D5AA-E1C5-44AB-A8A7-CD48EA7C5E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2FCEC02-0DC9-40C3-8580-7EAE170724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DF1C835-81FF-4187-9E76-43D09BA331A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365107-C145-4338-BD12-0380BEA9E108}" type="datetimeFigureOut">
              <a:rPr lang="es-CO" smtClean="0"/>
              <a:t>1/09/2026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74C0386-FCDA-4717-9C15-D20BEBA135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BFA67CB-F2DE-40E3-AB3F-EDA44DC169D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F84CE6-0C80-4407-A1C2-598FD76C82D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597094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0322ABE9-6D0F-41F0-B7A3-CB363D4BD2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8019" y="216477"/>
            <a:ext cx="9655961" cy="6427698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F92C1B60-0953-4E43-B300-97D3FFBCCEEC}"/>
              </a:ext>
            </a:extLst>
          </p:cNvPr>
          <p:cNvSpPr/>
          <p:nvPr/>
        </p:nvSpPr>
        <p:spPr>
          <a:xfrm>
            <a:off x="3882886" y="3557431"/>
            <a:ext cx="7041093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Curso AT0607 – Mejora Genética Vegetal</a:t>
            </a:r>
          </a:p>
          <a:p>
            <a:pPr algn="ctr"/>
            <a:r>
              <a:rPr lang="es-E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Grupo AT06 – Cardona</a:t>
            </a:r>
          </a:p>
          <a:p>
            <a:pPr algn="ctr"/>
            <a:r>
              <a:rPr lang="es-E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Curso: Mejora Genética Vegetal (AT0607)</a:t>
            </a:r>
          </a:p>
          <a:p>
            <a:pPr algn="ctr"/>
            <a:r>
              <a:rPr lang="es-E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Grupo: AT06</a:t>
            </a:r>
          </a:p>
          <a:p>
            <a:pPr algn="ctr"/>
            <a:r>
              <a:rPr lang="es-E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Programa de Agronomía</a:t>
            </a:r>
          </a:p>
          <a:p>
            <a:pPr algn="ctr"/>
            <a:r>
              <a:rPr lang="es-E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Universidad del Pacífico</a:t>
            </a:r>
          </a:p>
          <a:p>
            <a:pPr algn="ctr"/>
            <a:r>
              <a:rPr lang="es-E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Docente: José Omar Cardona Montaño</a:t>
            </a:r>
          </a:p>
          <a:p>
            <a:pPr algn="ctr"/>
            <a:r>
              <a:rPr lang="es-E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Semestre 2026-2</a:t>
            </a:r>
            <a:endParaRPr lang="es-E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987831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9BC51E9D-EAC3-495B-AA8C-197727C854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0552" y="185528"/>
            <a:ext cx="9702248" cy="6468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4342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61319EB2-9F0B-4444-87DB-7F95802DB4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90121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E9D7D8EC-B241-4F84-A055-9E7522FB20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6842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5152A448-934C-4332-B96B-0734126D23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51807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A620362E-A5DD-49DA-AFF5-70EC9FA955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02717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9972107B-48B5-4F99-B71A-ED3F074744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27234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21010653-9978-4531-A23E-1ED0AF8092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22187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7D135066-6BBC-452B-BF32-029DB0461C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48187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16696F1E-FDE6-48B6-9C27-3E01FA3F48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87769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025FCC7A-88EC-4EE8-B145-71246CD304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283639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35</Words>
  <Application>Microsoft Office PowerPoint</Application>
  <PresentationFormat>Panorámica</PresentationFormat>
  <Paragraphs>8</Paragraphs>
  <Slides>11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Jose Omar Cardona Montaño</dc:creator>
  <cp:lastModifiedBy>Jose Omar Cardona Montaño</cp:lastModifiedBy>
  <cp:revision>4</cp:revision>
  <dcterms:created xsi:type="dcterms:W3CDTF">2026-09-01T15:58:44Z</dcterms:created>
  <dcterms:modified xsi:type="dcterms:W3CDTF">2026-09-01T16:20:47Z</dcterms:modified>
</cp:coreProperties>
</file>