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29FB4F-4DBB-4542-807C-9B750E131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004034-C557-432E-B194-0218B47C3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8CA86C-8493-496F-8F5D-E6D8DF3CC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24C927-681E-4A95-8D95-145EC120D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319972-6170-412A-838E-175DEA38C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165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044752-9370-4F1B-8CE6-C9CD8286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623E90-024C-4740-B871-909E0E285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74AFB0-76B7-4946-8908-EA24E5A5C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D5ABC4-9DA7-4DE3-A3F5-4AFDB7AA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3701E5-8454-4F59-9BB0-748859CD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9996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BE0E66-8630-4A0F-9061-F4182902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EAEDBB-2F95-48C6-BF6C-C1CC3DC4F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CEE409-540B-4256-9261-741981C0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B01B31-56DD-4C2D-84E7-5BCF601F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F9A5F7-70FE-48A0-9D82-86CEBB1F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032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BAAE02-E038-4A08-AFDC-DEA108215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E31874-F299-47C9-8AA6-9559CCF52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B37453-3610-4E30-85A0-EECD04E89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3DBF9C-BD71-4557-AC50-C2108E573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7364A7-08B3-4EF5-A6A2-90B2C3C0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A72465-7F55-4151-B131-9F797297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3779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1C2B9-47F1-43F6-90A7-D96B7D3A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C3640A4-C528-4553-9FE5-2B94BE124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3C7461-849F-4078-B940-79F2E4A3D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0A8AA4-06C2-4360-9A0F-A150E326A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F62B689-8584-461A-AF21-45EA4540E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0D0EF76-444E-427C-BB34-AB36346C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C6AEC2A-6A3C-4347-9FA8-31740AA63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54D407-F855-4F52-9C09-3A0180D57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020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84BB3-7258-414A-9BE9-6E66788C0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5101371-D3FE-4614-88F8-70A98F9CA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23BBF2F-0EEB-4D32-95C1-FE20F066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2726259-4D7B-430A-89DB-1E9C59EA0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139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26BE02-6BCC-4937-8EB8-30C6C119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CDF10C3-5EC5-4CE9-9588-C15948925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6E02C5-6F4D-45E8-BEE2-77D9ED15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316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F4217-1EB4-4721-896D-58662D5F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7CC6238-E724-4475-82DA-C6F32C71F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97A736-228B-4B1C-A063-018D756EE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28A76F-7BCD-4308-8F28-9F6FA7981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51F65B-D94C-42DB-9556-8520F3144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C610D5-FA78-4F50-B0F3-0546CE1C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6536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449303-B00E-48D9-89AA-4058E7B7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4D04AC-3CFB-43BE-8EDC-89D89CA287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7AD25D-1A38-47D5-8244-C62E2D7E1C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5981E3-D2B7-4040-9FEB-5FFB76C97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BF9639-8A77-4ED6-893C-C5A04DB4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49F2C1-C95C-4096-B641-D4DC63B3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956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5CD7F5-2805-472C-8E23-5A9996BA3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B3A7B1-0B43-4F35-83BF-2E9C56CDC7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CA4A16-A55A-4E5F-A005-75FEE71E8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0C36D7-CFE3-4DAB-9D60-4A563D900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579EB0-4E0F-4C52-805C-C7737112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217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8D2975-7A8F-48A6-AA19-720A25F71D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F911406-1AF5-4FCB-9F7F-92217CB52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80AC1F-D830-4464-9AF5-A65C9B69A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B7C142-ADC2-4833-9A47-B882DF8B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F0738A-E212-4725-BF38-D9DECD5B5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15006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2BC4B2-6416-49FB-BE60-BFDB70BE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6E7C2E-ECBB-45D3-B016-0C9824897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F5E6A7-94AE-42C8-AF00-6D8BA4E27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6FD90-8AAA-496C-9373-0C0DB19F56A3}" type="datetimeFigureOut">
              <a:rPr lang="es-CO" smtClean="0"/>
              <a:t>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BB491C-9C3E-4698-B101-508024799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0E0194-2B3B-47E2-9377-82BD79D1A6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9D050-8C00-44E7-BEB9-8C60EA524A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1685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4A84C97-5CBF-45EE-B7B8-F2AB509A7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934" y="160867"/>
            <a:ext cx="10045700" cy="669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88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3C07AE-60AB-4122-8210-53D631A1A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4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BEB442-A036-42C2-AE6C-472B0DDF8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04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1D8729-C751-4C2D-8A29-FB3772CCF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FA6777-6E38-4CAF-B5C2-F0BCC1BC5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94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BC4CBD6-D5E1-4EC3-AACA-F261B02D8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47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61C26CE-404A-4767-8C3F-7C2C32B0B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8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E546739-85E3-4958-9973-24E71D2FA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77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Montoya</dc:creator>
  <cp:lastModifiedBy>Jose Omar Cardona Montoya</cp:lastModifiedBy>
  <cp:revision>4</cp:revision>
  <dcterms:created xsi:type="dcterms:W3CDTF">2026-10-01T15:27:10Z</dcterms:created>
  <dcterms:modified xsi:type="dcterms:W3CDTF">2026-10-01T15:58:13Z</dcterms:modified>
</cp:coreProperties>
</file>