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0" r:id="rId1"/>
  </p:sldMasterIdLst>
  <p:notesMasterIdLst>
    <p:notesMasterId r:id="rId30"/>
  </p:notesMasterIdLst>
  <p:sldIdLst>
    <p:sldId id="256" r:id="rId2"/>
    <p:sldId id="307" r:id="rId3"/>
    <p:sldId id="332" r:id="rId4"/>
    <p:sldId id="333" r:id="rId5"/>
    <p:sldId id="260" r:id="rId6"/>
    <p:sldId id="308" r:id="rId7"/>
    <p:sldId id="314" r:id="rId8"/>
    <p:sldId id="315" r:id="rId9"/>
    <p:sldId id="334" r:id="rId10"/>
    <p:sldId id="316" r:id="rId11"/>
    <p:sldId id="317" r:id="rId12"/>
    <p:sldId id="264" r:id="rId13"/>
    <p:sldId id="318" r:id="rId14"/>
    <p:sldId id="276" r:id="rId15"/>
    <p:sldId id="319" r:id="rId16"/>
    <p:sldId id="320" r:id="rId17"/>
    <p:sldId id="321" r:id="rId18"/>
    <p:sldId id="322" r:id="rId19"/>
    <p:sldId id="323" r:id="rId20"/>
    <p:sldId id="324" r:id="rId21"/>
    <p:sldId id="325" r:id="rId22"/>
    <p:sldId id="326" r:id="rId23"/>
    <p:sldId id="327" r:id="rId24"/>
    <p:sldId id="328" r:id="rId25"/>
    <p:sldId id="329" r:id="rId26"/>
    <p:sldId id="330" r:id="rId27"/>
    <p:sldId id="331" r:id="rId28"/>
    <p:sldId id="335" r:id="rId29"/>
  </p:sldIdLst>
  <p:sldSz cx="9144000" cy="5143500" type="screen16x9"/>
  <p:notesSz cx="6858000" cy="9144000"/>
  <p:embeddedFontLst>
    <p:embeddedFont>
      <p:font typeface="Actor" panose="020B0604020202020204" charset="0"/>
      <p:regular r:id="rId31"/>
    </p:embeddedFont>
    <p:embeddedFont>
      <p:font typeface="Dosis" pitchFamily="2" charset="0"/>
      <p:regular r:id="rId32"/>
      <p:bold r:id="rId33"/>
    </p:embeddedFont>
    <p:embeddedFont>
      <p:font typeface="Dosis SemiBold" pitchFamily="2" charset="0"/>
      <p:regular r:id="rId34"/>
      <p:bold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BAEF414-3600-454D-8031-51ED02835746}">
  <a:tblStyle styleId="{0BAEF414-3600-454D-8031-51ED0283574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75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71190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2979897b11f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2979897b11f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2979897b11f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2979897b11f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863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2979897b11f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2979897b11f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41809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2979897b11f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2979897b11f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59731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572463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16977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351566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440851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>
          <a:extLst>
            <a:ext uri="{FF2B5EF4-FFF2-40B4-BE49-F238E27FC236}">
              <a16:creationId xmlns:a16="http://schemas.microsoft.com/office/drawing/2014/main" id="{A47A67D8-ABB2-FDE8-5A91-8583071879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db0f9523dd_0_68:notes">
            <a:extLst>
              <a:ext uri="{FF2B5EF4-FFF2-40B4-BE49-F238E27FC236}">
                <a16:creationId xmlns:a16="http://schemas.microsoft.com/office/drawing/2014/main" id="{4D6EF0C8-CE7C-2D50-EC48-665EF8682B3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db0f9523dd_0_68:notes">
            <a:extLst>
              <a:ext uri="{FF2B5EF4-FFF2-40B4-BE49-F238E27FC236}">
                <a16:creationId xmlns:a16="http://schemas.microsoft.com/office/drawing/2014/main" id="{FF5C382D-FB68-6C07-C2C3-6E7E1599414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544906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711945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db0f9523dd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db0f9523dd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63269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8245308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306750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>
          <a:extLst>
            <a:ext uri="{FF2B5EF4-FFF2-40B4-BE49-F238E27FC236}">
              <a16:creationId xmlns:a16="http://schemas.microsoft.com/office/drawing/2014/main" id="{C92AC7B0-C773-320C-32A9-E88086520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>
            <a:extLst>
              <a:ext uri="{FF2B5EF4-FFF2-40B4-BE49-F238E27FC236}">
                <a16:creationId xmlns:a16="http://schemas.microsoft.com/office/drawing/2014/main" id="{12192BFA-A3F6-9B1D-2A5A-FC046DEFBFC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>
            <a:extLst>
              <a:ext uri="{FF2B5EF4-FFF2-40B4-BE49-F238E27FC236}">
                <a16:creationId xmlns:a16="http://schemas.microsoft.com/office/drawing/2014/main" id="{A2C31472-4FEA-9BBF-95D2-6472360DD9D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508492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db0f9523dd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db0f9523dd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db0f9523dd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db0f9523dd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86584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429379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344274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>
          <a:extLst>
            <a:ext uri="{FF2B5EF4-FFF2-40B4-BE49-F238E27FC236}">
              <a16:creationId xmlns:a16="http://schemas.microsoft.com/office/drawing/2014/main" id="{C93BE623-B326-C25A-F225-4706B5F424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>
            <a:extLst>
              <a:ext uri="{FF2B5EF4-FFF2-40B4-BE49-F238E27FC236}">
                <a16:creationId xmlns:a16="http://schemas.microsoft.com/office/drawing/2014/main" id="{1A448839-92FB-4A99-1AB0-E14C4F5DDBB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>
            <a:extLst>
              <a:ext uri="{FF2B5EF4-FFF2-40B4-BE49-F238E27FC236}">
                <a16:creationId xmlns:a16="http://schemas.microsoft.com/office/drawing/2014/main" id="{9AD32410-B54E-E03C-C0CE-965BAC9F34C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413976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787713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78354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00100" y="207750"/>
            <a:ext cx="8743800" cy="4728000"/>
          </a:xfrm>
          <a:prstGeom prst="snip2DiagRect">
            <a:avLst>
              <a:gd name="adj1" fmla="val 0"/>
              <a:gd name="adj2" fmla="val 7041"/>
            </a:avLst>
          </a:prstGeom>
          <a:solidFill>
            <a:srgbClr val="A95417">
              <a:alpha val="379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20000" y="1350100"/>
            <a:ext cx="3852000" cy="194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85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20000" y="3396900"/>
            <a:ext cx="3427200" cy="396300"/>
          </a:xfrm>
          <a:prstGeom prst="rect">
            <a:avLst/>
          </a:prstGeom>
          <a:solidFill>
            <a:srgbClr val="F5E4DA">
              <a:alpha val="5000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13" name="Google Shape;13;p2"/>
            <p:cNvSpPr/>
            <p:nvPr/>
          </p:nvSpPr>
          <p:spPr>
            <a:xfrm flipH="1">
              <a:off x="631650" y="4536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flipH="1">
              <a:off x="8335650" y="45171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7"/>
          <p:cNvSpPr/>
          <p:nvPr/>
        </p:nvSpPr>
        <p:spPr>
          <a:xfrm>
            <a:off x="200100" y="207750"/>
            <a:ext cx="8743800" cy="4728000"/>
          </a:xfrm>
          <a:prstGeom prst="snip2DiagRect">
            <a:avLst>
              <a:gd name="adj1" fmla="val 0"/>
              <a:gd name="adj2" fmla="val 7041"/>
            </a:avLst>
          </a:prstGeom>
          <a:solidFill>
            <a:srgbClr val="A95417">
              <a:alpha val="379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title"/>
          </p:nvPr>
        </p:nvSpPr>
        <p:spPr>
          <a:xfrm>
            <a:off x="4644417" y="1231788"/>
            <a:ext cx="3715800" cy="13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subTitle" idx="1"/>
          </p:nvPr>
        </p:nvSpPr>
        <p:spPr>
          <a:xfrm>
            <a:off x="4644417" y="2630688"/>
            <a:ext cx="37158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grpSp>
        <p:nvGrpSpPr>
          <p:cNvPr id="50" name="Google Shape;50;p7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51" name="Google Shape;51;p7"/>
            <p:cNvSpPr/>
            <p:nvPr/>
          </p:nvSpPr>
          <p:spPr>
            <a:xfrm flipH="1">
              <a:off x="631650" y="4536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7"/>
            <p:cNvSpPr/>
            <p:nvPr/>
          </p:nvSpPr>
          <p:spPr>
            <a:xfrm flipH="1">
              <a:off x="8335650" y="45171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/>
          <p:nvPr/>
        </p:nvSpPr>
        <p:spPr>
          <a:xfrm>
            <a:off x="200100" y="207750"/>
            <a:ext cx="8743800" cy="4728000"/>
          </a:xfrm>
          <a:prstGeom prst="snip2DiagRect">
            <a:avLst>
              <a:gd name="adj1" fmla="val 0"/>
              <a:gd name="adj2" fmla="val 7041"/>
            </a:avLst>
          </a:prstGeom>
          <a:solidFill>
            <a:srgbClr val="A95417">
              <a:alpha val="379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title"/>
          </p:nvPr>
        </p:nvSpPr>
        <p:spPr>
          <a:xfrm>
            <a:off x="720000" y="1555800"/>
            <a:ext cx="3501600" cy="20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6" name="Google Shape;56;p8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57" name="Google Shape;57;p8"/>
            <p:cNvSpPr/>
            <p:nvPr/>
          </p:nvSpPr>
          <p:spPr>
            <a:xfrm flipH="1">
              <a:off x="631650" y="4536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8"/>
            <p:cNvSpPr/>
            <p:nvPr/>
          </p:nvSpPr>
          <p:spPr>
            <a:xfrm flipH="1">
              <a:off x="8335650" y="45171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9"/>
          <p:cNvSpPr/>
          <p:nvPr/>
        </p:nvSpPr>
        <p:spPr>
          <a:xfrm>
            <a:off x="200100" y="207750"/>
            <a:ext cx="8743800" cy="4728000"/>
          </a:xfrm>
          <a:prstGeom prst="snip2DiagRect">
            <a:avLst>
              <a:gd name="adj1" fmla="val 0"/>
              <a:gd name="adj2" fmla="val 7041"/>
            </a:avLst>
          </a:prstGeom>
          <a:solidFill>
            <a:srgbClr val="A95417">
              <a:alpha val="379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9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62" name="Google Shape;62;p9"/>
            <p:cNvSpPr/>
            <p:nvPr/>
          </p:nvSpPr>
          <p:spPr>
            <a:xfrm flipH="1">
              <a:off x="631650" y="4536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9"/>
            <p:cNvSpPr/>
            <p:nvPr/>
          </p:nvSpPr>
          <p:spPr>
            <a:xfrm flipH="1">
              <a:off x="8335650" y="45171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9"/>
          <p:cNvSpPr txBox="1">
            <a:spLocks noGrp="1"/>
          </p:cNvSpPr>
          <p:nvPr>
            <p:ph type="body" idx="1"/>
          </p:nvPr>
        </p:nvSpPr>
        <p:spPr>
          <a:xfrm>
            <a:off x="720000" y="1755725"/>
            <a:ext cx="3852000" cy="21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>
              <a:spcBef>
                <a:spcPts val="0"/>
              </a:spcBef>
              <a:spcAft>
                <a:spcPts val="0"/>
              </a:spcAft>
              <a:buSzPts val="800"/>
              <a:buChar char="-"/>
              <a:defRPr/>
            </a:lvl1pPr>
            <a:lvl2pPr marL="914400" lvl="1" indent="-279400">
              <a:spcBef>
                <a:spcPts val="0"/>
              </a:spcBef>
              <a:spcAft>
                <a:spcPts val="0"/>
              </a:spcAft>
              <a:buSzPts val="800"/>
              <a:buChar char="○"/>
              <a:defRPr/>
            </a:lvl2pPr>
            <a:lvl3pPr marL="1371600" lvl="2" indent="-279400">
              <a:spcBef>
                <a:spcPts val="0"/>
              </a:spcBef>
              <a:spcAft>
                <a:spcPts val="0"/>
              </a:spcAft>
              <a:buSzPts val="800"/>
              <a:buChar char="■"/>
              <a:defRPr/>
            </a:lvl3pPr>
            <a:lvl4pPr marL="1828800" lvl="3" indent="-279400">
              <a:spcBef>
                <a:spcPts val="0"/>
              </a:spcBef>
              <a:spcAft>
                <a:spcPts val="0"/>
              </a:spcAft>
              <a:buSzPts val="800"/>
              <a:buChar char="●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marL="3200400" lvl="6" indent="-273050">
              <a:spcBef>
                <a:spcPts val="0"/>
              </a:spcBef>
              <a:spcAft>
                <a:spcPts val="0"/>
              </a:spcAft>
              <a:buSzPts val="700"/>
              <a:buChar char="●"/>
              <a:defRPr/>
            </a:lvl7pPr>
            <a:lvl8pPr marL="3657600" lvl="7" indent="-273050">
              <a:spcBef>
                <a:spcPts val="0"/>
              </a:spcBef>
              <a:spcAft>
                <a:spcPts val="0"/>
              </a:spcAft>
              <a:buSzPts val="700"/>
              <a:buChar char="○"/>
              <a:defRPr/>
            </a:lvl8pPr>
            <a:lvl9pPr marL="4114800" lvl="8" indent="-266700">
              <a:spcBef>
                <a:spcPts val="0"/>
              </a:spcBef>
              <a:spcAft>
                <a:spcPts val="0"/>
              </a:spcAft>
              <a:buSzPts val="600"/>
              <a:buChar char="■"/>
              <a:defRPr/>
            </a:lvl9pPr>
          </a:lstStyle>
          <a:p>
            <a:endParaRPr/>
          </a:p>
        </p:txBody>
      </p:sp>
      <p:sp>
        <p:nvSpPr>
          <p:cNvPr id="65" name="Google Shape;65;p9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720000" y="3998400"/>
            <a:ext cx="7704000" cy="60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 SemiBold"/>
              <a:buNone/>
              <a:defRPr sz="28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4"/>
          <p:cNvSpPr/>
          <p:nvPr/>
        </p:nvSpPr>
        <p:spPr>
          <a:xfrm>
            <a:off x="200100" y="207750"/>
            <a:ext cx="8743800" cy="4728000"/>
          </a:xfrm>
          <a:prstGeom prst="snip2DiagRect">
            <a:avLst>
              <a:gd name="adj1" fmla="val 0"/>
              <a:gd name="adj2" fmla="val 7041"/>
            </a:avLst>
          </a:prstGeom>
          <a:solidFill>
            <a:srgbClr val="A95417">
              <a:alpha val="379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98" name="Google Shape;98;p14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99" name="Google Shape;99;p14"/>
            <p:cNvSpPr/>
            <p:nvPr/>
          </p:nvSpPr>
          <p:spPr>
            <a:xfrm flipH="1">
              <a:off x="631650" y="4536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4"/>
            <p:cNvSpPr/>
            <p:nvPr/>
          </p:nvSpPr>
          <p:spPr>
            <a:xfrm flipH="1">
              <a:off x="8335650" y="4517100"/>
              <a:ext cx="176700" cy="1728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0"/>
          <p:cNvSpPr/>
          <p:nvPr/>
        </p:nvSpPr>
        <p:spPr>
          <a:xfrm flipH="1">
            <a:off x="200100" y="207750"/>
            <a:ext cx="8743800" cy="4728000"/>
          </a:xfrm>
          <a:prstGeom prst="snip2DiagRect">
            <a:avLst>
              <a:gd name="adj1" fmla="val 0"/>
              <a:gd name="adj2" fmla="val 0"/>
            </a:avLst>
          </a:prstGeom>
          <a:solidFill>
            <a:srgbClr val="E3B18D">
              <a:alpha val="2013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" name="Google Shape;172;p20"/>
          <p:cNvGrpSpPr/>
          <p:nvPr/>
        </p:nvGrpSpPr>
        <p:grpSpPr>
          <a:xfrm flipH="1"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173" name="Google Shape;173;p20"/>
            <p:cNvSpPr/>
            <p:nvPr/>
          </p:nvSpPr>
          <p:spPr>
            <a:xfrm flipH="1">
              <a:off x="631650" y="453600"/>
              <a:ext cx="176700" cy="1728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0"/>
            <p:cNvSpPr/>
            <p:nvPr/>
          </p:nvSpPr>
          <p:spPr>
            <a:xfrm flipH="1">
              <a:off x="8335650" y="4517100"/>
              <a:ext cx="176700" cy="1728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21"/>
          <p:cNvSpPr/>
          <p:nvPr/>
        </p:nvSpPr>
        <p:spPr>
          <a:xfrm flipH="1">
            <a:off x="200100" y="207750"/>
            <a:ext cx="8743800" cy="4728000"/>
          </a:xfrm>
          <a:prstGeom prst="snip1Rect">
            <a:avLst>
              <a:gd name="adj" fmla="val 9584"/>
            </a:avLst>
          </a:prstGeom>
          <a:solidFill>
            <a:srgbClr val="BC5D1A">
              <a:alpha val="440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" name="Google Shape;177;p21"/>
          <p:cNvGrpSpPr/>
          <p:nvPr/>
        </p:nvGrpSpPr>
        <p:grpSpPr>
          <a:xfrm>
            <a:off x="631650" y="453600"/>
            <a:ext cx="7880700" cy="4236300"/>
            <a:chOff x="631650" y="453600"/>
            <a:chExt cx="7880700" cy="4236300"/>
          </a:xfrm>
        </p:grpSpPr>
        <p:sp>
          <p:nvSpPr>
            <p:cNvPr id="178" name="Google Shape;178;p21"/>
            <p:cNvSpPr/>
            <p:nvPr/>
          </p:nvSpPr>
          <p:spPr>
            <a:xfrm flipH="1">
              <a:off x="631650" y="453600"/>
              <a:ext cx="176700" cy="1728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1"/>
            <p:cNvSpPr/>
            <p:nvPr/>
          </p:nvSpPr>
          <p:spPr>
            <a:xfrm flipH="1">
              <a:off x="8335650" y="4517100"/>
              <a:ext cx="176700" cy="1728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sis SemiBold"/>
              <a:buNone/>
              <a:defRPr sz="3000">
                <a:solidFill>
                  <a:schemeClr val="dk1"/>
                </a:solidFill>
                <a:latin typeface="Dosis SemiBold"/>
                <a:ea typeface="Dosis SemiBold"/>
                <a:cs typeface="Dosis SemiBold"/>
                <a:sym typeface="Dosis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●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○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■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●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○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■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●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○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ctor"/>
              <a:buChar char="■"/>
              <a:defRPr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3" r:id="rId2"/>
    <p:sldLayoutId id="2147483654" r:id="rId3"/>
    <p:sldLayoutId id="2147483655" r:id="rId4"/>
    <p:sldLayoutId id="2147483656" r:id="rId5"/>
    <p:sldLayoutId id="2147483658" r:id="rId6"/>
    <p:sldLayoutId id="2147483660" r:id="rId7"/>
    <p:sldLayoutId id="2147483666" r:id="rId8"/>
    <p:sldLayoutId id="2147483667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709888" y="658526"/>
            <a:ext cx="3852000" cy="194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Negocios en Entornos Digitales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91" name="Google Shape;191;p25"/>
          <p:cNvSpPr txBox="1">
            <a:spLocks noGrp="1"/>
          </p:cNvSpPr>
          <p:nvPr>
            <p:ph type="subTitle" idx="1"/>
          </p:nvPr>
        </p:nvSpPr>
        <p:spPr>
          <a:xfrm>
            <a:off x="779973" y="2665662"/>
            <a:ext cx="34272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Erlendy Ibarbo Perlaza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Mg en Creación de Empresas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Especialista en Marketing Estratégico</a:t>
            </a:r>
            <a:endParaRPr dirty="0"/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539554" y="288359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Negocios en Entornos Digitales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91" name="Google Shape;191;p25"/>
          <p:cNvSpPr txBox="1">
            <a:spLocks noGrp="1"/>
          </p:cNvSpPr>
          <p:nvPr>
            <p:ph type="subTitle" idx="1"/>
          </p:nvPr>
        </p:nvSpPr>
        <p:spPr>
          <a:xfrm>
            <a:off x="482557" y="1509456"/>
            <a:ext cx="4363881" cy="33100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b="1" dirty="0"/>
              <a:t>Ventajas de los negocios en entornos digitales:</a:t>
            </a:r>
          </a:p>
          <a:p>
            <a:endParaRPr lang="es-MX" dirty="0"/>
          </a:p>
          <a:p>
            <a:pPr>
              <a:buFont typeface="Arial" panose="020B0604020202020204" pitchFamily="34" charset="0"/>
              <a:buChar char="•"/>
            </a:pPr>
            <a:r>
              <a:rPr lang="es-MX" b="1" dirty="0"/>
              <a:t>Alcance Global:</a:t>
            </a:r>
            <a:r>
              <a:rPr lang="es-MX" dirty="0"/>
              <a:t> Capacidad para llegar a un mercado internacional sin la necesidad de una presencia física en cada país.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b="1" dirty="0"/>
              <a:t>Reducción de Costos:</a:t>
            </a:r>
            <a:r>
              <a:rPr lang="es-MX" dirty="0"/>
              <a:t> Menores gastos operativos comparados con negocios tradicionales que requieren locales físicos.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b="1" dirty="0"/>
              <a:t>Acceso a Datos y Análisis:</a:t>
            </a:r>
            <a:r>
              <a:rPr lang="es-MX" dirty="0"/>
              <a:t> Posibilidad de recopilar y analizar grandes cantidades de datos para mejorar la toma de decisiones y personalizar la experiencia del cliente.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b="1" dirty="0"/>
              <a:t>Flexibilidad y Adaptabilidad:</a:t>
            </a:r>
            <a:r>
              <a:rPr lang="es-MX" dirty="0"/>
              <a:t> Rapidez para adaptarse a cambios en el mercado y en las preferencias de los consumidores.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40169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657381" y="1736000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VIDEO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798159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490650" y="646843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La Pandemia COVID 19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804720" y="1792211"/>
            <a:ext cx="457200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b="1" dirty="0"/>
              <a:t>Aceleración de la Transformación Digital</a:t>
            </a:r>
          </a:p>
          <a:p>
            <a:endParaRPr lang="es-MX" b="1" dirty="0"/>
          </a:p>
          <a:p>
            <a:r>
              <a:rPr lang="es-MX" b="1" dirty="0"/>
              <a:t>Crecimiento Exponencial del E-commerce</a:t>
            </a:r>
          </a:p>
          <a:p>
            <a:endParaRPr lang="es-MX" b="1" dirty="0"/>
          </a:p>
          <a:p>
            <a:r>
              <a:rPr lang="es-MX" b="1" dirty="0"/>
              <a:t>Cambio en el Comportamiento del Consumidor: </a:t>
            </a:r>
            <a:r>
              <a:rPr lang="es-MX" dirty="0"/>
              <a:t>Preferencia por Canales Digitales</a:t>
            </a:r>
          </a:p>
          <a:p>
            <a:r>
              <a:rPr lang="es-MX" dirty="0"/>
              <a:t>Mayor Confianza en las Transacciones Digitales</a:t>
            </a:r>
          </a:p>
          <a:p>
            <a:endParaRPr lang="es-CO" dirty="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490650" y="646843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La Pandemia COVID 19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559947" y="1677944"/>
            <a:ext cx="4279428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b="1" dirty="0"/>
              <a:t>Innovación y Nuevas Oportunidades de Negocio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dirty="0"/>
              <a:t>Nuevos Modelos de Negocio.( Experiencia Almafrikana)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dirty="0"/>
              <a:t>Innovación en Logística y Entregas( Compre y pague en casa)</a:t>
            </a:r>
          </a:p>
          <a:p>
            <a:endParaRPr lang="es-MX" dirty="0"/>
          </a:p>
          <a:p>
            <a:r>
              <a:rPr lang="es-MX" b="1" dirty="0"/>
              <a:t>5. Retos y Desafíos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dirty="0"/>
              <a:t>Ciberseguridad.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dirty="0"/>
              <a:t>Capacidad de Adaptación: empresas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s-MX" dirty="0"/>
              <a:t>Desigualdad Digital</a:t>
            </a:r>
          </a:p>
        </p:txBody>
      </p:sp>
    </p:spTree>
    <p:extLst>
      <p:ext uri="{BB962C8B-B14F-4D97-AF65-F5344CB8AC3E}">
        <p14:creationId xmlns:p14="http://schemas.microsoft.com/office/powerpoint/2010/main" val="12898127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" name="Google Shape;1816;p45"/>
          <p:cNvSpPr txBox="1">
            <a:spLocks noGrp="1"/>
          </p:cNvSpPr>
          <p:nvPr>
            <p:ph type="title"/>
          </p:nvPr>
        </p:nvSpPr>
        <p:spPr>
          <a:xfrm>
            <a:off x="720000" y="436165"/>
            <a:ext cx="7704000" cy="11161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400" dirty="0"/>
              <a:t>¿Cómo las pequeñas empresas pueden Competir en el Mercado Global a través de entornos digitales?</a:t>
            </a:r>
            <a:endParaRPr sz="2400" dirty="0"/>
          </a:p>
        </p:txBody>
      </p:sp>
      <p:sp>
        <p:nvSpPr>
          <p:cNvPr id="1817" name="Google Shape;1817;p45"/>
          <p:cNvSpPr txBox="1">
            <a:spLocks noGrp="1"/>
          </p:cNvSpPr>
          <p:nvPr>
            <p:ph type="subTitle" idx="4294967295"/>
          </p:nvPr>
        </p:nvSpPr>
        <p:spPr>
          <a:xfrm>
            <a:off x="720000" y="1444800"/>
            <a:ext cx="77040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SzPts val="1100"/>
              <a:buNone/>
            </a:pPr>
            <a:r>
              <a:rPr lang="es-MX" b="1" dirty="0"/>
              <a:t>Especialización en Nichos de Mercado:  </a:t>
            </a:r>
            <a:r>
              <a:rPr lang="es-MX" sz="1400" dirty="0"/>
              <a:t>Una pequeña empresa que produce chocolates artesanales veganos y orgánicos puede dirigirse a un nicho de consumidores conscientes de la salud y el medio ambiente. Este enfoque les permite diferenciarse de los grandes productores de chocolate que suelen ofrecer productos más generalizados</a:t>
            </a:r>
            <a:endParaRPr sz="1400" dirty="0"/>
          </a:p>
        </p:txBody>
      </p:sp>
      <p:grpSp>
        <p:nvGrpSpPr>
          <p:cNvPr id="1818" name="Google Shape;1818;p45"/>
          <p:cNvGrpSpPr/>
          <p:nvPr/>
        </p:nvGrpSpPr>
        <p:grpSpPr>
          <a:xfrm>
            <a:off x="1135059" y="2622864"/>
            <a:ext cx="3010480" cy="2084471"/>
            <a:chOff x="4469000" y="2037050"/>
            <a:chExt cx="3706575" cy="2566451"/>
          </a:xfrm>
        </p:grpSpPr>
        <p:sp>
          <p:nvSpPr>
            <p:cNvPr id="1819" name="Google Shape;1819;p45"/>
            <p:cNvSpPr/>
            <p:nvPr/>
          </p:nvSpPr>
          <p:spPr>
            <a:xfrm>
              <a:off x="4469000" y="2037050"/>
              <a:ext cx="3706575" cy="2566451"/>
            </a:xfrm>
            <a:custGeom>
              <a:avLst/>
              <a:gdLst/>
              <a:ahLst/>
              <a:cxnLst/>
              <a:rect l="l" t="t" r="r" b="b"/>
              <a:pathLst>
                <a:path w="2841" h="1966" extrusionOk="0">
                  <a:moveTo>
                    <a:pt x="2454" y="486"/>
                  </a:moveTo>
                  <a:cubicBezTo>
                    <a:pt x="2454" y="486"/>
                    <a:pt x="2043" y="65"/>
                    <a:pt x="1509" y="32"/>
                  </a:cubicBezTo>
                  <a:cubicBezTo>
                    <a:pt x="975" y="0"/>
                    <a:pt x="663" y="345"/>
                    <a:pt x="516" y="551"/>
                  </a:cubicBezTo>
                  <a:cubicBezTo>
                    <a:pt x="368" y="757"/>
                    <a:pt x="0" y="1100"/>
                    <a:pt x="43" y="1414"/>
                  </a:cubicBezTo>
                  <a:cubicBezTo>
                    <a:pt x="86" y="1728"/>
                    <a:pt x="512" y="1966"/>
                    <a:pt x="1122" y="1861"/>
                  </a:cubicBezTo>
                  <a:cubicBezTo>
                    <a:pt x="1733" y="1757"/>
                    <a:pt x="1909" y="1717"/>
                    <a:pt x="2187" y="1796"/>
                  </a:cubicBezTo>
                  <a:cubicBezTo>
                    <a:pt x="2465" y="1876"/>
                    <a:pt x="2826" y="1757"/>
                    <a:pt x="2834" y="1305"/>
                  </a:cubicBezTo>
                  <a:cubicBezTo>
                    <a:pt x="2841" y="854"/>
                    <a:pt x="2454" y="486"/>
                    <a:pt x="2454" y="48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45"/>
            <p:cNvSpPr/>
            <p:nvPr/>
          </p:nvSpPr>
          <p:spPr>
            <a:xfrm>
              <a:off x="4631925" y="4322950"/>
              <a:ext cx="3400800" cy="5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>
              <a:off x="7539508" y="2376512"/>
              <a:ext cx="369199" cy="444949"/>
            </a:xfrm>
            <a:custGeom>
              <a:avLst/>
              <a:gdLst/>
              <a:ahLst/>
              <a:cxnLst/>
              <a:rect l="l" t="t" r="r" b="b"/>
              <a:pathLst>
                <a:path w="283" h="341" extrusionOk="0">
                  <a:moveTo>
                    <a:pt x="283" y="142"/>
                  </a:moveTo>
                  <a:cubicBezTo>
                    <a:pt x="283" y="64"/>
                    <a:pt x="220" y="0"/>
                    <a:pt x="142" y="0"/>
                  </a:cubicBezTo>
                  <a:cubicBezTo>
                    <a:pt x="63" y="0"/>
                    <a:pt x="0" y="64"/>
                    <a:pt x="0" y="142"/>
                  </a:cubicBezTo>
                  <a:cubicBezTo>
                    <a:pt x="0" y="175"/>
                    <a:pt x="12" y="207"/>
                    <a:pt x="33" y="233"/>
                  </a:cubicBezTo>
                  <a:cubicBezTo>
                    <a:pt x="54" y="257"/>
                    <a:pt x="65" y="289"/>
                    <a:pt x="65" y="32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218" y="341"/>
                    <a:pt x="218" y="341"/>
                    <a:pt x="218" y="341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289"/>
                    <a:pt x="229" y="258"/>
                    <a:pt x="250" y="233"/>
                  </a:cubicBezTo>
                  <a:cubicBezTo>
                    <a:pt x="271" y="207"/>
                    <a:pt x="283" y="175"/>
                    <a:pt x="283" y="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45"/>
            <p:cNvSpPr/>
            <p:nvPr/>
          </p:nvSpPr>
          <p:spPr>
            <a:xfrm>
              <a:off x="7537264" y="2373707"/>
              <a:ext cx="374249" cy="450560"/>
            </a:xfrm>
            <a:custGeom>
              <a:avLst/>
              <a:gdLst/>
              <a:ahLst/>
              <a:cxnLst/>
              <a:rect l="l" t="t" r="r" b="b"/>
              <a:pathLst>
                <a:path w="287" h="345" extrusionOk="0">
                  <a:moveTo>
                    <a:pt x="220" y="345"/>
                  </a:moveTo>
                  <a:cubicBezTo>
                    <a:pt x="67" y="345"/>
                    <a:pt x="67" y="345"/>
                    <a:pt x="67" y="345"/>
                  </a:cubicBezTo>
                  <a:cubicBezTo>
                    <a:pt x="66" y="345"/>
                    <a:pt x="65" y="344"/>
                    <a:pt x="65" y="34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292"/>
                    <a:pt x="54" y="260"/>
                    <a:pt x="33" y="236"/>
                  </a:cubicBezTo>
                  <a:cubicBezTo>
                    <a:pt x="12" y="210"/>
                    <a:pt x="0" y="177"/>
                    <a:pt x="0" y="144"/>
                  </a:cubicBezTo>
                  <a:cubicBezTo>
                    <a:pt x="0" y="106"/>
                    <a:pt x="15" y="70"/>
                    <a:pt x="42" y="42"/>
                  </a:cubicBezTo>
                  <a:cubicBezTo>
                    <a:pt x="69" y="15"/>
                    <a:pt x="105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23" y="0"/>
                    <a:pt x="287" y="6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178"/>
                    <a:pt x="275" y="210"/>
                    <a:pt x="253" y="236"/>
                  </a:cubicBezTo>
                  <a:cubicBezTo>
                    <a:pt x="233" y="260"/>
                    <a:pt x="222" y="292"/>
                    <a:pt x="222" y="324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4"/>
                    <a:pt x="221" y="345"/>
                    <a:pt x="220" y="345"/>
                  </a:cubicBezTo>
                  <a:close/>
                  <a:moveTo>
                    <a:pt x="69" y="341"/>
                  </a:moveTo>
                  <a:cubicBezTo>
                    <a:pt x="218" y="341"/>
                    <a:pt x="218" y="341"/>
                    <a:pt x="218" y="341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8" y="291"/>
                    <a:pt x="229" y="259"/>
                    <a:pt x="250" y="233"/>
                  </a:cubicBezTo>
                  <a:cubicBezTo>
                    <a:pt x="271" y="208"/>
                    <a:pt x="283" y="177"/>
                    <a:pt x="283" y="144"/>
                  </a:cubicBezTo>
                  <a:cubicBezTo>
                    <a:pt x="283" y="67"/>
                    <a:pt x="220" y="4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06" y="4"/>
                    <a:pt x="71" y="19"/>
                    <a:pt x="45" y="45"/>
                  </a:cubicBezTo>
                  <a:cubicBezTo>
                    <a:pt x="19" y="72"/>
                    <a:pt x="4" y="107"/>
                    <a:pt x="4" y="144"/>
                  </a:cubicBezTo>
                  <a:cubicBezTo>
                    <a:pt x="4" y="176"/>
                    <a:pt x="16" y="208"/>
                    <a:pt x="36" y="233"/>
                  </a:cubicBezTo>
                  <a:cubicBezTo>
                    <a:pt x="57" y="259"/>
                    <a:pt x="69" y="291"/>
                    <a:pt x="69" y="324"/>
                  </a:cubicBezTo>
                  <a:lnTo>
                    <a:pt x="69" y="341"/>
                  </a:lnTo>
                  <a:close/>
                  <a:moveTo>
                    <a:pt x="285" y="144"/>
                  </a:moveTo>
                  <a:cubicBezTo>
                    <a:pt x="285" y="144"/>
                    <a:pt x="285" y="144"/>
                    <a:pt x="285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45"/>
            <p:cNvSpPr/>
            <p:nvPr/>
          </p:nvSpPr>
          <p:spPr>
            <a:xfrm>
              <a:off x="7624233" y="2821461"/>
              <a:ext cx="199800" cy="50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45"/>
            <p:cNvSpPr/>
            <p:nvPr/>
          </p:nvSpPr>
          <p:spPr>
            <a:xfrm>
              <a:off x="7621989" y="2819216"/>
              <a:ext cx="204799" cy="54426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55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1"/>
                    <a:pt x="156" y="42"/>
                    <a:pt x="155" y="42"/>
                  </a:cubicBezTo>
                  <a:close/>
                  <a:moveTo>
                    <a:pt x="4" y="38"/>
                  </a:moveTo>
                  <a:cubicBezTo>
                    <a:pt x="153" y="38"/>
                    <a:pt x="153" y="38"/>
                    <a:pt x="153" y="38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45"/>
            <p:cNvSpPr/>
            <p:nvPr/>
          </p:nvSpPr>
          <p:spPr>
            <a:xfrm>
              <a:off x="7624233" y="2871398"/>
              <a:ext cx="199749" cy="49376"/>
            </a:xfrm>
            <a:custGeom>
              <a:avLst/>
              <a:gdLst/>
              <a:ahLst/>
              <a:cxnLst/>
              <a:rect l="l" t="t" r="r" b="b"/>
              <a:pathLst>
                <a:path w="153" h="38" extrusionOk="0">
                  <a:moveTo>
                    <a:pt x="0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29"/>
                    <a:pt x="144" y="38"/>
                    <a:pt x="134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45"/>
            <p:cNvSpPr/>
            <p:nvPr/>
          </p:nvSpPr>
          <p:spPr>
            <a:xfrm>
              <a:off x="7621989" y="2868593"/>
              <a:ext cx="204799" cy="54987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36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9" y="42"/>
                    <a:pt x="0" y="3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32"/>
                    <a:pt x="147" y="42"/>
                    <a:pt x="136" y="42"/>
                  </a:cubicBezTo>
                  <a:close/>
                  <a:moveTo>
                    <a:pt x="4" y="4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30"/>
                    <a:pt x="11" y="38"/>
                    <a:pt x="21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45" y="38"/>
                    <a:pt x="153" y="30"/>
                    <a:pt x="153" y="21"/>
                  </a:cubicBezTo>
                  <a:cubicBezTo>
                    <a:pt x="153" y="4"/>
                    <a:pt x="153" y="4"/>
                    <a:pt x="153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45"/>
            <p:cNvSpPr/>
            <p:nvPr/>
          </p:nvSpPr>
          <p:spPr>
            <a:xfrm>
              <a:off x="7649482" y="2920774"/>
              <a:ext cx="148690" cy="48254"/>
            </a:xfrm>
            <a:custGeom>
              <a:avLst/>
              <a:gdLst/>
              <a:ahLst/>
              <a:cxnLst/>
              <a:rect l="l" t="t" r="r" b="b"/>
              <a:pathLst>
                <a:path w="114" h="37" extrusionOk="0">
                  <a:moveTo>
                    <a:pt x="0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26"/>
                    <a:pt x="103" y="37"/>
                    <a:pt x="89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2" y="37"/>
                    <a:pt x="0" y="26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45"/>
            <p:cNvSpPr/>
            <p:nvPr/>
          </p:nvSpPr>
          <p:spPr>
            <a:xfrm>
              <a:off x="7646677" y="2918530"/>
              <a:ext cx="153740" cy="53304"/>
            </a:xfrm>
            <a:custGeom>
              <a:avLst/>
              <a:gdLst/>
              <a:ahLst/>
              <a:cxnLst/>
              <a:rect l="l" t="t" r="r" b="b"/>
              <a:pathLst>
                <a:path w="118" h="41" extrusionOk="0">
                  <a:moveTo>
                    <a:pt x="91" y="41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13" y="41"/>
                    <a:pt x="0" y="29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0"/>
                    <a:pt x="118" y="1"/>
                    <a:pt x="118" y="2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29"/>
                    <a:pt x="106" y="41"/>
                    <a:pt x="91" y="41"/>
                  </a:cubicBezTo>
                  <a:close/>
                  <a:moveTo>
                    <a:pt x="4" y="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27"/>
                    <a:pt x="15" y="37"/>
                    <a:pt x="28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4" y="37"/>
                    <a:pt x="114" y="27"/>
                    <a:pt x="114" y="14"/>
                  </a:cubicBezTo>
                  <a:cubicBezTo>
                    <a:pt x="114" y="4"/>
                    <a:pt x="114" y="4"/>
                    <a:pt x="114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45"/>
            <p:cNvSpPr/>
            <p:nvPr/>
          </p:nvSpPr>
          <p:spPr>
            <a:xfrm>
              <a:off x="7932273" y="2560551"/>
              <a:ext cx="90336" cy="5050"/>
            </a:xfrm>
            <a:custGeom>
              <a:avLst/>
              <a:gdLst/>
              <a:ahLst/>
              <a:cxnLst/>
              <a:rect l="l" t="t" r="r" b="b"/>
              <a:pathLst>
                <a:path w="69" h="4" extrusionOk="0">
                  <a:moveTo>
                    <a:pt x="6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2"/>
                  </a:cubicBezTo>
                  <a:cubicBezTo>
                    <a:pt x="69" y="3"/>
                    <a:pt x="68" y="4"/>
                    <a:pt x="6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45"/>
            <p:cNvSpPr/>
            <p:nvPr/>
          </p:nvSpPr>
          <p:spPr>
            <a:xfrm>
              <a:off x="7418312" y="2560551"/>
              <a:ext cx="91458" cy="5050"/>
            </a:xfrm>
            <a:custGeom>
              <a:avLst/>
              <a:gdLst/>
              <a:ahLst/>
              <a:cxnLst/>
              <a:rect l="l" t="t" r="r" b="b"/>
              <a:pathLst>
                <a:path w="70" h="4" extrusionOk="0">
                  <a:moveTo>
                    <a:pt x="6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3"/>
                    <a:pt x="69" y="4"/>
                    <a:pt x="6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45"/>
            <p:cNvSpPr/>
            <p:nvPr/>
          </p:nvSpPr>
          <p:spPr>
            <a:xfrm>
              <a:off x="7717375" y="2260366"/>
              <a:ext cx="5050" cy="90336"/>
            </a:xfrm>
            <a:custGeom>
              <a:avLst/>
              <a:gdLst/>
              <a:ahLst/>
              <a:cxnLst/>
              <a:rect l="l" t="t" r="r" b="b"/>
              <a:pathLst>
                <a:path w="4" h="69" extrusionOk="0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3" y="69"/>
                    <a:pt x="2" y="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45"/>
            <p:cNvSpPr/>
            <p:nvPr/>
          </p:nvSpPr>
          <p:spPr>
            <a:xfrm>
              <a:off x="7871114" y="2347897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2" y="49"/>
                  </a:moveTo>
                  <a:cubicBezTo>
                    <a:pt x="1" y="49"/>
                    <a:pt x="1" y="49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9" y="2"/>
                    <a:pt x="49" y="3"/>
                    <a:pt x="48" y="4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45"/>
            <p:cNvSpPr/>
            <p:nvPr/>
          </p:nvSpPr>
          <p:spPr>
            <a:xfrm>
              <a:off x="7505843" y="2712047"/>
              <a:ext cx="65087" cy="65087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2" y="50"/>
                  </a:moveTo>
                  <a:cubicBezTo>
                    <a:pt x="2" y="50"/>
                    <a:pt x="1" y="50"/>
                    <a:pt x="1" y="49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3"/>
                    <a:pt x="49" y="4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3" y="50"/>
                    <a:pt x="2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45"/>
            <p:cNvSpPr/>
            <p:nvPr/>
          </p:nvSpPr>
          <p:spPr>
            <a:xfrm>
              <a:off x="7505843" y="2347897"/>
              <a:ext cx="62842" cy="62843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6" y="48"/>
                  </a:moveTo>
                  <a:cubicBezTo>
                    <a:pt x="45" y="48"/>
                    <a:pt x="45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6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45"/>
            <p:cNvSpPr/>
            <p:nvPr/>
          </p:nvSpPr>
          <p:spPr>
            <a:xfrm>
              <a:off x="7872236" y="2714853"/>
              <a:ext cx="62842" cy="62282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5" y="48"/>
                  </a:moveTo>
                  <a:cubicBezTo>
                    <a:pt x="45" y="48"/>
                    <a:pt x="44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5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45"/>
            <p:cNvSpPr/>
            <p:nvPr/>
          </p:nvSpPr>
          <p:spPr>
            <a:xfrm>
              <a:off x="6145193" y="2162735"/>
              <a:ext cx="487589" cy="712587"/>
            </a:xfrm>
            <a:custGeom>
              <a:avLst/>
              <a:gdLst/>
              <a:ahLst/>
              <a:cxnLst/>
              <a:rect l="l" t="t" r="r" b="b"/>
              <a:pathLst>
                <a:path w="869" h="1270" extrusionOk="0">
                  <a:moveTo>
                    <a:pt x="869" y="600"/>
                  </a:moveTo>
                  <a:lnTo>
                    <a:pt x="435" y="0"/>
                  </a:lnTo>
                  <a:lnTo>
                    <a:pt x="0" y="600"/>
                  </a:lnTo>
                  <a:lnTo>
                    <a:pt x="179" y="600"/>
                  </a:lnTo>
                  <a:lnTo>
                    <a:pt x="179" y="1270"/>
                  </a:lnTo>
                  <a:lnTo>
                    <a:pt x="690" y="1270"/>
                  </a:lnTo>
                  <a:lnTo>
                    <a:pt x="690" y="600"/>
                  </a:lnTo>
                  <a:lnTo>
                    <a:pt x="869" y="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45"/>
            <p:cNvSpPr/>
            <p:nvPr/>
          </p:nvSpPr>
          <p:spPr>
            <a:xfrm>
              <a:off x="6142387" y="2159930"/>
              <a:ext cx="493201" cy="717640"/>
            </a:xfrm>
            <a:custGeom>
              <a:avLst/>
              <a:gdLst/>
              <a:ahLst/>
              <a:cxnLst/>
              <a:rect l="l" t="t" r="r" b="b"/>
              <a:pathLst>
                <a:path w="378" h="550" extrusionOk="0">
                  <a:moveTo>
                    <a:pt x="299" y="550"/>
                  </a:moveTo>
                  <a:cubicBezTo>
                    <a:pt x="79" y="550"/>
                    <a:pt x="79" y="550"/>
                    <a:pt x="79" y="550"/>
                  </a:cubicBezTo>
                  <a:cubicBezTo>
                    <a:pt x="78" y="550"/>
                    <a:pt x="77" y="549"/>
                    <a:pt x="77" y="548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1" y="262"/>
                    <a:pt x="0" y="262"/>
                    <a:pt x="0" y="261"/>
                  </a:cubicBezTo>
                  <a:cubicBezTo>
                    <a:pt x="0" y="261"/>
                    <a:pt x="0" y="260"/>
                    <a:pt x="0" y="259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90" y="0"/>
                    <a:pt x="190" y="0"/>
                    <a:pt x="191" y="0"/>
                  </a:cubicBezTo>
                  <a:cubicBezTo>
                    <a:pt x="378" y="259"/>
                    <a:pt x="378" y="259"/>
                    <a:pt x="378" y="259"/>
                  </a:cubicBezTo>
                  <a:cubicBezTo>
                    <a:pt x="378" y="260"/>
                    <a:pt x="378" y="261"/>
                    <a:pt x="378" y="261"/>
                  </a:cubicBezTo>
                  <a:cubicBezTo>
                    <a:pt x="378" y="262"/>
                    <a:pt x="377" y="262"/>
                    <a:pt x="376" y="262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1" y="548"/>
                    <a:pt x="301" y="548"/>
                    <a:pt x="301" y="548"/>
                  </a:cubicBezTo>
                  <a:cubicBezTo>
                    <a:pt x="301" y="549"/>
                    <a:pt x="300" y="550"/>
                    <a:pt x="299" y="550"/>
                  </a:cubicBezTo>
                  <a:close/>
                  <a:moveTo>
                    <a:pt x="81" y="546"/>
                  </a:moveTo>
                  <a:cubicBezTo>
                    <a:pt x="297" y="546"/>
                    <a:pt x="297" y="546"/>
                    <a:pt x="297" y="546"/>
                  </a:cubicBezTo>
                  <a:cubicBezTo>
                    <a:pt x="297" y="260"/>
                    <a:pt x="297" y="260"/>
                    <a:pt x="297" y="260"/>
                  </a:cubicBezTo>
                  <a:cubicBezTo>
                    <a:pt x="297" y="259"/>
                    <a:pt x="298" y="258"/>
                    <a:pt x="299" y="258"/>
                  </a:cubicBezTo>
                  <a:cubicBezTo>
                    <a:pt x="372" y="258"/>
                    <a:pt x="372" y="258"/>
                    <a:pt x="372" y="258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8"/>
                    <a:pt x="81" y="259"/>
                    <a:pt x="81" y="260"/>
                  </a:cubicBezTo>
                  <a:lnTo>
                    <a:pt x="81" y="5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45"/>
            <p:cNvSpPr/>
            <p:nvPr/>
          </p:nvSpPr>
          <p:spPr>
            <a:xfrm>
              <a:off x="6116577" y="2557746"/>
              <a:ext cx="541455" cy="542018"/>
            </a:xfrm>
            <a:custGeom>
              <a:avLst/>
              <a:gdLst/>
              <a:ahLst/>
              <a:cxnLst/>
              <a:rect l="l" t="t" r="r" b="b"/>
              <a:pathLst>
                <a:path w="415" h="415" extrusionOk="0">
                  <a:moveTo>
                    <a:pt x="177" y="17"/>
                  </a:moveTo>
                  <a:cubicBezTo>
                    <a:pt x="282" y="0"/>
                    <a:pt x="381" y="71"/>
                    <a:pt x="398" y="177"/>
                  </a:cubicBezTo>
                  <a:cubicBezTo>
                    <a:pt x="415" y="282"/>
                    <a:pt x="344" y="381"/>
                    <a:pt x="238" y="398"/>
                  </a:cubicBezTo>
                  <a:cubicBezTo>
                    <a:pt x="133" y="415"/>
                    <a:pt x="34" y="343"/>
                    <a:pt x="17" y="238"/>
                  </a:cubicBezTo>
                  <a:cubicBezTo>
                    <a:pt x="0" y="133"/>
                    <a:pt x="72" y="34"/>
                    <a:pt x="177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45"/>
            <p:cNvSpPr/>
            <p:nvPr/>
          </p:nvSpPr>
          <p:spPr>
            <a:xfrm>
              <a:off x="6142387" y="2584117"/>
              <a:ext cx="490395" cy="489275"/>
            </a:xfrm>
            <a:custGeom>
              <a:avLst/>
              <a:gdLst/>
              <a:ahLst/>
              <a:cxnLst/>
              <a:rect l="l" t="t" r="r" b="b"/>
              <a:pathLst>
                <a:path w="376" h="375" extrusionOk="0">
                  <a:moveTo>
                    <a:pt x="41" y="113"/>
                  </a:moveTo>
                  <a:cubicBezTo>
                    <a:pt x="82" y="32"/>
                    <a:pt x="181" y="0"/>
                    <a:pt x="262" y="41"/>
                  </a:cubicBezTo>
                  <a:cubicBezTo>
                    <a:pt x="343" y="81"/>
                    <a:pt x="376" y="180"/>
                    <a:pt x="335" y="262"/>
                  </a:cubicBezTo>
                  <a:cubicBezTo>
                    <a:pt x="294" y="343"/>
                    <a:pt x="195" y="375"/>
                    <a:pt x="114" y="334"/>
                  </a:cubicBezTo>
                  <a:cubicBezTo>
                    <a:pt x="32" y="293"/>
                    <a:pt x="0" y="195"/>
                    <a:pt x="41" y="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45"/>
            <p:cNvSpPr/>
            <p:nvPr/>
          </p:nvSpPr>
          <p:spPr>
            <a:xfrm>
              <a:off x="6139582" y="2580190"/>
              <a:ext cx="496005" cy="490958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189" y="357"/>
                  </a:moveTo>
                  <a:cubicBezTo>
                    <a:pt x="164" y="357"/>
                    <a:pt x="139" y="351"/>
                    <a:pt x="115" y="339"/>
                  </a:cubicBezTo>
                  <a:cubicBezTo>
                    <a:pt x="33" y="298"/>
                    <a:pt x="0" y="197"/>
                    <a:pt x="41" y="115"/>
                  </a:cubicBezTo>
                  <a:cubicBezTo>
                    <a:pt x="82" y="33"/>
                    <a:pt x="183" y="0"/>
                    <a:pt x="265" y="42"/>
                  </a:cubicBezTo>
                  <a:cubicBezTo>
                    <a:pt x="347" y="83"/>
                    <a:pt x="380" y="183"/>
                    <a:pt x="338" y="265"/>
                  </a:cubicBezTo>
                  <a:cubicBezTo>
                    <a:pt x="309" y="323"/>
                    <a:pt x="250" y="357"/>
                    <a:pt x="189" y="357"/>
                  </a:cubicBezTo>
                  <a:close/>
                  <a:moveTo>
                    <a:pt x="43" y="116"/>
                  </a:moveTo>
                  <a:cubicBezTo>
                    <a:pt x="45" y="117"/>
                    <a:pt x="45" y="117"/>
                    <a:pt x="45" y="117"/>
                  </a:cubicBezTo>
                  <a:cubicBezTo>
                    <a:pt x="4" y="197"/>
                    <a:pt x="36" y="295"/>
                    <a:pt x="117" y="336"/>
                  </a:cubicBezTo>
                  <a:cubicBezTo>
                    <a:pt x="197" y="376"/>
                    <a:pt x="294" y="344"/>
                    <a:pt x="335" y="264"/>
                  </a:cubicBezTo>
                  <a:cubicBezTo>
                    <a:pt x="375" y="184"/>
                    <a:pt x="343" y="86"/>
                    <a:pt x="263" y="45"/>
                  </a:cubicBezTo>
                  <a:cubicBezTo>
                    <a:pt x="183" y="5"/>
                    <a:pt x="85" y="37"/>
                    <a:pt x="45" y="117"/>
                  </a:cubicBezTo>
                  <a:lnTo>
                    <a:pt x="43" y="1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45"/>
            <p:cNvSpPr/>
            <p:nvPr/>
          </p:nvSpPr>
          <p:spPr>
            <a:xfrm>
              <a:off x="6321376" y="2691287"/>
              <a:ext cx="138029" cy="263715"/>
            </a:xfrm>
            <a:custGeom>
              <a:avLst/>
              <a:gdLst/>
              <a:ahLst/>
              <a:cxnLst/>
              <a:rect l="l" t="t" r="r" b="b"/>
              <a:pathLst>
                <a:path w="106" h="202" extrusionOk="0">
                  <a:moveTo>
                    <a:pt x="106" y="130"/>
                  </a:moveTo>
                  <a:cubicBezTo>
                    <a:pt x="106" y="87"/>
                    <a:pt x="45" y="86"/>
                    <a:pt x="45" y="68"/>
                  </a:cubicBezTo>
                  <a:cubicBezTo>
                    <a:pt x="45" y="59"/>
                    <a:pt x="50" y="56"/>
                    <a:pt x="60" y="56"/>
                  </a:cubicBezTo>
                  <a:cubicBezTo>
                    <a:pt x="68" y="56"/>
                    <a:pt x="76" y="60"/>
                    <a:pt x="84" y="67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5" y="33"/>
                    <a:pt x="82" y="26"/>
                    <a:pt x="69" y="2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19" y="30"/>
                    <a:pt x="6" y="46"/>
                    <a:pt x="6" y="70"/>
                  </a:cubicBezTo>
                  <a:cubicBezTo>
                    <a:pt x="6" y="112"/>
                    <a:pt x="67" y="114"/>
                    <a:pt x="67" y="133"/>
                  </a:cubicBezTo>
                  <a:cubicBezTo>
                    <a:pt x="67" y="142"/>
                    <a:pt x="62" y="146"/>
                    <a:pt x="50" y="146"/>
                  </a:cubicBezTo>
                  <a:cubicBezTo>
                    <a:pt x="40" y="146"/>
                    <a:pt x="30" y="143"/>
                    <a:pt x="18" y="13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2" y="170"/>
                    <a:pt x="27" y="177"/>
                    <a:pt x="42" y="178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69" y="202"/>
                    <a:pt x="69" y="202"/>
                    <a:pt x="69" y="20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93" y="171"/>
                    <a:pt x="106" y="153"/>
                    <a:pt x="106" y="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45"/>
            <p:cNvSpPr/>
            <p:nvPr/>
          </p:nvSpPr>
          <p:spPr>
            <a:xfrm>
              <a:off x="4934355" y="2308620"/>
              <a:ext cx="354610" cy="355173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14" y="12"/>
                  </a:moveTo>
                  <a:cubicBezTo>
                    <a:pt x="182" y="0"/>
                    <a:pt x="247" y="45"/>
                    <a:pt x="260" y="113"/>
                  </a:cubicBezTo>
                  <a:cubicBezTo>
                    <a:pt x="272" y="182"/>
                    <a:pt x="227" y="247"/>
                    <a:pt x="158" y="259"/>
                  </a:cubicBezTo>
                  <a:cubicBezTo>
                    <a:pt x="90" y="272"/>
                    <a:pt x="25" y="226"/>
                    <a:pt x="12" y="158"/>
                  </a:cubicBezTo>
                  <a:cubicBezTo>
                    <a:pt x="0" y="90"/>
                    <a:pt x="45" y="24"/>
                    <a:pt x="11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45"/>
            <p:cNvSpPr/>
            <p:nvPr/>
          </p:nvSpPr>
          <p:spPr>
            <a:xfrm>
              <a:off x="4939404" y="2313670"/>
              <a:ext cx="344511" cy="338340"/>
            </a:xfrm>
            <a:custGeom>
              <a:avLst/>
              <a:gdLst/>
              <a:ahLst/>
              <a:cxnLst/>
              <a:rect l="l" t="t" r="r" b="b"/>
              <a:pathLst>
                <a:path w="264" h="259" extrusionOk="0">
                  <a:moveTo>
                    <a:pt x="132" y="259"/>
                  </a:moveTo>
                  <a:cubicBezTo>
                    <a:pt x="106" y="259"/>
                    <a:pt x="81" y="252"/>
                    <a:pt x="59" y="237"/>
                  </a:cubicBezTo>
                  <a:cubicBezTo>
                    <a:pt x="31" y="217"/>
                    <a:pt x="12" y="188"/>
                    <a:pt x="6" y="154"/>
                  </a:cubicBezTo>
                  <a:cubicBezTo>
                    <a:pt x="0" y="121"/>
                    <a:pt x="8" y="87"/>
                    <a:pt x="27" y="59"/>
                  </a:cubicBezTo>
                  <a:cubicBezTo>
                    <a:pt x="46" y="31"/>
                    <a:pt x="76" y="12"/>
                    <a:pt x="109" y="6"/>
                  </a:cubicBezTo>
                  <a:cubicBezTo>
                    <a:pt x="143" y="0"/>
                    <a:pt x="177" y="7"/>
                    <a:pt x="205" y="27"/>
                  </a:cubicBezTo>
                  <a:cubicBezTo>
                    <a:pt x="233" y="46"/>
                    <a:pt x="252" y="75"/>
                    <a:pt x="258" y="109"/>
                  </a:cubicBezTo>
                  <a:cubicBezTo>
                    <a:pt x="264" y="142"/>
                    <a:pt x="256" y="176"/>
                    <a:pt x="237" y="204"/>
                  </a:cubicBezTo>
                  <a:cubicBezTo>
                    <a:pt x="217" y="232"/>
                    <a:pt x="188" y="251"/>
                    <a:pt x="155" y="257"/>
                  </a:cubicBezTo>
                  <a:cubicBezTo>
                    <a:pt x="147" y="259"/>
                    <a:pt x="139" y="259"/>
                    <a:pt x="132" y="259"/>
                  </a:cubicBezTo>
                  <a:close/>
                  <a:moveTo>
                    <a:pt x="132" y="8"/>
                  </a:moveTo>
                  <a:cubicBezTo>
                    <a:pt x="125" y="8"/>
                    <a:pt x="117" y="9"/>
                    <a:pt x="110" y="10"/>
                  </a:cubicBezTo>
                  <a:cubicBezTo>
                    <a:pt x="77" y="16"/>
                    <a:pt x="49" y="34"/>
                    <a:pt x="30" y="61"/>
                  </a:cubicBezTo>
                  <a:cubicBezTo>
                    <a:pt x="11" y="88"/>
                    <a:pt x="4" y="121"/>
                    <a:pt x="10" y="154"/>
                  </a:cubicBezTo>
                  <a:cubicBezTo>
                    <a:pt x="16" y="186"/>
                    <a:pt x="34" y="215"/>
                    <a:pt x="62" y="233"/>
                  </a:cubicBezTo>
                  <a:cubicBezTo>
                    <a:pt x="89" y="252"/>
                    <a:pt x="122" y="259"/>
                    <a:pt x="154" y="253"/>
                  </a:cubicBezTo>
                  <a:cubicBezTo>
                    <a:pt x="187" y="247"/>
                    <a:pt x="215" y="229"/>
                    <a:pt x="234" y="202"/>
                  </a:cubicBezTo>
                  <a:cubicBezTo>
                    <a:pt x="252" y="175"/>
                    <a:pt x="260" y="142"/>
                    <a:pt x="254" y="110"/>
                  </a:cubicBezTo>
                  <a:cubicBezTo>
                    <a:pt x="248" y="77"/>
                    <a:pt x="230" y="49"/>
                    <a:pt x="202" y="30"/>
                  </a:cubicBezTo>
                  <a:cubicBezTo>
                    <a:pt x="181" y="16"/>
                    <a:pt x="157" y="8"/>
                    <a:pt x="132" y="8"/>
                  </a:cubicBezTo>
                  <a:close/>
                  <a:moveTo>
                    <a:pt x="110" y="8"/>
                  </a:moveTo>
                  <a:cubicBezTo>
                    <a:pt x="110" y="8"/>
                    <a:pt x="110" y="8"/>
                    <a:pt x="110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45"/>
            <p:cNvSpPr/>
            <p:nvPr/>
          </p:nvSpPr>
          <p:spPr>
            <a:xfrm>
              <a:off x="5111660" y="2328258"/>
              <a:ext cx="164400" cy="158229"/>
            </a:xfrm>
            <a:custGeom>
              <a:avLst/>
              <a:gdLst/>
              <a:ahLst/>
              <a:cxnLst/>
              <a:rect l="l" t="t" r="r" b="b"/>
              <a:pathLst>
                <a:path w="126" h="121" extrusionOk="0">
                  <a:moveTo>
                    <a:pt x="35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65"/>
                    <a:pt x="89" y="16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45"/>
            <p:cNvSpPr/>
            <p:nvPr/>
          </p:nvSpPr>
          <p:spPr>
            <a:xfrm>
              <a:off x="5109415" y="2325453"/>
              <a:ext cx="169450" cy="163279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128" y="125"/>
                  </a:move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1" y="124"/>
                    <a:pt x="0" y="124"/>
                  </a:cubicBezTo>
                  <a:cubicBezTo>
                    <a:pt x="0" y="123"/>
                    <a:pt x="0" y="123"/>
                    <a:pt x="0" y="12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92" y="16"/>
                    <a:pt x="130" y="67"/>
                    <a:pt x="130" y="123"/>
                  </a:cubicBezTo>
                  <a:cubicBezTo>
                    <a:pt x="130" y="123"/>
                    <a:pt x="129" y="124"/>
                    <a:pt x="129" y="124"/>
                  </a:cubicBezTo>
                  <a:cubicBezTo>
                    <a:pt x="129" y="125"/>
                    <a:pt x="128" y="125"/>
                    <a:pt x="128" y="125"/>
                  </a:cubicBezTo>
                  <a:close/>
                  <a:moveTo>
                    <a:pt x="5" y="121"/>
                  </a:moveTo>
                  <a:cubicBezTo>
                    <a:pt x="126" y="121"/>
                    <a:pt x="126" y="121"/>
                    <a:pt x="126" y="121"/>
                  </a:cubicBezTo>
                  <a:cubicBezTo>
                    <a:pt x="125" y="68"/>
                    <a:pt x="89" y="21"/>
                    <a:pt x="39" y="5"/>
                  </a:cubicBezTo>
                  <a:lnTo>
                    <a:pt x="5" y="1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45"/>
            <p:cNvSpPr/>
            <p:nvPr/>
          </p:nvSpPr>
          <p:spPr>
            <a:xfrm>
              <a:off x="5212095" y="2304692"/>
              <a:ext cx="124002" cy="78553"/>
            </a:xfrm>
            <a:custGeom>
              <a:avLst/>
              <a:gdLst/>
              <a:ahLst/>
              <a:cxnLst/>
              <a:rect l="l" t="t" r="r" b="b"/>
              <a:pathLst>
                <a:path w="95" h="60" extrusionOk="0">
                  <a:moveTo>
                    <a:pt x="1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1"/>
                  </a:cubicBezTo>
                  <a:cubicBezTo>
                    <a:pt x="95" y="1"/>
                    <a:pt x="94" y="2"/>
                    <a:pt x="94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45"/>
            <p:cNvSpPr/>
            <p:nvPr/>
          </p:nvSpPr>
          <p:spPr>
            <a:xfrm>
              <a:off x="5372568" y="2305814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45"/>
            <p:cNvSpPr/>
            <p:nvPr/>
          </p:nvSpPr>
          <p:spPr>
            <a:xfrm>
              <a:off x="5372568" y="2327136"/>
              <a:ext cx="86408" cy="2244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45"/>
            <p:cNvSpPr/>
            <p:nvPr/>
          </p:nvSpPr>
          <p:spPr>
            <a:xfrm>
              <a:off x="5372568" y="2347897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45"/>
            <p:cNvSpPr/>
            <p:nvPr/>
          </p:nvSpPr>
          <p:spPr>
            <a:xfrm>
              <a:off x="5372568" y="2369779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4906861" y="2823144"/>
              <a:ext cx="48300" cy="142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4905739" y="2821461"/>
              <a:ext cx="51060" cy="145323"/>
            </a:xfrm>
            <a:custGeom>
              <a:avLst/>
              <a:gdLst/>
              <a:ahLst/>
              <a:cxnLst/>
              <a:rect l="l" t="t" r="r" b="b"/>
              <a:pathLst>
                <a:path w="39" h="111" extrusionOk="0">
                  <a:moveTo>
                    <a:pt x="38" y="111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1"/>
                    <a:pt x="0" y="1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11"/>
                    <a:pt x="38" y="111"/>
                    <a:pt x="38" y="111"/>
                  </a:cubicBezTo>
                  <a:close/>
                  <a:moveTo>
                    <a:pt x="2" y="109"/>
                  </a:moveTo>
                  <a:cubicBezTo>
                    <a:pt x="37" y="109"/>
                    <a:pt x="37" y="109"/>
                    <a:pt x="37" y="10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4982609" y="2875326"/>
              <a:ext cx="47100" cy="900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4979803" y="2872520"/>
              <a:ext cx="52182" cy="95386"/>
            </a:xfrm>
            <a:custGeom>
              <a:avLst/>
              <a:gdLst/>
              <a:ahLst/>
              <a:cxnLst/>
              <a:rect l="l" t="t" r="r" b="b"/>
              <a:pathLst>
                <a:path w="40" h="73" extrusionOk="0">
                  <a:moveTo>
                    <a:pt x="38" y="73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0" y="72"/>
                    <a:pt x="0" y="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2"/>
                    <a:pt x="39" y="73"/>
                    <a:pt x="38" y="73"/>
                  </a:cubicBezTo>
                  <a:close/>
                  <a:moveTo>
                    <a:pt x="4" y="69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5057234" y="2791723"/>
              <a:ext cx="48300" cy="173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5055551" y="2790600"/>
              <a:ext cx="51060" cy="176184"/>
            </a:xfrm>
            <a:custGeom>
              <a:avLst/>
              <a:gdLst/>
              <a:ahLst/>
              <a:cxnLst/>
              <a:rect l="l" t="t" r="r" b="b"/>
              <a:pathLst>
                <a:path w="39" h="135" extrusionOk="0">
                  <a:moveTo>
                    <a:pt x="38" y="135"/>
                  </a:move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5"/>
                    <a:pt x="38" y="135"/>
                    <a:pt x="38" y="135"/>
                  </a:cubicBezTo>
                  <a:close/>
                  <a:moveTo>
                    <a:pt x="2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5132420" y="2828194"/>
              <a:ext cx="47100" cy="136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5130176" y="2825388"/>
              <a:ext cx="52182" cy="142518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38" y="109"/>
                  </a:moveTo>
                  <a:cubicBezTo>
                    <a:pt x="2" y="109"/>
                    <a:pt x="2" y="109"/>
                    <a:pt x="2" y="109"/>
                  </a:cubicBezTo>
                  <a:cubicBezTo>
                    <a:pt x="0" y="109"/>
                    <a:pt x="0" y="109"/>
                    <a:pt x="0" y="1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9"/>
                    <a:pt x="39" y="109"/>
                    <a:pt x="38" y="109"/>
                  </a:cubicBezTo>
                  <a:close/>
                  <a:moveTo>
                    <a:pt x="4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5207046" y="2796773"/>
              <a:ext cx="48300" cy="16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5205923" y="2795650"/>
              <a:ext cx="50498" cy="171134"/>
            </a:xfrm>
            <a:custGeom>
              <a:avLst/>
              <a:gdLst/>
              <a:ahLst/>
              <a:cxnLst/>
              <a:rect l="l" t="t" r="r" b="b"/>
              <a:pathLst>
                <a:path w="39" h="131" extrusionOk="0">
                  <a:moveTo>
                    <a:pt x="38" y="131"/>
                  </a:moveTo>
                  <a:cubicBezTo>
                    <a:pt x="1" y="131"/>
                    <a:pt x="1" y="131"/>
                    <a:pt x="1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31"/>
                    <a:pt x="38" y="131"/>
                    <a:pt x="38" y="131"/>
                  </a:cubicBezTo>
                  <a:close/>
                  <a:moveTo>
                    <a:pt x="2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5282793" y="2696336"/>
              <a:ext cx="47100" cy="268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5279988" y="2693531"/>
              <a:ext cx="52182" cy="274376"/>
            </a:xfrm>
            <a:custGeom>
              <a:avLst/>
              <a:gdLst/>
              <a:ahLst/>
              <a:cxnLst/>
              <a:rect l="l" t="t" r="r" b="b"/>
              <a:pathLst>
                <a:path w="40" h="210" extrusionOk="0">
                  <a:moveTo>
                    <a:pt x="38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0" y="210"/>
                    <a:pt x="0" y="210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10"/>
                    <a:pt x="39" y="210"/>
                    <a:pt x="38" y="210"/>
                  </a:cubicBezTo>
                  <a:close/>
                  <a:moveTo>
                    <a:pt x="4" y="206"/>
                  </a:moveTo>
                  <a:cubicBezTo>
                    <a:pt x="36" y="206"/>
                    <a:pt x="36" y="206"/>
                    <a:pt x="36" y="20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5382107" y="269240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5382107" y="2747396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5382107" y="2800700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5382107" y="2855687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5382107" y="2910675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5382107" y="296397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4931549" y="2599828"/>
              <a:ext cx="384909" cy="217705"/>
            </a:xfrm>
            <a:custGeom>
              <a:avLst/>
              <a:gdLst/>
              <a:ahLst/>
              <a:cxnLst/>
              <a:rect l="l" t="t" r="r" b="b"/>
              <a:pathLst>
                <a:path w="295" h="167" extrusionOk="0">
                  <a:moveTo>
                    <a:pt x="58" y="167"/>
                  </a:moveTo>
                  <a:cubicBezTo>
                    <a:pt x="57" y="167"/>
                    <a:pt x="57" y="167"/>
                    <a:pt x="57" y="167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6" y="100"/>
                    <a:pt x="117" y="101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92" y="0"/>
                    <a:pt x="293" y="0"/>
                    <a:pt x="294" y="1"/>
                  </a:cubicBezTo>
                  <a:cubicBezTo>
                    <a:pt x="295" y="1"/>
                    <a:pt x="295" y="3"/>
                    <a:pt x="294" y="3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59" y="167"/>
                    <a:pt x="59" y="167"/>
                    <a:pt x="58" y="1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4925377" y="2761423"/>
              <a:ext cx="17955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4998319" y="2805750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5074066" y="2723830"/>
              <a:ext cx="17955" cy="1963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1"/>
                    <a:pt x="3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4" y="11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5149814" y="2730563"/>
              <a:ext cx="17955" cy="17955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5222756" y="2700264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5304676" y="2593095"/>
              <a:ext cx="18516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7141694" y="3812354"/>
              <a:ext cx="303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7139449" y="3809549"/>
              <a:ext cx="34788" cy="292331"/>
            </a:xfrm>
            <a:custGeom>
              <a:avLst/>
              <a:gdLst/>
              <a:ahLst/>
              <a:cxnLst/>
              <a:rect l="l" t="t" r="r" b="b"/>
              <a:pathLst>
                <a:path w="27" h="224" extrusionOk="0">
                  <a:moveTo>
                    <a:pt x="25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3"/>
                    <a:pt x="26" y="224"/>
                    <a:pt x="25" y="224"/>
                  </a:cubicBezTo>
                  <a:close/>
                  <a:moveTo>
                    <a:pt x="4" y="220"/>
                  </a:moveTo>
                  <a:cubicBezTo>
                    <a:pt x="23" y="220"/>
                    <a:pt x="23" y="220"/>
                    <a:pt x="23" y="22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7290383" y="3538540"/>
              <a:ext cx="84725" cy="289524"/>
            </a:xfrm>
            <a:custGeom>
              <a:avLst/>
              <a:gdLst/>
              <a:ahLst/>
              <a:cxnLst/>
              <a:rect l="l" t="t" r="r" b="b"/>
              <a:pathLst>
                <a:path w="151" h="516" extrusionOk="0">
                  <a:moveTo>
                    <a:pt x="93" y="516"/>
                  </a:moveTo>
                  <a:lnTo>
                    <a:pt x="0" y="507"/>
                  </a:lnTo>
                  <a:lnTo>
                    <a:pt x="58" y="0"/>
                  </a:lnTo>
                  <a:lnTo>
                    <a:pt x="151" y="9"/>
                  </a:lnTo>
                  <a:lnTo>
                    <a:pt x="93" y="5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7286456" y="3534612"/>
              <a:ext cx="91458" cy="296258"/>
            </a:xfrm>
            <a:custGeom>
              <a:avLst/>
              <a:gdLst/>
              <a:ahLst/>
              <a:cxnLst/>
              <a:rect l="l" t="t" r="r" b="b"/>
              <a:pathLst>
                <a:path w="70" h="227" extrusionOk="0">
                  <a:moveTo>
                    <a:pt x="43" y="227"/>
                  </a:moveTo>
                  <a:cubicBezTo>
                    <a:pt x="42" y="227"/>
                    <a:pt x="42" y="227"/>
                    <a:pt x="42" y="227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1" y="223"/>
                    <a:pt x="0" y="222"/>
                    <a:pt x="1" y="2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7" y="1"/>
                  </a:cubicBezTo>
                  <a:cubicBezTo>
                    <a:pt x="27" y="1"/>
                    <a:pt x="28" y="0"/>
                    <a:pt x="28" y="1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6"/>
                    <a:pt x="70" y="7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4" y="227"/>
                    <a:pt x="44" y="227"/>
                  </a:cubicBezTo>
                  <a:cubicBezTo>
                    <a:pt x="44" y="227"/>
                    <a:pt x="43" y="227"/>
                    <a:pt x="43" y="227"/>
                  </a:cubicBezTo>
                  <a:close/>
                  <a:moveTo>
                    <a:pt x="5" y="219"/>
                  </a:moveTo>
                  <a:cubicBezTo>
                    <a:pt x="41" y="223"/>
                    <a:pt x="41" y="223"/>
                    <a:pt x="41" y="22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5" y="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6823554" y="4063163"/>
              <a:ext cx="673311" cy="226681"/>
            </a:xfrm>
            <a:custGeom>
              <a:avLst/>
              <a:gdLst/>
              <a:ahLst/>
              <a:cxnLst/>
              <a:rect l="l" t="t" r="r" b="b"/>
              <a:pathLst>
                <a:path w="1200" h="404" extrusionOk="0">
                  <a:moveTo>
                    <a:pt x="525" y="86"/>
                  </a:moveTo>
                  <a:lnTo>
                    <a:pt x="525" y="0"/>
                  </a:lnTo>
                  <a:lnTo>
                    <a:pt x="660" y="0"/>
                  </a:lnTo>
                  <a:lnTo>
                    <a:pt x="660" y="86"/>
                  </a:lnTo>
                  <a:lnTo>
                    <a:pt x="1200" y="302"/>
                  </a:lnTo>
                  <a:lnTo>
                    <a:pt x="1200" y="404"/>
                  </a:lnTo>
                  <a:lnTo>
                    <a:pt x="1162" y="404"/>
                  </a:lnTo>
                  <a:lnTo>
                    <a:pt x="1162" y="325"/>
                  </a:lnTo>
                  <a:lnTo>
                    <a:pt x="593" y="197"/>
                  </a:lnTo>
                  <a:lnTo>
                    <a:pt x="37" y="325"/>
                  </a:lnTo>
                  <a:lnTo>
                    <a:pt x="37" y="404"/>
                  </a:lnTo>
                  <a:lnTo>
                    <a:pt x="0" y="404"/>
                  </a:lnTo>
                  <a:lnTo>
                    <a:pt x="0" y="302"/>
                  </a:lnTo>
                  <a:lnTo>
                    <a:pt x="525" y="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45"/>
            <p:cNvSpPr/>
            <p:nvPr/>
          </p:nvSpPr>
          <p:spPr>
            <a:xfrm>
              <a:off x="6820749" y="4060358"/>
              <a:ext cx="678361" cy="232293"/>
            </a:xfrm>
            <a:custGeom>
              <a:avLst/>
              <a:gdLst/>
              <a:ahLst/>
              <a:cxnLst/>
              <a:rect l="l" t="t" r="r" b="b"/>
              <a:pathLst>
                <a:path w="520" h="178" extrusionOk="0">
                  <a:moveTo>
                    <a:pt x="518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7"/>
                    <a:pt x="19" y="178"/>
                    <a:pt x="18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1" y="130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7" y="0"/>
                    <a:pt x="288" y="1"/>
                    <a:pt x="288" y="2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519" y="130"/>
                    <a:pt x="519" y="130"/>
                    <a:pt x="519" y="130"/>
                  </a:cubicBezTo>
                  <a:cubicBezTo>
                    <a:pt x="519" y="130"/>
                    <a:pt x="520" y="131"/>
                    <a:pt x="520" y="132"/>
                  </a:cubicBezTo>
                  <a:cubicBezTo>
                    <a:pt x="520" y="176"/>
                    <a:pt x="520" y="176"/>
                    <a:pt x="520" y="176"/>
                  </a:cubicBezTo>
                  <a:cubicBezTo>
                    <a:pt x="520" y="177"/>
                    <a:pt x="519" y="178"/>
                    <a:pt x="518" y="178"/>
                  </a:cubicBezTo>
                  <a:close/>
                  <a:moveTo>
                    <a:pt x="504" y="174"/>
                  </a:moveTo>
                  <a:cubicBezTo>
                    <a:pt x="516" y="174"/>
                    <a:pt x="516" y="174"/>
                    <a:pt x="516" y="174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286" y="41"/>
                    <a:pt x="286" y="41"/>
                    <a:pt x="286" y="41"/>
                  </a:cubicBezTo>
                  <a:cubicBezTo>
                    <a:pt x="285" y="41"/>
                    <a:pt x="284" y="40"/>
                    <a:pt x="284" y="39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39"/>
                    <a:pt x="230" y="40"/>
                    <a:pt x="229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6" y="142"/>
                    <a:pt x="16" y="141"/>
                    <a:pt x="17" y="140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  <a:moveTo>
                    <a:pt x="228" y="39"/>
                  </a:moveTo>
                  <a:cubicBezTo>
                    <a:pt x="228" y="39"/>
                    <a:pt x="228" y="39"/>
                    <a:pt x="228" y="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7081657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7079412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7496865" y="4260108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0" y="25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8"/>
                    <a:pt x="38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749406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34"/>
                    <a:pt x="50" y="40"/>
                    <a:pt x="45" y="45"/>
                  </a:cubicBezTo>
                  <a:cubicBezTo>
                    <a:pt x="40" y="50"/>
                    <a:pt x="34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9"/>
                    <a:pt x="38" y="47"/>
                    <a:pt x="43" y="42"/>
                  </a:cubicBezTo>
                  <a:cubicBezTo>
                    <a:pt x="47" y="38"/>
                    <a:pt x="49" y="33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751482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7512576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675678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675454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677530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6772495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8" y="21"/>
                    <a:pt x="21" y="17"/>
                    <a:pt x="21" y="13"/>
                  </a:cubicBezTo>
                  <a:cubicBezTo>
                    <a:pt x="21" y="8"/>
                    <a:pt x="18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7129911" y="4119273"/>
              <a:ext cx="51059" cy="172257"/>
            </a:xfrm>
            <a:custGeom>
              <a:avLst/>
              <a:gdLst/>
              <a:ahLst/>
              <a:cxnLst/>
              <a:rect l="l" t="t" r="r" b="b"/>
              <a:pathLst>
                <a:path w="91" h="307" extrusionOk="0">
                  <a:moveTo>
                    <a:pt x="24" y="307"/>
                  </a:moveTo>
                  <a:lnTo>
                    <a:pt x="68" y="307"/>
                  </a:lnTo>
                  <a:lnTo>
                    <a:pt x="91" y="0"/>
                  </a:lnTo>
                  <a:lnTo>
                    <a:pt x="0" y="0"/>
                  </a:lnTo>
                  <a:lnTo>
                    <a:pt x="24" y="3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7127666" y="4116468"/>
              <a:ext cx="56109" cy="177306"/>
            </a:xfrm>
            <a:custGeom>
              <a:avLst/>
              <a:gdLst/>
              <a:ahLst/>
              <a:cxnLst/>
              <a:rect l="l" t="t" r="r" b="b"/>
              <a:pathLst>
                <a:path w="43" h="136" extrusionOk="0">
                  <a:moveTo>
                    <a:pt x="31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1" y="136"/>
                    <a:pt x="10" y="135"/>
                    <a:pt x="10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4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4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7144499" y="4255058"/>
              <a:ext cx="246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7141694" y="4252253"/>
              <a:ext cx="30299" cy="75748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21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2" y="58"/>
                    <a:pt x="21" y="58"/>
                  </a:cubicBezTo>
                  <a:close/>
                  <a:moveTo>
                    <a:pt x="4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7247740" y="3086858"/>
              <a:ext cx="271008" cy="600371"/>
            </a:xfrm>
            <a:custGeom>
              <a:avLst/>
              <a:gdLst/>
              <a:ahLst/>
              <a:cxnLst/>
              <a:rect l="l" t="t" r="r" b="b"/>
              <a:pathLst>
                <a:path w="208" h="460" extrusionOk="0">
                  <a:moveTo>
                    <a:pt x="82" y="455"/>
                  </a:moveTo>
                  <a:cubicBezTo>
                    <a:pt x="82" y="455"/>
                    <a:pt x="82" y="455"/>
                    <a:pt x="82" y="455"/>
                  </a:cubicBezTo>
                  <a:cubicBezTo>
                    <a:pt x="129" y="460"/>
                    <a:pt x="172" y="425"/>
                    <a:pt x="176" y="378"/>
                  </a:cubicBezTo>
                  <a:cubicBezTo>
                    <a:pt x="176" y="378"/>
                    <a:pt x="176" y="378"/>
                    <a:pt x="176" y="37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8" y="51"/>
                    <a:pt x="173" y="9"/>
                    <a:pt x="126" y="4"/>
                  </a:cubicBezTo>
                  <a:cubicBezTo>
                    <a:pt x="78" y="0"/>
                    <a:pt x="36" y="34"/>
                    <a:pt x="32" y="82"/>
                  </a:cubicBezTo>
                  <a:cubicBezTo>
                    <a:pt x="5" y="362"/>
                    <a:pt x="5" y="362"/>
                    <a:pt x="5" y="362"/>
                  </a:cubicBezTo>
                  <a:cubicBezTo>
                    <a:pt x="0" y="409"/>
                    <a:pt x="35" y="451"/>
                    <a:pt x="8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7244935" y="3082931"/>
              <a:ext cx="276619" cy="601493"/>
            </a:xfrm>
            <a:custGeom>
              <a:avLst/>
              <a:gdLst/>
              <a:ahLst/>
              <a:cxnLst/>
              <a:rect l="l" t="t" r="r" b="b"/>
              <a:pathLst>
                <a:path w="212" h="461" extrusionOk="0">
                  <a:moveTo>
                    <a:pt x="93" y="460"/>
                  </a:moveTo>
                  <a:cubicBezTo>
                    <a:pt x="90" y="460"/>
                    <a:pt x="87" y="460"/>
                    <a:pt x="84" y="460"/>
                  </a:cubicBezTo>
                  <a:cubicBezTo>
                    <a:pt x="36" y="455"/>
                    <a:pt x="0" y="412"/>
                    <a:pt x="5" y="36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6" y="36"/>
                    <a:pt x="79" y="0"/>
                    <a:pt x="128" y="5"/>
                  </a:cubicBezTo>
                  <a:cubicBezTo>
                    <a:pt x="176" y="10"/>
                    <a:pt x="212" y="53"/>
                    <a:pt x="207" y="10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6" y="426"/>
                    <a:pt x="137" y="460"/>
                    <a:pt x="93" y="460"/>
                  </a:cubicBezTo>
                  <a:close/>
                  <a:moveTo>
                    <a:pt x="119" y="9"/>
                  </a:moveTo>
                  <a:cubicBezTo>
                    <a:pt x="77" y="9"/>
                    <a:pt x="40" y="41"/>
                    <a:pt x="36" y="85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5" y="411"/>
                    <a:pt x="38" y="452"/>
                    <a:pt x="84" y="456"/>
                  </a:cubicBezTo>
                  <a:cubicBezTo>
                    <a:pt x="131" y="461"/>
                    <a:pt x="172" y="427"/>
                    <a:pt x="176" y="380"/>
                  </a:cubicBezTo>
                  <a:cubicBezTo>
                    <a:pt x="176" y="380"/>
                    <a:pt x="176" y="380"/>
                    <a:pt x="176" y="380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7" y="55"/>
                    <a:pt x="174" y="14"/>
                    <a:pt x="127" y="9"/>
                  </a:cubicBezTo>
                  <a:cubicBezTo>
                    <a:pt x="125" y="9"/>
                    <a:pt x="122" y="9"/>
                    <a:pt x="1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7221369" y="3082931"/>
              <a:ext cx="269886" cy="601493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82" y="456"/>
                  </a:moveTo>
                  <a:cubicBezTo>
                    <a:pt x="82" y="456"/>
                    <a:pt x="82" y="456"/>
                    <a:pt x="82" y="456"/>
                  </a:cubicBezTo>
                  <a:cubicBezTo>
                    <a:pt x="129" y="461"/>
                    <a:pt x="171" y="426"/>
                    <a:pt x="176" y="37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7" y="51"/>
                    <a:pt x="172" y="10"/>
                    <a:pt x="125" y="5"/>
                  </a:cubicBezTo>
                  <a:cubicBezTo>
                    <a:pt x="78" y="0"/>
                    <a:pt x="36" y="35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0" y="409"/>
                    <a:pt x="35" y="452"/>
                    <a:pt x="82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7218563" y="3084053"/>
              <a:ext cx="275497" cy="597566"/>
            </a:xfrm>
            <a:custGeom>
              <a:avLst/>
              <a:gdLst/>
              <a:ahLst/>
              <a:cxnLst/>
              <a:rect l="l" t="t" r="r" b="b"/>
              <a:pathLst>
                <a:path w="211" h="458" extrusionOk="0">
                  <a:moveTo>
                    <a:pt x="92" y="457"/>
                  </a:moveTo>
                  <a:cubicBezTo>
                    <a:pt x="89" y="457"/>
                    <a:pt x="86" y="457"/>
                    <a:pt x="84" y="457"/>
                  </a:cubicBezTo>
                  <a:cubicBezTo>
                    <a:pt x="35" y="452"/>
                    <a:pt x="0" y="409"/>
                    <a:pt x="4" y="36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58"/>
                    <a:pt x="45" y="37"/>
                    <a:pt x="63" y="22"/>
                  </a:cubicBezTo>
                  <a:cubicBezTo>
                    <a:pt x="81" y="7"/>
                    <a:pt x="104" y="0"/>
                    <a:pt x="127" y="2"/>
                  </a:cubicBezTo>
                  <a:cubicBezTo>
                    <a:pt x="176" y="7"/>
                    <a:pt x="211" y="50"/>
                    <a:pt x="207" y="98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75" y="423"/>
                    <a:pt x="137" y="457"/>
                    <a:pt x="92" y="457"/>
                  </a:cubicBezTo>
                  <a:close/>
                  <a:moveTo>
                    <a:pt x="84" y="453"/>
                  </a:moveTo>
                  <a:cubicBezTo>
                    <a:pt x="130" y="458"/>
                    <a:pt x="171" y="424"/>
                    <a:pt x="176" y="377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207" y="51"/>
                    <a:pt x="173" y="10"/>
                    <a:pt x="127" y="6"/>
                  </a:cubicBezTo>
                  <a:cubicBezTo>
                    <a:pt x="105" y="4"/>
                    <a:pt x="83" y="11"/>
                    <a:pt x="66" y="25"/>
                  </a:cubicBezTo>
                  <a:cubicBezTo>
                    <a:pt x="48" y="39"/>
                    <a:pt x="37" y="59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4" y="408"/>
                    <a:pt x="38" y="449"/>
                    <a:pt x="84" y="4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45"/>
            <p:cNvSpPr/>
            <p:nvPr/>
          </p:nvSpPr>
          <p:spPr>
            <a:xfrm>
              <a:off x="6818504" y="3713040"/>
              <a:ext cx="571193" cy="142518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16" y="98"/>
                  </a:moveTo>
                  <a:cubicBezTo>
                    <a:pt x="418" y="109"/>
                    <a:pt x="418" y="109"/>
                    <a:pt x="418" y="109"/>
                  </a:cubicBezTo>
                  <a:cubicBezTo>
                    <a:pt x="427" y="109"/>
                    <a:pt x="435" y="101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8" y="19"/>
                    <a:pt x="430" y="11"/>
                    <a:pt x="421" y="10"/>
                  </a:cubicBezTo>
                  <a:cubicBezTo>
                    <a:pt x="421" y="10"/>
                    <a:pt x="421" y="10"/>
                    <a:pt x="421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2" y="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90"/>
                    <a:pt x="7" y="98"/>
                    <a:pt x="16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45"/>
            <p:cNvSpPr/>
            <p:nvPr/>
          </p:nvSpPr>
          <p:spPr>
            <a:xfrm>
              <a:off x="6815699" y="3709113"/>
              <a:ext cx="575120" cy="148690"/>
            </a:xfrm>
            <a:custGeom>
              <a:avLst/>
              <a:gdLst/>
              <a:ahLst/>
              <a:cxnLst/>
              <a:rect l="l" t="t" r="r" b="b"/>
              <a:pathLst>
                <a:path w="441" h="114" extrusionOk="0">
                  <a:moveTo>
                    <a:pt x="420" y="114"/>
                  </a:moveTo>
                  <a:cubicBezTo>
                    <a:pt x="420" y="114"/>
                    <a:pt x="420" y="114"/>
                    <a:pt x="420" y="114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8" y="103"/>
                    <a:pt x="0" y="94"/>
                    <a:pt x="0" y="8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9"/>
                    <a:pt x="11" y="0"/>
                    <a:pt x="22" y="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8" y="12"/>
                    <a:pt x="433" y="14"/>
                    <a:pt x="436" y="17"/>
                  </a:cubicBezTo>
                  <a:cubicBezTo>
                    <a:pt x="440" y="21"/>
                    <a:pt x="441" y="26"/>
                    <a:pt x="441" y="31"/>
                  </a:cubicBezTo>
                  <a:cubicBezTo>
                    <a:pt x="439" y="95"/>
                    <a:pt x="439" y="95"/>
                    <a:pt x="439" y="95"/>
                  </a:cubicBezTo>
                  <a:cubicBezTo>
                    <a:pt x="439" y="100"/>
                    <a:pt x="437" y="105"/>
                    <a:pt x="433" y="108"/>
                  </a:cubicBezTo>
                  <a:cubicBezTo>
                    <a:pt x="430" y="112"/>
                    <a:pt x="425" y="114"/>
                    <a:pt x="420" y="114"/>
                  </a:cubicBezTo>
                  <a:close/>
                  <a:moveTo>
                    <a:pt x="18" y="99"/>
                  </a:moveTo>
                  <a:cubicBezTo>
                    <a:pt x="420" y="110"/>
                    <a:pt x="420" y="110"/>
                    <a:pt x="420" y="110"/>
                  </a:cubicBezTo>
                  <a:cubicBezTo>
                    <a:pt x="424" y="110"/>
                    <a:pt x="428" y="108"/>
                    <a:pt x="431" y="106"/>
                  </a:cubicBezTo>
                  <a:cubicBezTo>
                    <a:pt x="433" y="103"/>
                    <a:pt x="435" y="99"/>
                    <a:pt x="435" y="95"/>
                  </a:cubicBezTo>
                  <a:cubicBezTo>
                    <a:pt x="437" y="31"/>
                    <a:pt x="437" y="31"/>
                    <a:pt x="437" y="31"/>
                  </a:cubicBezTo>
                  <a:cubicBezTo>
                    <a:pt x="437" y="27"/>
                    <a:pt x="436" y="23"/>
                    <a:pt x="433" y="20"/>
                  </a:cubicBezTo>
                  <a:cubicBezTo>
                    <a:pt x="431" y="17"/>
                    <a:pt x="427" y="16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3" y="4"/>
                    <a:pt x="6" y="11"/>
                    <a:pt x="6" y="19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92"/>
                    <a:pt x="10" y="99"/>
                    <a:pt x="18" y="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7036208" y="3716968"/>
              <a:ext cx="353488" cy="138590"/>
            </a:xfrm>
            <a:custGeom>
              <a:avLst/>
              <a:gdLst/>
              <a:ahLst/>
              <a:cxnLst/>
              <a:rect l="l" t="t" r="r" b="b"/>
              <a:pathLst>
                <a:path w="271" h="106" extrusionOk="0">
                  <a:moveTo>
                    <a:pt x="251" y="105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8" y="98"/>
                    <a:pt x="0" y="90"/>
                    <a:pt x="1" y="8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7"/>
                    <a:pt x="11" y="0"/>
                    <a:pt x="20" y="0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63" y="8"/>
                    <a:pt x="271" y="15"/>
                    <a:pt x="270" y="25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8"/>
                    <a:pt x="260" y="106"/>
                    <a:pt x="25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7035086" y="3714724"/>
              <a:ext cx="357417" cy="141957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252" y="109"/>
                  </a:moveTo>
                  <a:cubicBezTo>
                    <a:pt x="252" y="109"/>
                    <a:pt x="252" y="109"/>
                    <a:pt x="252" y="109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3" y="102"/>
                    <a:pt x="8" y="100"/>
                    <a:pt x="5" y="96"/>
                  </a:cubicBezTo>
                  <a:cubicBezTo>
                    <a:pt x="1" y="92"/>
                    <a:pt x="0" y="88"/>
                    <a:pt x="0" y="8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3"/>
                    <a:pt x="4" y="9"/>
                    <a:pt x="8" y="5"/>
                  </a:cubicBezTo>
                  <a:cubicBezTo>
                    <a:pt x="11" y="2"/>
                    <a:pt x="16" y="0"/>
                    <a:pt x="21" y="0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65" y="8"/>
                    <a:pt x="274" y="16"/>
                    <a:pt x="273" y="27"/>
                  </a:cubicBezTo>
                  <a:cubicBezTo>
                    <a:pt x="271" y="91"/>
                    <a:pt x="271" y="91"/>
                    <a:pt x="271" y="91"/>
                  </a:cubicBezTo>
                  <a:cubicBezTo>
                    <a:pt x="271" y="96"/>
                    <a:pt x="269" y="101"/>
                    <a:pt x="265" y="104"/>
                  </a:cubicBezTo>
                  <a:cubicBezTo>
                    <a:pt x="262" y="108"/>
                    <a:pt x="257" y="109"/>
                    <a:pt x="252" y="109"/>
                  </a:cubicBezTo>
                  <a:close/>
                  <a:moveTo>
                    <a:pt x="21" y="4"/>
                  </a:moveTo>
                  <a:cubicBezTo>
                    <a:pt x="17" y="4"/>
                    <a:pt x="13" y="5"/>
                    <a:pt x="11" y="8"/>
                  </a:cubicBezTo>
                  <a:cubicBezTo>
                    <a:pt x="8" y="11"/>
                    <a:pt x="6" y="14"/>
                    <a:pt x="6" y="18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7"/>
                    <a:pt x="5" y="90"/>
                    <a:pt x="8" y="93"/>
                  </a:cubicBezTo>
                  <a:cubicBezTo>
                    <a:pt x="11" y="96"/>
                    <a:pt x="14" y="98"/>
                    <a:pt x="18" y="98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56" y="106"/>
                    <a:pt x="260" y="104"/>
                    <a:pt x="263" y="101"/>
                  </a:cubicBezTo>
                  <a:cubicBezTo>
                    <a:pt x="266" y="99"/>
                    <a:pt x="267" y="95"/>
                    <a:pt x="267" y="91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70" y="19"/>
                    <a:pt x="263" y="12"/>
                    <a:pt x="255" y="11"/>
                  </a:cubicBezTo>
                  <a:cubicBezTo>
                    <a:pt x="21" y="4"/>
                    <a:pt x="21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6683842" y="4185482"/>
              <a:ext cx="249125" cy="142518"/>
            </a:xfrm>
            <a:custGeom>
              <a:avLst/>
              <a:gdLst/>
              <a:ahLst/>
              <a:cxnLst/>
              <a:rect l="l" t="t" r="r" b="b"/>
              <a:pathLst>
                <a:path w="191" h="109" extrusionOk="0">
                  <a:moveTo>
                    <a:pt x="93" y="11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73" y="61"/>
                    <a:pt x="66" y="67"/>
                  </a:cubicBezTo>
                  <a:cubicBezTo>
                    <a:pt x="59" y="73"/>
                    <a:pt x="16" y="92"/>
                    <a:pt x="8" y="95"/>
                  </a:cubicBezTo>
                  <a:cubicBezTo>
                    <a:pt x="0" y="98"/>
                    <a:pt x="14" y="107"/>
                    <a:pt x="32" y="108"/>
                  </a:cubicBezTo>
                  <a:cubicBezTo>
                    <a:pt x="51" y="108"/>
                    <a:pt x="86" y="109"/>
                    <a:pt x="98" y="106"/>
                  </a:cubicBezTo>
                  <a:cubicBezTo>
                    <a:pt x="109" y="103"/>
                    <a:pt x="132" y="86"/>
                    <a:pt x="137" y="85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63" y="90"/>
                    <a:pt x="171" y="88"/>
                  </a:cubicBezTo>
                  <a:cubicBezTo>
                    <a:pt x="179" y="86"/>
                    <a:pt x="191" y="76"/>
                    <a:pt x="191" y="76"/>
                  </a:cubicBezTo>
                  <a:cubicBezTo>
                    <a:pt x="187" y="62"/>
                    <a:pt x="182" y="49"/>
                    <a:pt x="176" y="35"/>
                  </a:cubicBezTo>
                  <a:cubicBezTo>
                    <a:pt x="172" y="29"/>
                    <a:pt x="167" y="23"/>
                    <a:pt x="162" y="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93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6687769" y="4183238"/>
              <a:ext cx="249125" cy="145885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55" y="112"/>
                  </a:moveTo>
                  <a:cubicBezTo>
                    <a:pt x="46" y="112"/>
                    <a:pt x="36" y="112"/>
                    <a:pt x="29" y="112"/>
                  </a:cubicBezTo>
                  <a:cubicBezTo>
                    <a:pt x="15" y="111"/>
                    <a:pt x="1" y="105"/>
                    <a:pt x="1" y="100"/>
                  </a:cubicBezTo>
                  <a:cubicBezTo>
                    <a:pt x="0" y="99"/>
                    <a:pt x="0" y="96"/>
                    <a:pt x="4" y="95"/>
                  </a:cubicBezTo>
                  <a:cubicBezTo>
                    <a:pt x="13" y="91"/>
                    <a:pt x="55" y="73"/>
                    <a:pt x="62" y="68"/>
                  </a:cubicBezTo>
                  <a:cubicBezTo>
                    <a:pt x="67" y="63"/>
                    <a:pt x="81" y="37"/>
                    <a:pt x="86" y="27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9" y="11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5" y="0"/>
                    <a:pt x="146" y="1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6" y="23"/>
                    <a:pt x="171" y="30"/>
                    <a:pt x="174" y="36"/>
                  </a:cubicBezTo>
                  <a:cubicBezTo>
                    <a:pt x="180" y="50"/>
                    <a:pt x="186" y="63"/>
                    <a:pt x="190" y="77"/>
                  </a:cubicBezTo>
                  <a:cubicBezTo>
                    <a:pt x="191" y="78"/>
                    <a:pt x="190" y="79"/>
                    <a:pt x="190" y="79"/>
                  </a:cubicBezTo>
                  <a:cubicBezTo>
                    <a:pt x="189" y="80"/>
                    <a:pt x="176" y="90"/>
                    <a:pt x="168" y="92"/>
                  </a:cubicBezTo>
                  <a:cubicBezTo>
                    <a:pt x="160" y="94"/>
                    <a:pt x="139" y="101"/>
                    <a:pt x="139" y="102"/>
                  </a:cubicBezTo>
                  <a:cubicBezTo>
                    <a:pt x="138" y="102"/>
                    <a:pt x="138" y="102"/>
                    <a:pt x="137" y="101"/>
                  </a:cubicBezTo>
                  <a:cubicBezTo>
                    <a:pt x="137" y="101"/>
                    <a:pt x="136" y="101"/>
                    <a:pt x="136" y="100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0" y="91"/>
                    <a:pt x="126" y="93"/>
                    <a:pt x="122" y="96"/>
                  </a:cubicBezTo>
                  <a:cubicBezTo>
                    <a:pt x="113" y="101"/>
                    <a:pt x="102" y="108"/>
                    <a:pt x="95" y="110"/>
                  </a:cubicBezTo>
                  <a:cubicBezTo>
                    <a:pt x="87" y="111"/>
                    <a:pt x="71" y="112"/>
                    <a:pt x="55" y="112"/>
                  </a:cubicBezTo>
                  <a:close/>
                  <a:moveTo>
                    <a:pt x="91" y="15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0"/>
                    <a:pt x="71" y="65"/>
                    <a:pt x="64" y="71"/>
                  </a:cubicBezTo>
                  <a:cubicBezTo>
                    <a:pt x="57" y="77"/>
                    <a:pt x="13" y="96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5" y="101"/>
                    <a:pt x="14" y="107"/>
                    <a:pt x="30" y="108"/>
                  </a:cubicBezTo>
                  <a:cubicBezTo>
                    <a:pt x="50" y="108"/>
                    <a:pt x="83" y="108"/>
                    <a:pt x="94" y="106"/>
                  </a:cubicBezTo>
                  <a:cubicBezTo>
                    <a:pt x="101" y="104"/>
                    <a:pt x="111" y="98"/>
                    <a:pt x="120" y="92"/>
                  </a:cubicBezTo>
                  <a:cubicBezTo>
                    <a:pt x="127" y="88"/>
                    <a:pt x="131" y="85"/>
                    <a:pt x="134" y="85"/>
                  </a:cubicBezTo>
                  <a:cubicBezTo>
                    <a:pt x="135" y="85"/>
                    <a:pt x="136" y="85"/>
                    <a:pt x="136" y="86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45" y="95"/>
                    <a:pt x="161" y="89"/>
                    <a:pt x="167" y="88"/>
                  </a:cubicBezTo>
                  <a:cubicBezTo>
                    <a:pt x="173" y="86"/>
                    <a:pt x="183" y="80"/>
                    <a:pt x="186" y="77"/>
                  </a:cubicBezTo>
                  <a:cubicBezTo>
                    <a:pt x="182" y="64"/>
                    <a:pt x="177" y="51"/>
                    <a:pt x="171" y="38"/>
                  </a:cubicBezTo>
                  <a:cubicBezTo>
                    <a:pt x="167" y="32"/>
                    <a:pt x="163" y="26"/>
                    <a:pt x="157" y="21"/>
                  </a:cubicBezTo>
                  <a:cubicBezTo>
                    <a:pt x="143" y="4"/>
                    <a:pt x="143" y="4"/>
                    <a:pt x="143" y="4"/>
                  </a:cubicBezTo>
                  <a:lnTo>
                    <a:pt x="91" y="15"/>
                  </a:ln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6498681" y="3463914"/>
              <a:ext cx="749060" cy="754673"/>
            </a:xfrm>
            <a:custGeom>
              <a:avLst/>
              <a:gdLst/>
              <a:ahLst/>
              <a:cxnLst/>
              <a:rect l="l" t="t" r="r" b="b"/>
              <a:pathLst>
                <a:path w="574" h="578" extrusionOk="0">
                  <a:moveTo>
                    <a:pt x="354" y="0"/>
                  </a:moveTo>
                  <a:cubicBezTo>
                    <a:pt x="321" y="20"/>
                    <a:pt x="321" y="20"/>
                    <a:pt x="321" y="2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" y="82"/>
                    <a:pt x="13" y="97"/>
                  </a:cubicBezTo>
                  <a:cubicBezTo>
                    <a:pt x="0" y="112"/>
                    <a:pt x="5" y="125"/>
                    <a:pt x="16" y="143"/>
                  </a:cubicBezTo>
                  <a:cubicBezTo>
                    <a:pt x="27" y="162"/>
                    <a:pt x="217" y="578"/>
                    <a:pt x="217" y="578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412" y="214"/>
                    <a:pt x="456" y="206"/>
                  </a:cubicBezTo>
                  <a:cubicBezTo>
                    <a:pt x="499" y="198"/>
                    <a:pt x="554" y="152"/>
                    <a:pt x="564" y="117"/>
                  </a:cubicBezTo>
                  <a:cubicBezTo>
                    <a:pt x="574" y="81"/>
                    <a:pt x="529" y="25"/>
                    <a:pt x="529" y="25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6494753" y="3461109"/>
              <a:ext cx="755232" cy="759721"/>
            </a:xfrm>
            <a:custGeom>
              <a:avLst/>
              <a:gdLst/>
              <a:ahLst/>
              <a:cxnLst/>
              <a:rect l="l" t="t" r="r" b="b"/>
              <a:pathLst>
                <a:path w="579" h="582" extrusionOk="0">
                  <a:moveTo>
                    <a:pt x="220" y="582"/>
                  </a:moveTo>
                  <a:cubicBezTo>
                    <a:pt x="219" y="582"/>
                    <a:pt x="219" y="581"/>
                    <a:pt x="218" y="581"/>
                  </a:cubicBezTo>
                  <a:cubicBezTo>
                    <a:pt x="216" y="576"/>
                    <a:pt x="28" y="165"/>
                    <a:pt x="17" y="146"/>
                  </a:cubicBezTo>
                  <a:cubicBezTo>
                    <a:pt x="7" y="129"/>
                    <a:pt x="0" y="114"/>
                    <a:pt x="14" y="98"/>
                  </a:cubicBezTo>
                  <a:cubicBezTo>
                    <a:pt x="27" y="83"/>
                    <a:pt x="230" y="45"/>
                    <a:pt x="253" y="41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357" y="0"/>
                    <a:pt x="357" y="0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3" y="25"/>
                    <a:pt x="533" y="25"/>
                    <a:pt x="533" y="25"/>
                  </a:cubicBezTo>
                  <a:cubicBezTo>
                    <a:pt x="535" y="28"/>
                    <a:pt x="579" y="83"/>
                    <a:pt x="569" y="119"/>
                  </a:cubicBezTo>
                  <a:cubicBezTo>
                    <a:pt x="559" y="156"/>
                    <a:pt x="503" y="202"/>
                    <a:pt x="459" y="210"/>
                  </a:cubicBezTo>
                  <a:cubicBezTo>
                    <a:pt x="418" y="218"/>
                    <a:pt x="201" y="175"/>
                    <a:pt x="170" y="169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1" y="564"/>
                    <a:pt x="301" y="564"/>
                    <a:pt x="301" y="565"/>
                  </a:cubicBezTo>
                  <a:cubicBezTo>
                    <a:pt x="300" y="565"/>
                    <a:pt x="300" y="566"/>
                    <a:pt x="299" y="566"/>
                  </a:cubicBezTo>
                  <a:cubicBezTo>
                    <a:pt x="220" y="582"/>
                    <a:pt x="220" y="582"/>
                    <a:pt x="220" y="582"/>
                  </a:cubicBezTo>
                  <a:close/>
                  <a:moveTo>
                    <a:pt x="357" y="4"/>
                  </a:moveTo>
                  <a:cubicBezTo>
                    <a:pt x="325" y="24"/>
                    <a:pt x="325" y="24"/>
                    <a:pt x="325" y="24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164" y="61"/>
                    <a:pt x="26" y="90"/>
                    <a:pt x="17" y="100"/>
                  </a:cubicBezTo>
                  <a:cubicBezTo>
                    <a:pt x="6" y="114"/>
                    <a:pt x="9" y="125"/>
                    <a:pt x="20" y="144"/>
                  </a:cubicBezTo>
                  <a:cubicBezTo>
                    <a:pt x="31" y="163"/>
                    <a:pt x="207" y="546"/>
                    <a:pt x="221" y="577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6"/>
                    <a:pt x="165" y="165"/>
                    <a:pt x="165" y="165"/>
                  </a:cubicBezTo>
                  <a:cubicBezTo>
                    <a:pt x="166" y="164"/>
                    <a:pt x="166" y="164"/>
                    <a:pt x="167" y="164"/>
                  </a:cubicBezTo>
                  <a:cubicBezTo>
                    <a:pt x="170" y="165"/>
                    <a:pt x="416" y="214"/>
                    <a:pt x="458" y="206"/>
                  </a:cubicBezTo>
                  <a:cubicBezTo>
                    <a:pt x="501" y="199"/>
                    <a:pt x="556" y="153"/>
                    <a:pt x="565" y="118"/>
                  </a:cubicBezTo>
                  <a:cubicBezTo>
                    <a:pt x="574" y="86"/>
                    <a:pt x="535" y="35"/>
                    <a:pt x="531" y="29"/>
                  </a:cubicBezTo>
                  <a:lnTo>
                    <a:pt x="357" y="4"/>
                  </a:lnTo>
                  <a:close/>
                  <a:moveTo>
                    <a:pt x="324" y="22"/>
                  </a:moveTo>
                  <a:cubicBezTo>
                    <a:pt x="324" y="22"/>
                    <a:pt x="324" y="22"/>
                    <a:pt x="32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6635588" y="3624387"/>
              <a:ext cx="83603" cy="71820"/>
            </a:xfrm>
            <a:custGeom>
              <a:avLst/>
              <a:gdLst/>
              <a:ahLst/>
              <a:cxnLst/>
              <a:rect l="l" t="t" r="r" b="b"/>
              <a:pathLst>
                <a:path w="64" h="55" extrusionOk="0">
                  <a:moveTo>
                    <a:pt x="61" y="55"/>
                  </a:moveTo>
                  <a:cubicBezTo>
                    <a:pt x="61" y="55"/>
                    <a:pt x="60" y="55"/>
                    <a:pt x="60" y="54"/>
                  </a:cubicBezTo>
                  <a:cubicBezTo>
                    <a:pt x="51" y="28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54" y="25"/>
                    <a:pt x="63" y="53"/>
                  </a:cubicBezTo>
                  <a:cubicBezTo>
                    <a:pt x="64" y="54"/>
                    <a:pt x="63" y="55"/>
                    <a:pt x="62" y="55"/>
                  </a:cubicBezTo>
                  <a:lnTo>
                    <a:pt x="61" y="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6953727" y="3021211"/>
              <a:ext cx="343389" cy="484223"/>
            </a:xfrm>
            <a:custGeom>
              <a:avLst/>
              <a:gdLst/>
              <a:ahLst/>
              <a:cxnLst/>
              <a:rect l="l" t="t" r="r" b="b"/>
              <a:pathLst>
                <a:path w="612" h="863" extrusionOk="0">
                  <a:moveTo>
                    <a:pt x="612" y="24"/>
                  </a:moveTo>
                  <a:lnTo>
                    <a:pt x="363" y="0"/>
                  </a:lnTo>
                  <a:lnTo>
                    <a:pt x="0" y="821"/>
                  </a:lnTo>
                  <a:lnTo>
                    <a:pt x="240" y="863"/>
                  </a:lnTo>
                  <a:lnTo>
                    <a:pt x="612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45"/>
            <p:cNvSpPr/>
            <p:nvPr/>
          </p:nvSpPr>
          <p:spPr>
            <a:xfrm>
              <a:off x="6951483" y="3018966"/>
              <a:ext cx="348439" cy="489275"/>
            </a:xfrm>
            <a:custGeom>
              <a:avLst/>
              <a:gdLst/>
              <a:ahLst/>
              <a:cxnLst/>
              <a:rect l="l" t="t" r="r" b="b"/>
              <a:pathLst>
                <a:path w="267" h="375" extrusionOk="0">
                  <a:moveTo>
                    <a:pt x="105" y="375"/>
                  </a:moveTo>
                  <a:cubicBezTo>
                    <a:pt x="104" y="375"/>
                    <a:pt x="104" y="375"/>
                    <a:pt x="104" y="375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1" y="357"/>
                    <a:pt x="1" y="356"/>
                    <a:pt x="0" y="356"/>
                  </a:cubicBezTo>
                  <a:cubicBezTo>
                    <a:pt x="0" y="355"/>
                    <a:pt x="0" y="355"/>
                    <a:pt x="0" y="354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0"/>
                    <a:pt x="157" y="0"/>
                    <a:pt x="158" y="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6" y="10"/>
                    <a:pt x="266" y="11"/>
                  </a:cubicBezTo>
                  <a:cubicBezTo>
                    <a:pt x="267" y="11"/>
                    <a:pt x="267" y="12"/>
                    <a:pt x="266" y="12"/>
                  </a:cubicBezTo>
                  <a:cubicBezTo>
                    <a:pt x="107" y="374"/>
                    <a:pt x="107" y="374"/>
                    <a:pt x="107" y="374"/>
                  </a:cubicBezTo>
                  <a:cubicBezTo>
                    <a:pt x="106" y="374"/>
                    <a:pt x="105" y="375"/>
                    <a:pt x="105" y="375"/>
                  </a:cubicBezTo>
                  <a:close/>
                  <a:moveTo>
                    <a:pt x="5" y="353"/>
                  </a:moveTo>
                  <a:cubicBezTo>
                    <a:pt x="103" y="371"/>
                    <a:pt x="103" y="371"/>
                    <a:pt x="103" y="371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159" y="4"/>
                    <a:pt x="159" y="4"/>
                    <a:pt x="159" y="4"/>
                  </a:cubicBezTo>
                  <a:lnTo>
                    <a:pt x="5" y="3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6824676" y="2992595"/>
              <a:ext cx="364150" cy="524624"/>
            </a:xfrm>
            <a:custGeom>
              <a:avLst/>
              <a:gdLst/>
              <a:ahLst/>
              <a:cxnLst/>
              <a:rect l="l" t="t" r="r" b="b"/>
              <a:pathLst>
                <a:path w="279" h="402" extrusionOk="0">
                  <a:moveTo>
                    <a:pt x="257" y="55"/>
                  </a:moveTo>
                  <a:cubicBezTo>
                    <a:pt x="257" y="55"/>
                    <a:pt x="101" y="370"/>
                    <a:pt x="99" y="375"/>
                  </a:cubicBezTo>
                  <a:cubicBezTo>
                    <a:pt x="97" y="380"/>
                    <a:pt x="53" y="393"/>
                    <a:pt x="43" y="395"/>
                  </a:cubicBezTo>
                  <a:cubicBezTo>
                    <a:pt x="33" y="397"/>
                    <a:pt x="0" y="402"/>
                    <a:pt x="0" y="402"/>
                  </a:cubicBezTo>
                  <a:cubicBezTo>
                    <a:pt x="56" y="364"/>
                    <a:pt x="56" y="364"/>
                    <a:pt x="56" y="364"/>
                  </a:cubicBezTo>
                  <a:cubicBezTo>
                    <a:pt x="95" y="263"/>
                    <a:pt x="95" y="263"/>
                    <a:pt x="95" y="263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136" y="105"/>
                    <a:pt x="156" y="59"/>
                  </a:cubicBezTo>
                  <a:cubicBezTo>
                    <a:pt x="175" y="14"/>
                    <a:pt x="183" y="2"/>
                    <a:pt x="203" y="1"/>
                  </a:cubicBezTo>
                  <a:cubicBezTo>
                    <a:pt x="222" y="0"/>
                    <a:pt x="279" y="4"/>
                    <a:pt x="279" y="4"/>
                  </a:cubicBezTo>
                  <a:lnTo>
                    <a:pt x="257" y="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6822432" y="2989789"/>
              <a:ext cx="369199" cy="530235"/>
            </a:xfrm>
            <a:custGeom>
              <a:avLst/>
              <a:gdLst/>
              <a:ahLst/>
              <a:cxnLst/>
              <a:rect l="l" t="t" r="r" b="b"/>
              <a:pathLst>
                <a:path w="283" h="406" extrusionOk="0">
                  <a:moveTo>
                    <a:pt x="2" y="406"/>
                  </a:moveTo>
                  <a:cubicBezTo>
                    <a:pt x="2" y="406"/>
                    <a:pt x="1" y="405"/>
                    <a:pt x="0" y="404"/>
                  </a:cubicBezTo>
                  <a:cubicBezTo>
                    <a:pt x="0" y="403"/>
                    <a:pt x="0" y="403"/>
                    <a:pt x="1" y="402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8" y="242"/>
                    <a:pt x="47" y="241"/>
                    <a:pt x="47" y="241"/>
                  </a:cubicBezTo>
                  <a:cubicBezTo>
                    <a:pt x="47" y="240"/>
                    <a:pt x="47" y="239"/>
                    <a:pt x="47" y="239"/>
                  </a:cubicBezTo>
                  <a:cubicBezTo>
                    <a:pt x="48" y="238"/>
                    <a:pt x="136" y="105"/>
                    <a:pt x="156" y="61"/>
                  </a:cubicBezTo>
                  <a:cubicBezTo>
                    <a:pt x="176" y="15"/>
                    <a:pt x="184" y="2"/>
                    <a:pt x="205" y="1"/>
                  </a:cubicBezTo>
                  <a:cubicBezTo>
                    <a:pt x="224" y="0"/>
                    <a:pt x="279" y="4"/>
                    <a:pt x="281" y="4"/>
                  </a:cubicBezTo>
                  <a:cubicBezTo>
                    <a:pt x="281" y="4"/>
                    <a:pt x="282" y="4"/>
                    <a:pt x="282" y="5"/>
                  </a:cubicBezTo>
                  <a:cubicBezTo>
                    <a:pt x="283" y="6"/>
                    <a:pt x="283" y="6"/>
                    <a:pt x="283" y="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9" y="61"/>
                    <a:pt x="105" y="373"/>
                    <a:pt x="103" y="378"/>
                  </a:cubicBezTo>
                  <a:cubicBezTo>
                    <a:pt x="100" y="384"/>
                    <a:pt x="51" y="398"/>
                    <a:pt x="45" y="399"/>
                  </a:cubicBezTo>
                  <a:cubicBezTo>
                    <a:pt x="35" y="401"/>
                    <a:pt x="3" y="406"/>
                    <a:pt x="3" y="406"/>
                  </a:cubicBezTo>
                  <a:lnTo>
                    <a:pt x="2" y="406"/>
                  </a:lnTo>
                  <a:close/>
                  <a:moveTo>
                    <a:pt x="52" y="239"/>
                  </a:moveTo>
                  <a:cubicBezTo>
                    <a:pt x="98" y="263"/>
                    <a:pt x="98" y="263"/>
                    <a:pt x="98" y="263"/>
                  </a:cubicBezTo>
                  <a:cubicBezTo>
                    <a:pt x="99" y="263"/>
                    <a:pt x="99" y="264"/>
                    <a:pt x="99" y="265"/>
                  </a:cubicBezTo>
                  <a:cubicBezTo>
                    <a:pt x="59" y="367"/>
                    <a:pt x="59" y="367"/>
                    <a:pt x="59" y="367"/>
                  </a:cubicBezTo>
                  <a:cubicBezTo>
                    <a:pt x="59" y="367"/>
                    <a:pt x="59" y="368"/>
                    <a:pt x="59" y="368"/>
                  </a:cubicBezTo>
                  <a:cubicBezTo>
                    <a:pt x="11" y="400"/>
                    <a:pt x="11" y="400"/>
                    <a:pt x="11" y="400"/>
                  </a:cubicBezTo>
                  <a:cubicBezTo>
                    <a:pt x="21" y="399"/>
                    <a:pt x="38" y="396"/>
                    <a:pt x="44" y="395"/>
                  </a:cubicBezTo>
                  <a:cubicBezTo>
                    <a:pt x="56" y="392"/>
                    <a:pt x="96" y="380"/>
                    <a:pt x="99" y="376"/>
                  </a:cubicBezTo>
                  <a:cubicBezTo>
                    <a:pt x="101" y="371"/>
                    <a:pt x="250" y="69"/>
                    <a:pt x="257" y="56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66" y="7"/>
                    <a:pt x="222" y="4"/>
                    <a:pt x="205" y="5"/>
                  </a:cubicBezTo>
                  <a:cubicBezTo>
                    <a:pt x="186" y="6"/>
                    <a:pt x="179" y="17"/>
                    <a:pt x="159" y="62"/>
                  </a:cubicBezTo>
                  <a:cubicBezTo>
                    <a:pt x="141" y="104"/>
                    <a:pt x="63" y="223"/>
                    <a:pt x="52" y="239"/>
                  </a:cubicBezTo>
                  <a:close/>
                  <a:moveTo>
                    <a:pt x="259" y="57"/>
                  </a:moveTo>
                  <a:cubicBezTo>
                    <a:pt x="259" y="57"/>
                    <a:pt x="259" y="57"/>
                    <a:pt x="259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6996932" y="3125574"/>
              <a:ext cx="173378" cy="343391"/>
            </a:xfrm>
            <a:custGeom>
              <a:avLst/>
              <a:gdLst/>
              <a:ahLst/>
              <a:cxnLst/>
              <a:rect l="l" t="t" r="r" b="b"/>
              <a:pathLst>
                <a:path w="133" h="263" extrusionOk="0">
                  <a:moveTo>
                    <a:pt x="103" y="19"/>
                  </a:move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2" y="228"/>
                    <a:pt x="1" y="232"/>
                  </a:cubicBezTo>
                  <a:cubicBezTo>
                    <a:pt x="0" y="236"/>
                    <a:pt x="9" y="263"/>
                    <a:pt x="9" y="263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03" y="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6994126" y="3123330"/>
              <a:ext cx="178989" cy="348440"/>
            </a:xfrm>
            <a:custGeom>
              <a:avLst/>
              <a:gdLst/>
              <a:ahLst/>
              <a:cxnLst/>
              <a:rect l="l" t="t" r="r" b="b"/>
              <a:pathLst>
                <a:path w="137" h="267" extrusionOk="0">
                  <a:moveTo>
                    <a:pt x="11" y="267"/>
                  </a:moveTo>
                  <a:cubicBezTo>
                    <a:pt x="10" y="267"/>
                    <a:pt x="10" y="267"/>
                    <a:pt x="10" y="267"/>
                  </a:cubicBezTo>
                  <a:cubicBezTo>
                    <a:pt x="9" y="267"/>
                    <a:pt x="9" y="266"/>
                    <a:pt x="9" y="266"/>
                  </a:cubicBezTo>
                  <a:cubicBezTo>
                    <a:pt x="7" y="259"/>
                    <a:pt x="0" y="237"/>
                    <a:pt x="1" y="233"/>
                  </a:cubicBezTo>
                  <a:cubicBezTo>
                    <a:pt x="2" y="229"/>
                    <a:pt x="87" y="76"/>
                    <a:pt x="105" y="44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1"/>
                    <a:pt x="104" y="20"/>
                    <a:pt x="104" y="2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5" y="0"/>
                    <a:pt x="136" y="0"/>
                  </a:cubicBezTo>
                  <a:cubicBezTo>
                    <a:pt x="137" y="1"/>
                    <a:pt x="137" y="1"/>
                    <a:pt x="137" y="2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9"/>
                    <a:pt x="136" y="3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40"/>
                    <a:pt x="49" y="240"/>
                    <a:pt x="48" y="240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1" y="267"/>
                    <a:pt x="11" y="267"/>
                    <a:pt x="11" y="267"/>
                  </a:cubicBezTo>
                  <a:close/>
                  <a:moveTo>
                    <a:pt x="107" y="22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5"/>
                    <a:pt x="109" y="45"/>
                  </a:cubicBezTo>
                  <a:cubicBezTo>
                    <a:pt x="81" y="96"/>
                    <a:pt x="6" y="229"/>
                    <a:pt x="5" y="234"/>
                  </a:cubicBezTo>
                  <a:cubicBezTo>
                    <a:pt x="4" y="236"/>
                    <a:pt x="8" y="249"/>
                    <a:pt x="12" y="262"/>
                  </a:cubicBezTo>
                  <a:cubicBezTo>
                    <a:pt x="45" y="237"/>
                    <a:pt x="45" y="237"/>
                    <a:pt x="45" y="23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7"/>
                    <a:pt x="115" y="47"/>
                    <a:pt x="115" y="4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6"/>
                    <a:pt x="133" y="6"/>
                    <a:pt x="133" y="6"/>
                  </a:cubicBezTo>
                  <a:lnTo>
                    <a:pt x="10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7109150" y="2666599"/>
              <a:ext cx="291207" cy="460659"/>
            </a:xfrm>
            <a:custGeom>
              <a:avLst/>
              <a:gdLst/>
              <a:ahLst/>
              <a:cxnLst/>
              <a:rect l="l" t="t" r="r" b="b"/>
              <a:pathLst>
                <a:path w="223" h="353" extrusionOk="0">
                  <a:moveTo>
                    <a:pt x="58" y="30"/>
                  </a:moveTo>
                  <a:cubicBezTo>
                    <a:pt x="58" y="30"/>
                    <a:pt x="22" y="119"/>
                    <a:pt x="14" y="146"/>
                  </a:cubicBezTo>
                  <a:cubicBezTo>
                    <a:pt x="6" y="173"/>
                    <a:pt x="0" y="217"/>
                    <a:pt x="2" y="222"/>
                  </a:cubicBezTo>
                  <a:cubicBezTo>
                    <a:pt x="4" y="227"/>
                    <a:pt x="14" y="244"/>
                    <a:pt x="33" y="245"/>
                  </a:cubicBezTo>
                  <a:cubicBezTo>
                    <a:pt x="52" y="245"/>
                    <a:pt x="68" y="245"/>
                    <a:pt x="68" y="245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39" y="305"/>
                    <a:pt x="42" y="351"/>
                    <a:pt x="47" y="352"/>
                  </a:cubicBezTo>
                  <a:cubicBezTo>
                    <a:pt x="52" y="353"/>
                    <a:pt x="124" y="297"/>
                    <a:pt x="125" y="295"/>
                  </a:cubicBezTo>
                  <a:cubicBezTo>
                    <a:pt x="127" y="292"/>
                    <a:pt x="172" y="195"/>
                    <a:pt x="172" y="195"/>
                  </a:cubicBezTo>
                  <a:cubicBezTo>
                    <a:pt x="172" y="195"/>
                    <a:pt x="213" y="175"/>
                    <a:pt x="216" y="157"/>
                  </a:cubicBezTo>
                  <a:cubicBezTo>
                    <a:pt x="217" y="146"/>
                    <a:pt x="213" y="136"/>
                    <a:pt x="205" y="130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3" y="54"/>
                    <a:pt x="178" y="25"/>
                    <a:pt x="129" y="13"/>
                  </a:cubicBezTo>
                  <a:cubicBezTo>
                    <a:pt x="79" y="0"/>
                    <a:pt x="68" y="9"/>
                    <a:pt x="68" y="9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7106345" y="2664915"/>
              <a:ext cx="296257" cy="463464"/>
            </a:xfrm>
            <a:custGeom>
              <a:avLst/>
              <a:gdLst/>
              <a:ahLst/>
              <a:cxnLst/>
              <a:rect l="l" t="t" r="r" b="b"/>
              <a:pathLst>
                <a:path w="227" h="355" extrusionOk="0">
                  <a:moveTo>
                    <a:pt x="49" y="355"/>
                  </a:moveTo>
                  <a:cubicBezTo>
                    <a:pt x="49" y="355"/>
                    <a:pt x="49" y="355"/>
                    <a:pt x="49" y="355"/>
                  </a:cubicBezTo>
                  <a:cubicBezTo>
                    <a:pt x="47" y="355"/>
                    <a:pt x="42" y="354"/>
                    <a:pt x="39" y="306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1" y="248"/>
                    <a:pt x="48" y="248"/>
                    <a:pt x="35" y="248"/>
                  </a:cubicBezTo>
                  <a:cubicBezTo>
                    <a:pt x="15" y="247"/>
                    <a:pt x="4" y="229"/>
                    <a:pt x="2" y="223"/>
                  </a:cubicBezTo>
                  <a:cubicBezTo>
                    <a:pt x="0" y="217"/>
                    <a:pt x="6" y="172"/>
                    <a:pt x="14" y="146"/>
                  </a:cubicBezTo>
                  <a:cubicBezTo>
                    <a:pt x="22" y="120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82" y="0"/>
                    <a:pt x="131" y="12"/>
                  </a:cubicBezTo>
                  <a:cubicBezTo>
                    <a:pt x="180" y="24"/>
                    <a:pt x="226" y="53"/>
                    <a:pt x="226" y="53"/>
                  </a:cubicBezTo>
                  <a:cubicBezTo>
                    <a:pt x="227" y="54"/>
                    <a:pt x="227" y="55"/>
                    <a:pt x="227" y="5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17" y="137"/>
                    <a:pt x="221" y="147"/>
                    <a:pt x="220" y="158"/>
                  </a:cubicBezTo>
                  <a:cubicBezTo>
                    <a:pt x="217" y="176"/>
                    <a:pt x="181" y="195"/>
                    <a:pt x="176" y="197"/>
                  </a:cubicBezTo>
                  <a:cubicBezTo>
                    <a:pt x="170" y="210"/>
                    <a:pt x="131" y="295"/>
                    <a:pt x="129" y="297"/>
                  </a:cubicBezTo>
                  <a:cubicBezTo>
                    <a:pt x="129" y="298"/>
                    <a:pt x="57" y="355"/>
                    <a:pt x="49" y="355"/>
                  </a:cubicBezTo>
                  <a:close/>
                  <a:moveTo>
                    <a:pt x="43" y="306"/>
                  </a:moveTo>
                  <a:cubicBezTo>
                    <a:pt x="45" y="326"/>
                    <a:pt x="47" y="348"/>
                    <a:pt x="50" y="351"/>
                  </a:cubicBezTo>
                  <a:cubicBezTo>
                    <a:pt x="57" y="349"/>
                    <a:pt x="123" y="298"/>
                    <a:pt x="126" y="295"/>
                  </a:cubicBezTo>
                  <a:cubicBezTo>
                    <a:pt x="127" y="292"/>
                    <a:pt x="160" y="222"/>
                    <a:pt x="173" y="195"/>
                  </a:cubicBezTo>
                  <a:cubicBezTo>
                    <a:pt x="173" y="195"/>
                    <a:pt x="173" y="194"/>
                    <a:pt x="174" y="194"/>
                  </a:cubicBezTo>
                  <a:cubicBezTo>
                    <a:pt x="174" y="194"/>
                    <a:pt x="213" y="174"/>
                    <a:pt x="216" y="157"/>
                  </a:cubicBezTo>
                  <a:cubicBezTo>
                    <a:pt x="217" y="148"/>
                    <a:pt x="213" y="138"/>
                    <a:pt x="206" y="132"/>
                  </a:cubicBezTo>
                  <a:cubicBezTo>
                    <a:pt x="205" y="132"/>
                    <a:pt x="205" y="131"/>
                    <a:pt x="205" y="131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15" y="51"/>
                    <a:pt x="174" y="26"/>
                    <a:pt x="130" y="16"/>
                  </a:cubicBezTo>
                  <a:cubicBezTo>
                    <a:pt x="87" y="5"/>
                    <a:pt x="74" y="10"/>
                    <a:pt x="72" y="1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4"/>
                    <a:pt x="26" y="121"/>
                    <a:pt x="18" y="148"/>
                  </a:cubicBezTo>
                  <a:cubicBezTo>
                    <a:pt x="9" y="176"/>
                    <a:pt x="4" y="218"/>
                    <a:pt x="6" y="222"/>
                  </a:cubicBezTo>
                  <a:cubicBezTo>
                    <a:pt x="7" y="226"/>
                    <a:pt x="17" y="243"/>
                    <a:pt x="35" y="244"/>
                  </a:cubicBezTo>
                  <a:cubicBezTo>
                    <a:pt x="53" y="244"/>
                    <a:pt x="69" y="244"/>
                    <a:pt x="70" y="244"/>
                  </a:cubicBezTo>
                  <a:cubicBezTo>
                    <a:pt x="70" y="244"/>
                    <a:pt x="70" y="244"/>
                    <a:pt x="70" y="244"/>
                  </a:cubicBezTo>
                  <a:cubicBezTo>
                    <a:pt x="70" y="244"/>
                    <a:pt x="71" y="245"/>
                    <a:pt x="71" y="245"/>
                  </a:cubicBezTo>
                  <a:cubicBezTo>
                    <a:pt x="72" y="246"/>
                    <a:pt x="72" y="247"/>
                    <a:pt x="71" y="247"/>
                  </a:cubicBezTo>
                  <a:lnTo>
                    <a:pt x="43" y="3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7097367" y="2615539"/>
              <a:ext cx="323751" cy="404549"/>
            </a:xfrm>
            <a:custGeom>
              <a:avLst/>
              <a:gdLst/>
              <a:ahLst/>
              <a:cxnLst/>
              <a:rect l="l" t="t" r="r" b="b"/>
              <a:pathLst>
                <a:path w="248" h="310" extrusionOk="0">
                  <a:moveTo>
                    <a:pt x="150" y="20"/>
                  </a:moveTo>
                  <a:cubicBezTo>
                    <a:pt x="150" y="20"/>
                    <a:pt x="76" y="0"/>
                    <a:pt x="44" y="29"/>
                  </a:cubicBezTo>
                  <a:cubicBezTo>
                    <a:pt x="11" y="57"/>
                    <a:pt x="96" y="103"/>
                    <a:pt x="124" y="107"/>
                  </a:cubicBezTo>
                  <a:cubicBezTo>
                    <a:pt x="151" y="111"/>
                    <a:pt x="185" y="105"/>
                    <a:pt x="177" y="113"/>
                  </a:cubicBezTo>
                  <a:cubicBezTo>
                    <a:pt x="169" y="120"/>
                    <a:pt x="151" y="131"/>
                    <a:pt x="160" y="139"/>
                  </a:cubicBezTo>
                  <a:cubicBezTo>
                    <a:pt x="166" y="143"/>
                    <a:pt x="172" y="147"/>
                    <a:pt x="179" y="149"/>
                  </a:cubicBezTo>
                  <a:cubicBezTo>
                    <a:pt x="179" y="149"/>
                    <a:pt x="141" y="233"/>
                    <a:pt x="134" y="243"/>
                  </a:cubicBezTo>
                  <a:cubicBezTo>
                    <a:pt x="128" y="253"/>
                    <a:pt x="115" y="252"/>
                    <a:pt x="108" y="249"/>
                  </a:cubicBezTo>
                  <a:cubicBezTo>
                    <a:pt x="101" y="247"/>
                    <a:pt x="66" y="225"/>
                    <a:pt x="54" y="221"/>
                  </a:cubicBezTo>
                  <a:cubicBezTo>
                    <a:pt x="43" y="217"/>
                    <a:pt x="22" y="205"/>
                    <a:pt x="17" y="218"/>
                  </a:cubicBezTo>
                  <a:cubicBezTo>
                    <a:pt x="12" y="231"/>
                    <a:pt x="0" y="286"/>
                    <a:pt x="18" y="298"/>
                  </a:cubicBezTo>
                  <a:cubicBezTo>
                    <a:pt x="36" y="310"/>
                    <a:pt x="123" y="280"/>
                    <a:pt x="136" y="271"/>
                  </a:cubicBezTo>
                  <a:cubicBezTo>
                    <a:pt x="149" y="262"/>
                    <a:pt x="153" y="245"/>
                    <a:pt x="155" y="242"/>
                  </a:cubicBezTo>
                  <a:cubicBezTo>
                    <a:pt x="158" y="239"/>
                    <a:pt x="193" y="181"/>
                    <a:pt x="196" y="177"/>
                  </a:cubicBezTo>
                  <a:cubicBezTo>
                    <a:pt x="199" y="173"/>
                    <a:pt x="214" y="169"/>
                    <a:pt x="214" y="169"/>
                  </a:cubicBezTo>
                  <a:cubicBezTo>
                    <a:pt x="214" y="169"/>
                    <a:pt x="243" y="110"/>
                    <a:pt x="246" y="88"/>
                  </a:cubicBezTo>
                  <a:cubicBezTo>
                    <a:pt x="248" y="65"/>
                    <a:pt x="172" y="19"/>
                    <a:pt x="15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7093440" y="2613856"/>
              <a:ext cx="327679" cy="403428"/>
            </a:xfrm>
            <a:custGeom>
              <a:avLst/>
              <a:gdLst/>
              <a:ahLst/>
              <a:cxnLst/>
              <a:rect l="l" t="t" r="r" b="b"/>
              <a:pathLst>
                <a:path w="251" h="309" extrusionOk="0">
                  <a:moveTo>
                    <a:pt x="34" y="304"/>
                  </a:moveTo>
                  <a:cubicBezTo>
                    <a:pt x="28" y="304"/>
                    <a:pt x="23" y="303"/>
                    <a:pt x="20" y="301"/>
                  </a:cubicBezTo>
                  <a:cubicBezTo>
                    <a:pt x="0" y="288"/>
                    <a:pt x="13" y="231"/>
                    <a:pt x="18" y="218"/>
                  </a:cubicBezTo>
                  <a:cubicBezTo>
                    <a:pt x="19" y="215"/>
                    <a:pt x="21" y="213"/>
                    <a:pt x="24" y="212"/>
                  </a:cubicBezTo>
                  <a:cubicBezTo>
                    <a:pt x="31" y="209"/>
                    <a:pt x="42" y="214"/>
                    <a:pt x="51" y="217"/>
                  </a:cubicBezTo>
                  <a:cubicBezTo>
                    <a:pt x="54" y="218"/>
                    <a:pt x="56" y="219"/>
                    <a:pt x="58" y="220"/>
                  </a:cubicBezTo>
                  <a:cubicBezTo>
                    <a:pt x="64" y="222"/>
                    <a:pt x="77" y="230"/>
                    <a:pt x="90" y="237"/>
                  </a:cubicBezTo>
                  <a:cubicBezTo>
                    <a:pt x="99" y="242"/>
                    <a:pt x="109" y="247"/>
                    <a:pt x="112" y="249"/>
                  </a:cubicBezTo>
                  <a:cubicBezTo>
                    <a:pt x="119" y="251"/>
                    <a:pt x="130" y="251"/>
                    <a:pt x="136" y="243"/>
                  </a:cubicBezTo>
                  <a:cubicBezTo>
                    <a:pt x="141" y="234"/>
                    <a:pt x="173" y="164"/>
                    <a:pt x="179" y="151"/>
                  </a:cubicBezTo>
                  <a:cubicBezTo>
                    <a:pt x="173" y="149"/>
                    <a:pt x="167" y="146"/>
                    <a:pt x="162" y="141"/>
                  </a:cubicBezTo>
                  <a:cubicBezTo>
                    <a:pt x="160" y="140"/>
                    <a:pt x="159" y="138"/>
                    <a:pt x="159" y="135"/>
                  </a:cubicBezTo>
                  <a:cubicBezTo>
                    <a:pt x="159" y="129"/>
                    <a:pt x="167" y="122"/>
                    <a:pt x="174" y="116"/>
                  </a:cubicBezTo>
                  <a:cubicBezTo>
                    <a:pt x="176" y="115"/>
                    <a:pt x="178" y="114"/>
                    <a:pt x="179" y="112"/>
                  </a:cubicBezTo>
                  <a:cubicBezTo>
                    <a:pt x="176" y="112"/>
                    <a:pt x="169" y="112"/>
                    <a:pt x="162" y="112"/>
                  </a:cubicBezTo>
                  <a:cubicBezTo>
                    <a:pt x="151" y="112"/>
                    <a:pt x="138" y="112"/>
                    <a:pt x="126" y="110"/>
                  </a:cubicBezTo>
                  <a:cubicBezTo>
                    <a:pt x="105" y="107"/>
                    <a:pt x="47" y="78"/>
                    <a:pt x="38" y="51"/>
                  </a:cubicBezTo>
                  <a:cubicBezTo>
                    <a:pt x="36" y="42"/>
                    <a:pt x="38" y="35"/>
                    <a:pt x="46" y="28"/>
                  </a:cubicBezTo>
                  <a:cubicBezTo>
                    <a:pt x="78" y="0"/>
                    <a:pt x="147" y="17"/>
                    <a:pt x="153" y="19"/>
                  </a:cubicBezTo>
                  <a:cubicBezTo>
                    <a:pt x="171" y="18"/>
                    <a:pt x="220" y="46"/>
                    <a:pt x="240" y="68"/>
                  </a:cubicBezTo>
                  <a:cubicBezTo>
                    <a:pt x="248" y="76"/>
                    <a:pt x="251" y="83"/>
                    <a:pt x="251" y="89"/>
                  </a:cubicBezTo>
                  <a:cubicBezTo>
                    <a:pt x="248" y="112"/>
                    <a:pt x="220" y="168"/>
                    <a:pt x="219" y="171"/>
                  </a:cubicBezTo>
                  <a:cubicBezTo>
                    <a:pt x="218" y="171"/>
                    <a:pt x="218" y="172"/>
                    <a:pt x="217" y="172"/>
                  </a:cubicBezTo>
                  <a:cubicBezTo>
                    <a:pt x="212" y="173"/>
                    <a:pt x="203" y="177"/>
                    <a:pt x="201" y="179"/>
                  </a:cubicBezTo>
                  <a:cubicBezTo>
                    <a:pt x="199" y="181"/>
                    <a:pt x="187" y="201"/>
                    <a:pt x="177" y="217"/>
                  </a:cubicBezTo>
                  <a:cubicBezTo>
                    <a:pt x="167" y="233"/>
                    <a:pt x="161" y="243"/>
                    <a:pt x="160" y="244"/>
                  </a:cubicBezTo>
                  <a:cubicBezTo>
                    <a:pt x="159" y="245"/>
                    <a:pt x="159" y="247"/>
                    <a:pt x="158" y="248"/>
                  </a:cubicBezTo>
                  <a:cubicBezTo>
                    <a:pt x="155" y="255"/>
                    <a:pt x="150" y="266"/>
                    <a:pt x="140" y="273"/>
                  </a:cubicBezTo>
                  <a:cubicBezTo>
                    <a:pt x="129" y="281"/>
                    <a:pt x="66" y="304"/>
                    <a:pt x="34" y="304"/>
                  </a:cubicBezTo>
                  <a:close/>
                  <a:moveTo>
                    <a:pt x="29" y="215"/>
                  </a:moveTo>
                  <a:cubicBezTo>
                    <a:pt x="28" y="215"/>
                    <a:pt x="26" y="215"/>
                    <a:pt x="25" y="216"/>
                  </a:cubicBezTo>
                  <a:cubicBezTo>
                    <a:pt x="24" y="216"/>
                    <a:pt x="23" y="218"/>
                    <a:pt x="22" y="219"/>
                  </a:cubicBezTo>
                  <a:cubicBezTo>
                    <a:pt x="16" y="234"/>
                    <a:pt x="6" y="287"/>
                    <a:pt x="22" y="298"/>
                  </a:cubicBezTo>
                  <a:cubicBezTo>
                    <a:pt x="38" y="309"/>
                    <a:pt x="124" y="279"/>
                    <a:pt x="138" y="270"/>
                  </a:cubicBezTo>
                  <a:cubicBezTo>
                    <a:pt x="147" y="264"/>
                    <a:pt x="152" y="253"/>
                    <a:pt x="154" y="247"/>
                  </a:cubicBezTo>
                  <a:cubicBezTo>
                    <a:pt x="155" y="245"/>
                    <a:pt x="156" y="243"/>
                    <a:pt x="157" y="242"/>
                  </a:cubicBezTo>
                  <a:cubicBezTo>
                    <a:pt x="158" y="241"/>
                    <a:pt x="166" y="228"/>
                    <a:pt x="173" y="215"/>
                  </a:cubicBezTo>
                  <a:cubicBezTo>
                    <a:pt x="186" y="194"/>
                    <a:pt x="196" y="179"/>
                    <a:pt x="197" y="177"/>
                  </a:cubicBezTo>
                  <a:cubicBezTo>
                    <a:pt x="201" y="173"/>
                    <a:pt x="212" y="169"/>
                    <a:pt x="216" y="168"/>
                  </a:cubicBezTo>
                  <a:cubicBezTo>
                    <a:pt x="219" y="161"/>
                    <a:pt x="245" y="109"/>
                    <a:pt x="247" y="88"/>
                  </a:cubicBezTo>
                  <a:cubicBezTo>
                    <a:pt x="247" y="84"/>
                    <a:pt x="244" y="78"/>
                    <a:pt x="237" y="71"/>
                  </a:cubicBezTo>
                  <a:cubicBezTo>
                    <a:pt x="216" y="48"/>
                    <a:pt x="168" y="22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80" y="4"/>
                    <a:pt x="48" y="31"/>
                  </a:cubicBezTo>
                  <a:cubicBezTo>
                    <a:pt x="42" y="37"/>
                    <a:pt x="40" y="42"/>
                    <a:pt x="42" y="49"/>
                  </a:cubicBezTo>
                  <a:cubicBezTo>
                    <a:pt x="50" y="74"/>
                    <a:pt x="104" y="103"/>
                    <a:pt x="127" y="106"/>
                  </a:cubicBezTo>
                  <a:cubicBezTo>
                    <a:pt x="139" y="108"/>
                    <a:pt x="152" y="108"/>
                    <a:pt x="162" y="108"/>
                  </a:cubicBezTo>
                  <a:cubicBezTo>
                    <a:pt x="177" y="108"/>
                    <a:pt x="182" y="108"/>
                    <a:pt x="183" y="111"/>
                  </a:cubicBezTo>
                  <a:cubicBezTo>
                    <a:pt x="184" y="112"/>
                    <a:pt x="183" y="114"/>
                    <a:pt x="182" y="115"/>
                  </a:cubicBezTo>
                  <a:cubicBezTo>
                    <a:pt x="180" y="117"/>
                    <a:pt x="178" y="118"/>
                    <a:pt x="176" y="120"/>
                  </a:cubicBezTo>
                  <a:cubicBezTo>
                    <a:pt x="171" y="124"/>
                    <a:pt x="163" y="131"/>
                    <a:pt x="163" y="135"/>
                  </a:cubicBezTo>
                  <a:cubicBezTo>
                    <a:pt x="163" y="136"/>
                    <a:pt x="163" y="137"/>
                    <a:pt x="165" y="138"/>
                  </a:cubicBezTo>
                  <a:cubicBezTo>
                    <a:pt x="170" y="143"/>
                    <a:pt x="176" y="146"/>
                    <a:pt x="183" y="148"/>
                  </a:cubicBezTo>
                  <a:cubicBezTo>
                    <a:pt x="183" y="149"/>
                    <a:pt x="184" y="149"/>
                    <a:pt x="184" y="150"/>
                  </a:cubicBezTo>
                  <a:cubicBezTo>
                    <a:pt x="184" y="150"/>
                    <a:pt x="184" y="151"/>
                    <a:pt x="184" y="151"/>
                  </a:cubicBezTo>
                  <a:cubicBezTo>
                    <a:pt x="182" y="155"/>
                    <a:pt x="145" y="235"/>
                    <a:pt x="139" y="245"/>
                  </a:cubicBezTo>
                  <a:cubicBezTo>
                    <a:pt x="132" y="255"/>
                    <a:pt x="119" y="255"/>
                    <a:pt x="111" y="252"/>
                  </a:cubicBezTo>
                  <a:cubicBezTo>
                    <a:pt x="107" y="251"/>
                    <a:pt x="98" y="246"/>
                    <a:pt x="88" y="240"/>
                  </a:cubicBezTo>
                  <a:cubicBezTo>
                    <a:pt x="76" y="233"/>
                    <a:pt x="63" y="226"/>
                    <a:pt x="57" y="224"/>
                  </a:cubicBezTo>
                  <a:cubicBezTo>
                    <a:pt x="55" y="223"/>
                    <a:pt x="52" y="222"/>
                    <a:pt x="50" y="221"/>
                  </a:cubicBezTo>
                  <a:cubicBezTo>
                    <a:pt x="43" y="218"/>
                    <a:pt x="35" y="215"/>
                    <a:pt x="29" y="2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7137766" y="2786673"/>
              <a:ext cx="65087" cy="117269"/>
            </a:xfrm>
            <a:custGeom>
              <a:avLst/>
              <a:gdLst/>
              <a:ahLst/>
              <a:cxnLst/>
              <a:rect l="l" t="t" r="r" b="b"/>
              <a:pathLst>
                <a:path w="50" h="90" extrusionOk="0">
                  <a:moveTo>
                    <a:pt x="13" y="90"/>
                  </a:moveTo>
                  <a:cubicBezTo>
                    <a:pt x="7" y="90"/>
                    <a:pt x="3" y="89"/>
                    <a:pt x="1" y="88"/>
                  </a:cubicBezTo>
                  <a:cubicBezTo>
                    <a:pt x="1" y="88"/>
                    <a:pt x="0" y="87"/>
                    <a:pt x="0" y="86"/>
                  </a:cubicBezTo>
                  <a:cubicBezTo>
                    <a:pt x="0" y="81"/>
                    <a:pt x="27" y="51"/>
                    <a:pt x="39" y="3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25" y="58"/>
                    <a:pt x="7" y="80"/>
                    <a:pt x="5" y="85"/>
                  </a:cubicBezTo>
                  <a:cubicBezTo>
                    <a:pt x="9" y="87"/>
                    <a:pt x="30" y="85"/>
                    <a:pt x="48" y="83"/>
                  </a:cubicBezTo>
                  <a:cubicBezTo>
                    <a:pt x="49" y="83"/>
                    <a:pt x="50" y="84"/>
                    <a:pt x="50" y="85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0" y="88"/>
                    <a:pt x="24" y="90"/>
                    <a:pt x="13" y="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7162454" y="2764229"/>
              <a:ext cx="26372" cy="16833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7" y="13"/>
                  </a:moveTo>
                  <a:cubicBezTo>
                    <a:pt x="17" y="13"/>
                    <a:pt x="16" y="12"/>
                    <a:pt x="16" y="12"/>
                  </a:cubicBezTo>
                  <a:cubicBezTo>
                    <a:pt x="13" y="7"/>
                    <a:pt x="8" y="5"/>
                    <a:pt x="3" y="6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8" y="0"/>
                    <a:pt x="16" y="3"/>
                    <a:pt x="19" y="10"/>
                  </a:cubicBezTo>
                  <a:cubicBezTo>
                    <a:pt x="20" y="11"/>
                    <a:pt x="19" y="12"/>
                    <a:pt x="18" y="13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7228102" y="2799578"/>
              <a:ext cx="45449" cy="28616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33" y="22"/>
                  </a:moveTo>
                  <a:cubicBezTo>
                    <a:pt x="32" y="22"/>
                    <a:pt x="31" y="21"/>
                    <a:pt x="31" y="20"/>
                  </a:cubicBezTo>
                  <a:cubicBezTo>
                    <a:pt x="24" y="4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7" y="0"/>
                    <a:pt x="34" y="19"/>
                  </a:cubicBezTo>
                  <a:cubicBezTo>
                    <a:pt x="35" y="20"/>
                    <a:pt x="34" y="21"/>
                    <a:pt x="33" y="21"/>
                  </a:cubicBezTo>
                  <a:lnTo>
                    <a:pt x="33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7144499" y="2919652"/>
              <a:ext cx="51060" cy="23566"/>
            </a:xfrm>
            <a:custGeom>
              <a:avLst/>
              <a:gdLst/>
              <a:ahLst/>
              <a:cxnLst/>
              <a:rect l="l" t="t" r="r" b="b"/>
              <a:pathLst>
                <a:path w="39" h="18" extrusionOk="0">
                  <a:moveTo>
                    <a:pt x="37" y="18"/>
                  </a:moveTo>
                  <a:cubicBezTo>
                    <a:pt x="23" y="18"/>
                    <a:pt x="2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24" y="14"/>
                    <a:pt x="37" y="14"/>
                  </a:cubicBezTo>
                  <a:cubicBezTo>
                    <a:pt x="38" y="14"/>
                    <a:pt x="39" y="14"/>
                    <a:pt x="39" y="16"/>
                  </a:cubicBezTo>
                  <a:cubicBezTo>
                    <a:pt x="39" y="17"/>
                    <a:pt x="38" y="18"/>
                    <a:pt x="37" y="18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7224174" y="2834927"/>
              <a:ext cx="19638" cy="2468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3" y="12"/>
                  </a:moveTo>
                  <a:cubicBezTo>
                    <a:pt x="10" y="17"/>
                    <a:pt x="6" y="19"/>
                    <a:pt x="4" y="18"/>
                  </a:cubicBezTo>
                  <a:cubicBezTo>
                    <a:pt x="1" y="16"/>
                    <a:pt x="0" y="12"/>
                    <a:pt x="3" y="7"/>
                  </a:cubicBezTo>
                  <a:cubicBezTo>
                    <a:pt x="5" y="3"/>
                    <a:pt x="9" y="0"/>
                    <a:pt x="12" y="2"/>
                  </a:cubicBezTo>
                  <a:cubicBezTo>
                    <a:pt x="14" y="3"/>
                    <a:pt x="15" y="8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7157404" y="2809678"/>
              <a:ext cx="19638" cy="23566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3" y="12"/>
                  </a:moveTo>
                  <a:cubicBezTo>
                    <a:pt x="11" y="16"/>
                    <a:pt x="6" y="18"/>
                    <a:pt x="4" y="17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14" y="2"/>
                    <a:pt x="15" y="7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6553668" y="4156867"/>
              <a:ext cx="231732" cy="170012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23" y="0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87" y="62"/>
                    <a:pt x="84" y="66"/>
                  </a:cubicBezTo>
                  <a:cubicBezTo>
                    <a:pt x="81" y="70"/>
                    <a:pt x="45" y="97"/>
                    <a:pt x="35" y="102"/>
                  </a:cubicBezTo>
                  <a:cubicBezTo>
                    <a:pt x="25" y="106"/>
                    <a:pt x="0" y="108"/>
                    <a:pt x="1" y="115"/>
                  </a:cubicBezTo>
                  <a:cubicBezTo>
                    <a:pt x="2" y="122"/>
                    <a:pt x="54" y="128"/>
                    <a:pt x="88" y="129"/>
                  </a:cubicBezTo>
                  <a:cubicBezTo>
                    <a:pt x="122" y="130"/>
                    <a:pt x="140" y="119"/>
                    <a:pt x="140" y="119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3"/>
                    <a:pt x="176" y="91"/>
                    <a:pt x="177" y="77"/>
                  </a:cubicBezTo>
                  <a:cubicBezTo>
                    <a:pt x="177" y="66"/>
                    <a:pt x="176" y="54"/>
                    <a:pt x="175" y="43"/>
                  </a:cubicBezTo>
                  <a:cubicBezTo>
                    <a:pt x="173" y="15"/>
                    <a:pt x="173" y="15"/>
                    <a:pt x="173" y="15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6550863" y="4154622"/>
              <a:ext cx="237342" cy="173378"/>
            </a:xfrm>
            <a:custGeom>
              <a:avLst/>
              <a:gdLst/>
              <a:ahLst/>
              <a:cxnLst/>
              <a:rect l="l" t="t" r="r" b="b"/>
              <a:pathLst>
                <a:path w="182" h="133" extrusionOk="0">
                  <a:moveTo>
                    <a:pt x="94" y="133"/>
                  </a:moveTo>
                  <a:cubicBezTo>
                    <a:pt x="93" y="133"/>
                    <a:pt x="91" y="133"/>
                    <a:pt x="90" y="133"/>
                  </a:cubicBezTo>
                  <a:cubicBezTo>
                    <a:pt x="89" y="133"/>
                    <a:pt x="3" y="130"/>
                    <a:pt x="1" y="118"/>
                  </a:cubicBezTo>
                  <a:cubicBezTo>
                    <a:pt x="0" y="111"/>
                    <a:pt x="10" y="109"/>
                    <a:pt x="21" y="106"/>
                  </a:cubicBezTo>
                  <a:cubicBezTo>
                    <a:pt x="27" y="105"/>
                    <a:pt x="32" y="103"/>
                    <a:pt x="36" y="102"/>
                  </a:cubicBezTo>
                  <a:cubicBezTo>
                    <a:pt x="46" y="97"/>
                    <a:pt x="82" y="70"/>
                    <a:pt x="84" y="67"/>
                  </a:cubicBezTo>
                  <a:cubicBezTo>
                    <a:pt x="87" y="63"/>
                    <a:pt x="101" y="47"/>
                    <a:pt x="101" y="46"/>
                  </a:cubicBezTo>
                  <a:cubicBezTo>
                    <a:pt x="102" y="46"/>
                    <a:pt x="102" y="45"/>
                    <a:pt x="102" y="45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0"/>
                    <a:pt x="123" y="0"/>
                  </a:cubicBezTo>
                  <a:cubicBezTo>
                    <a:pt x="124" y="0"/>
                    <a:pt x="125" y="0"/>
                    <a:pt x="125" y="0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6" y="15"/>
                    <a:pt x="177" y="16"/>
                    <a:pt x="177" y="17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56"/>
                    <a:pt x="181" y="68"/>
                    <a:pt x="181" y="79"/>
                  </a:cubicBezTo>
                  <a:cubicBezTo>
                    <a:pt x="180" y="92"/>
                    <a:pt x="182" y="125"/>
                    <a:pt x="182" y="125"/>
                  </a:cubicBezTo>
                  <a:cubicBezTo>
                    <a:pt x="182" y="126"/>
                    <a:pt x="181" y="127"/>
                    <a:pt x="180" y="127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0"/>
                    <a:pt x="144" y="130"/>
                    <a:pt x="143" y="129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36" y="127"/>
                    <a:pt x="120" y="133"/>
                    <a:pt x="94" y="133"/>
                  </a:cubicBezTo>
                  <a:close/>
                  <a:moveTo>
                    <a:pt x="104" y="49"/>
                  </a:moveTo>
                  <a:cubicBezTo>
                    <a:pt x="102" y="52"/>
                    <a:pt x="90" y="66"/>
                    <a:pt x="88" y="69"/>
                  </a:cubicBezTo>
                  <a:cubicBezTo>
                    <a:pt x="84" y="74"/>
                    <a:pt x="47" y="100"/>
                    <a:pt x="38" y="105"/>
                  </a:cubicBezTo>
                  <a:cubicBezTo>
                    <a:pt x="34" y="107"/>
                    <a:pt x="28" y="109"/>
                    <a:pt x="22" y="110"/>
                  </a:cubicBezTo>
                  <a:cubicBezTo>
                    <a:pt x="16" y="112"/>
                    <a:pt x="5" y="114"/>
                    <a:pt x="5" y="117"/>
                  </a:cubicBezTo>
                  <a:cubicBezTo>
                    <a:pt x="8" y="122"/>
                    <a:pt x="52" y="128"/>
                    <a:pt x="90" y="129"/>
                  </a:cubicBezTo>
                  <a:cubicBezTo>
                    <a:pt x="123" y="130"/>
                    <a:pt x="141" y="120"/>
                    <a:pt x="141" y="120"/>
                  </a:cubicBezTo>
                  <a:cubicBezTo>
                    <a:pt x="142" y="119"/>
                    <a:pt x="142" y="119"/>
                    <a:pt x="143" y="119"/>
                  </a:cubicBezTo>
                  <a:cubicBezTo>
                    <a:pt x="143" y="120"/>
                    <a:pt x="144" y="120"/>
                    <a:pt x="144" y="120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7" y="116"/>
                    <a:pt x="176" y="91"/>
                    <a:pt x="177" y="79"/>
                  </a:cubicBezTo>
                  <a:cubicBezTo>
                    <a:pt x="177" y="68"/>
                    <a:pt x="176" y="57"/>
                    <a:pt x="175" y="46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4"/>
                    <a:pt x="119" y="45"/>
                    <a:pt x="118" y="45"/>
                  </a:cubicBezTo>
                  <a:lnTo>
                    <a:pt x="104" y="49"/>
                  </a:lnTo>
                  <a:close/>
                  <a:moveTo>
                    <a:pt x="118" y="43"/>
                  </a:moveTo>
                  <a:cubicBezTo>
                    <a:pt x="118" y="43"/>
                    <a:pt x="118" y="43"/>
                    <a:pt x="11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6658032" y="3525074"/>
              <a:ext cx="547626" cy="681731"/>
            </a:xfrm>
            <a:custGeom>
              <a:avLst/>
              <a:gdLst/>
              <a:ahLst/>
              <a:cxnLst/>
              <a:rect l="l" t="t" r="r" b="b"/>
              <a:pathLst>
                <a:path w="420" h="522" extrusionOk="0">
                  <a:moveTo>
                    <a:pt x="320" y="0"/>
                  </a:moveTo>
                  <a:cubicBezTo>
                    <a:pt x="320" y="0"/>
                    <a:pt x="40" y="34"/>
                    <a:pt x="34" y="41"/>
                  </a:cubicBezTo>
                  <a:cubicBezTo>
                    <a:pt x="28" y="48"/>
                    <a:pt x="33" y="252"/>
                    <a:pt x="33" y="252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1" y="522"/>
                    <a:pt x="132" y="320"/>
                    <a:pt x="143" y="266"/>
                  </a:cubicBezTo>
                  <a:cubicBezTo>
                    <a:pt x="151" y="226"/>
                    <a:pt x="156" y="185"/>
                    <a:pt x="159" y="144"/>
                  </a:cubicBezTo>
                  <a:cubicBezTo>
                    <a:pt x="159" y="144"/>
                    <a:pt x="314" y="179"/>
                    <a:pt x="367" y="150"/>
                  </a:cubicBezTo>
                  <a:cubicBezTo>
                    <a:pt x="420" y="120"/>
                    <a:pt x="409" y="83"/>
                    <a:pt x="409" y="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6655226" y="3521146"/>
              <a:ext cx="553238" cy="687902"/>
            </a:xfrm>
            <a:custGeom>
              <a:avLst/>
              <a:gdLst/>
              <a:ahLst/>
              <a:cxnLst/>
              <a:rect l="l" t="t" r="r" b="b"/>
              <a:pathLst>
                <a:path w="424" h="527" extrusionOk="0">
                  <a:moveTo>
                    <a:pt x="103" y="527"/>
                  </a:moveTo>
                  <a:cubicBezTo>
                    <a:pt x="102" y="527"/>
                    <a:pt x="102" y="527"/>
                    <a:pt x="102" y="527"/>
                  </a:cubicBezTo>
                  <a:cubicBezTo>
                    <a:pt x="2" y="496"/>
                    <a:pt x="2" y="496"/>
                    <a:pt x="2" y="496"/>
                  </a:cubicBezTo>
                  <a:cubicBezTo>
                    <a:pt x="1" y="496"/>
                    <a:pt x="0" y="495"/>
                    <a:pt x="0" y="494"/>
                  </a:cubicBezTo>
                  <a:cubicBezTo>
                    <a:pt x="33" y="255"/>
                    <a:pt x="33" y="255"/>
                    <a:pt x="33" y="255"/>
                  </a:cubicBezTo>
                  <a:cubicBezTo>
                    <a:pt x="32" y="221"/>
                    <a:pt x="28" y="50"/>
                    <a:pt x="34" y="43"/>
                  </a:cubicBezTo>
                  <a:cubicBezTo>
                    <a:pt x="40" y="36"/>
                    <a:pt x="256" y="9"/>
                    <a:pt x="322" y="1"/>
                  </a:cubicBezTo>
                  <a:cubicBezTo>
                    <a:pt x="323" y="0"/>
                    <a:pt x="324" y="1"/>
                    <a:pt x="324" y="2"/>
                  </a:cubicBezTo>
                  <a:cubicBezTo>
                    <a:pt x="324" y="3"/>
                    <a:pt x="323" y="4"/>
                    <a:pt x="322" y="5"/>
                  </a:cubicBezTo>
                  <a:cubicBezTo>
                    <a:pt x="212" y="18"/>
                    <a:pt x="45" y="40"/>
                    <a:pt x="37" y="45"/>
                  </a:cubicBezTo>
                  <a:cubicBezTo>
                    <a:pt x="33" y="52"/>
                    <a:pt x="35" y="175"/>
                    <a:pt x="37" y="255"/>
                  </a:cubicBezTo>
                  <a:cubicBezTo>
                    <a:pt x="4" y="493"/>
                    <a:pt x="4" y="493"/>
                    <a:pt x="4" y="493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5" y="500"/>
                    <a:pt x="133" y="319"/>
                    <a:pt x="143" y="269"/>
                  </a:cubicBezTo>
                  <a:cubicBezTo>
                    <a:pt x="151" y="228"/>
                    <a:pt x="156" y="187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5"/>
                    <a:pt x="161" y="145"/>
                  </a:cubicBezTo>
                  <a:cubicBezTo>
                    <a:pt x="163" y="145"/>
                    <a:pt x="316" y="180"/>
                    <a:pt x="368" y="151"/>
                  </a:cubicBezTo>
                  <a:cubicBezTo>
                    <a:pt x="419" y="122"/>
                    <a:pt x="410" y="88"/>
                    <a:pt x="409" y="87"/>
                  </a:cubicBezTo>
                  <a:cubicBezTo>
                    <a:pt x="409" y="86"/>
                    <a:pt x="410" y="85"/>
                    <a:pt x="411" y="85"/>
                  </a:cubicBezTo>
                  <a:cubicBezTo>
                    <a:pt x="412" y="84"/>
                    <a:pt x="413" y="85"/>
                    <a:pt x="413" y="86"/>
                  </a:cubicBezTo>
                  <a:cubicBezTo>
                    <a:pt x="413" y="86"/>
                    <a:pt x="424" y="124"/>
                    <a:pt x="370" y="154"/>
                  </a:cubicBezTo>
                  <a:cubicBezTo>
                    <a:pt x="320" y="182"/>
                    <a:pt x="183" y="154"/>
                    <a:pt x="163" y="149"/>
                  </a:cubicBezTo>
                  <a:cubicBezTo>
                    <a:pt x="160" y="189"/>
                    <a:pt x="154" y="230"/>
                    <a:pt x="147" y="269"/>
                  </a:cubicBezTo>
                  <a:cubicBezTo>
                    <a:pt x="136" y="323"/>
                    <a:pt x="105" y="523"/>
                    <a:pt x="105" y="525"/>
                  </a:cubicBezTo>
                  <a:cubicBezTo>
                    <a:pt x="105" y="526"/>
                    <a:pt x="104" y="526"/>
                    <a:pt x="104" y="527"/>
                  </a:cubicBezTo>
                  <a:cubicBezTo>
                    <a:pt x="104" y="527"/>
                    <a:pt x="103" y="527"/>
                    <a:pt x="103" y="5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45"/>
            <p:cNvSpPr/>
            <p:nvPr/>
          </p:nvSpPr>
          <p:spPr>
            <a:xfrm>
              <a:off x="6704602" y="3725946"/>
              <a:ext cx="24688" cy="120635"/>
            </a:xfrm>
            <a:custGeom>
              <a:avLst/>
              <a:gdLst/>
              <a:ahLst/>
              <a:cxnLst/>
              <a:rect l="l" t="t" r="r" b="b"/>
              <a:pathLst>
                <a:path w="19" h="92" extrusionOk="0"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0" y="91"/>
                    <a:pt x="0" y="90"/>
                  </a:cubicBezTo>
                  <a:cubicBezTo>
                    <a:pt x="0" y="89"/>
                    <a:pt x="13" y="3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33"/>
                    <a:pt x="4" y="90"/>
                    <a:pt x="4" y="91"/>
                  </a:cubicBezTo>
                  <a:cubicBezTo>
                    <a:pt x="4" y="92"/>
                    <a:pt x="3" y="92"/>
                    <a:pt x="2" y="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45"/>
            <p:cNvSpPr/>
            <p:nvPr/>
          </p:nvSpPr>
          <p:spPr>
            <a:xfrm>
              <a:off x="6820749" y="3653003"/>
              <a:ext cx="19638" cy="1963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3" y="15"/>
                  </a:moveTo>
                  <a:cubicBezTo>
                    <a:pt x="13" y="15"/>
                    <a:pt x="12" y="14"/>
                    <a:pt x="12" y="14"/>
                  </a:cubicBezTo>
                  <a:cubicBezTo>
                    <a:pt x="9" y="10"/>
                    <a:pt x="5" y="7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8" y="3"/>
                    <a:pt x="12" y="7"/>
                    <a:pt x="15" y="11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45"/>
            <p:cNvSpPr/>
            <p:nvPr/>
          </p:nvSpPr>
          <p:spPr>
            <a:xfrm>
              <a:off x="6845437" y="3680497"/>
              <a:ext cx="22444" cy="35349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5" y="27"/>
                  </a:moveTo>
                  <a:cubicBezTo>
                    <a:pt x="14" y="27"/>
                    <a:pt x="14" y="26"/>
                    <a:pt x="13" y="26"/>
                  </a:cubicBezTo>
                  <a:cubicBezTo>
                    <a:pt x="13" y="25"/>
                    <a:pt x="8" y="1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2"/>
                    <a:pt x="17" y="24"/>
                    <a:pt x="17" y="24"/>
                  </a:cubicBezTo>
                  <a:cubicBezTo>
                    <a:pt x="17" y="25"/>
                    <a:pt x="17" y="26"/>
                    <a:pt x="16" y="26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45"/>
            <p:cNvSpPr/>
            <p:nvPr/>
          </p:nvSpPr>
          <p:spPr>
            <a:xfrm>
              <a:off x="7015448" y="3009427"/>
              <a:ext cx="422503" cy="79507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212" y="0"/>
                  </a:moveTo>
                  <a:cubicBezTo>
                    <a:pt x="212" y="0"/>
                    <a:pt x="100" y="205"/>
                    <a:pt x="76" y="257"/>
                  </a:cubicBezTo>
                  <a:cubicBezTo>
                    <a:pt x="53" y="310"/>
                    <a:pt x="21" y="383"/>
                    <a:pt x="21" y="391"/>
                  </a:cubicBezTo>
                  <a:cubicBezTo>
                    <a:pt x="21" y="398"/>
                    <a:pt x="0" y="601"/>
                    <a:pt x="7" y="605"/>
                  </a:cubicBezTo>
                  <a:cubicBezTo>
                    <a:pt x="14" y="609"/>
                    <a:pt x="118" y="575"/>
                    <a:pt x="166" y="556"/>
                  </a:cubicBezTo>
                  <a:cubicBezTo>
                    <a:pt x="214" y="538"/>
                    <a:pt x="216" y="524"/>
                    <a:pt x="220" y="513"/>
                  </a:cubicBezTo>
                  <a:cubicBezTo>
                    <a:pt x="224" y="502"/>
                    <a:pt x="223" y="362"/>
                    <a:pt x="223" y="362"/>
                  </a:cubicBezTo>
                  <a:cubicBezTo>
                    <a:pt x="223" y="362"/>
                    <a:pt x="324" y="76"/>
                    <a:pt x="323" y="63"/>
                  </a:cubicBezTo>
                  <a:cubicBezTo>
                    <a:pt x="322" y="50"/>
                    <a:pt x="212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45"/>
            <p:cNvSpPr/>
            <p:nvPr/>
          </p:nvSpPr>
          <p:spPr>
            <a:xfrm>
              <a:off x="7017692" y="3007183"/>
              <a:ext cx="423064" cy="79451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7" y="609"/>
                  </a:moveTo>
                  <a:cubicBezTo>
                    <a:pt x="6" y="609"/>
                    <a:pt x="5" y="609"/>
                    <a:pt x="4" y="608"/>
                  </a:cubicBezTo>
                  <a:cubicBezTo>
                    <a:pt x="0" y="606"/>
                    <a:pt x="0" y="577"/>
                    <a:pt x="14" y="426"/>
                  </a:cubicBezTo>
                  <a:cubicBezTo>
                    <a:pt x="16" y="408"/>
                    <a:pt x="17" y="394"/>
                    <a:pt x="17" y="393"/>
                  </a:cubicBezTo>
                  <a:cubicBezTo>
                    <a:pt x="17" y="382"/>
                    <a:pt x="67" y="271"/>
                    <a:pt x="73" y="259"/>
                  </a:cubicBezTo>
                  <a:cubicBezTo>
                    <a:pt x="96" y="207"/>
                    <a:pt x="207" y="3"/>
                    <a:pt x="208" y="1"/>
                  </a:cubicBezTo>
                  <a:cubicBezTo>
                    <a:pt x="208" y="0"/>
                    <a:pt x="209" y="0"/>
                    <a:pt x="210" y="0"/>
                  </a:cubicBezTo>
                  <a:cubicBezTo>
                    <a:pt x="229" y="9"/>
                    <a:pt x="322" y="52"/>
                    <a:pt x="323" y="65"/>
                  </a:cubicBezTo>
                  <a:cubicBezTo>
                    <a:pt x="324" y="78"/>
                    <a:pt x="234" y="333"/>
                    <a:pt x="223" y="364"/>
                  </a:cubicBezTo>
                  <a:cubicBezTo>
                    <a:pt x="223" y="374"/>
                    <a:pt x="224" y="505"/>
                    <a:pt x="220" y="516"/>
                  </a:cubicBezTo>
                  <a:cubicBezTo>
                    <a:pt x="219" y="518"/>
                    <a:pt x="219" y="518"/>
                    <a:pt x="219" y="518"/>
                  </a:cubicBezTo>
                  <a:cubicBezTo>
                    <a:pt x="216" y="529"/>
                    <a:pt x="211" y="542"/>
                    <a:pt x="165" y="560"/>
                  </a:cubicBezTo>
                  <a:cubicBezTo>
                    <a:pt x="130" y="574"/>
                    <a:pt x="27" y="609"/>
                    <a:pt x="7" y="609"/>
                  </a:cubicBezTo>
                  <a:close/>
                  <a:moveTo>
                    <a:pt x="7" y="605"/>
                  </a:moveTo>
                  <a:cubicBezTo>
                    <a:pt x="7" y="605"/>
                    <a:pt x="7" y="605"/>
                    <a:pt x="7" y="605"/>
                  </a:cubicBezTo>
                  <a:moveTo>
                    <a:pt x="6" y="605"/>
                  </a:moveTo>
                  <a:cubicBezTo>
                    <a:pt x="16" y="607"/>
                    <a:pt x="111" y="577"/>
                    <a:pt x="163" y="557"/>
                  </a:cubicBezTo>
                  <a:cubicBezTo>
                    <a:pt x="208" y="539"/>
                    <a:pt x="212" y="527"/>
                    <a:pt x="216" y="516"/>
                  </a:cubicBezTo>
                  <a:cubicBezTo>
                    <a:pt x="216" y="514"/>
                    <a:pt x="216" y="514"/>
                    <a:pt x="216" y="514"/>
                  </a:cubicBezTo>
                  <a:cubicBezTo>
                    <a:pt x="220" y="506"/>
                    <a:pt x="220" y="403"/>
                    <a:pt x="219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60" y="248"/>
                    <a:pt x="320" y="74"/>
                    <a:pt x="319" y="65"/>
                  </a:cubicBezTo>
                  <a:cubicBezTo>
                    <a:pt x="318" y="58"/>
                    <a:pt x="264" y="29"/>
                    <a:pt x="210" y="4"/>
                  </a:cubicBezTo>
                  <a:cubicBezTo>
                    <a:pt x="200" y="24"/>
                    <a:pt x="98" y="211"/>
                    <a:pt x="76" y="260"/>
                  </a:cubicBezTo>
                  <a:cubicBezTo>
                    <a:pt x="49" y="321"/>
                    <a:pt x="21" y="386"/>
                    <a:pt x="21" y="393"/>
                  </a:cubicBezTo>
                  <a:cubicBezTo>
                    <a:pt x="21" y="394"/>
                    <a:pt x="20" y="405"/>
                    <a:pt x="18" y="426"/>
                  </a:cubicBezTo>
                  <a:cubicBezTo>
                    <a:pt x="13" y="477"/>
                    <a:pt x="3" y="595"/>
                    <a:pt x="6" y="6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45"/>
            <p:cNvSpPr/>
            <p:nvPr/>
          </p:nvSpPr>
          <p:spPr>
            <a:xfrm>
              <a:off x="7133838" y="3277070"/>
              <a:ext cx="49937" cy="47132"/>
            </a:xfrm>
            <a:custGeom>
              <a:avLst/>
              <a:gdLst/>
              <a:ahLst/>
              <a:cxnLst/>
              <a:rect l="l" t="t" r="r" b="b"/>
              <a:pathLst>
                <a:path w="38" h="36" extrusionOk="0">
                  <a:moveTo>
                    <a:pt x="2" y="36"/>
                  </a:move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16" y="19"/>
                    <a:pt x="34" y="1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8" y="2"/>
                    <a:pt x="38" y="3"/>
                    <a:pt x="37" y="4"/>
                  </a:cubicBezTo>
                  <a:cubicBezTo>
                    <a:pt x="19" y="22"/>
                    <a:pt x="4" y="35"/>
                    <a:pt x="4" y="35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45"/>
            <p:cNvSpPr/>
            <p:nvPr/>
          </p:nvSpPr>
          <p:spPr>
            <a:xfrm>
              <a:off x="7191631" y="3035799"/>
              <a:ext cx="148690" cy="233416"/>
            </a:xfrm>
            <a:custGeom>
              <a:avLst/>
              <a:gdLst/>
              <a:ahLst/>
              <a:cxnLst/>
              <a:rect l="l" t="t" r="r" b="b"/>
              <a:pathLst>
                <a:path w="114" h="179" extrusionOk="0">
                  <a:moveTo>
                    <a:pt x="3" y="179"/>
                  </a:moveTo>
                  <a:cubicBezTo>
                    <a:pt x="2" y="179"/>
                    <a:pt x="2" y="178"/>
                    <a:pt x="1" y="178"/>
                  </a:cubicBezTo>
                  <a:cubicBezTo>
                    <a:pt x="0" y="177"/>
                    <a:pt x="0" y="176"/>
                    <a:pt x="1" y="175"/>
                  </a:cubicBezTo>
                  <a:cubicBezTo>
                    <a:pt x="16" y="161"/>
                    <a:pt x="29" y="145"/>
                    <a:pt x="40" y="129"/>
                  </a:cubicBezTo>
                  <a:cubicBezTo>
                    <a:pt x="64" y="93"/>
                    <a:pt x="110" y="3"/>
                    <a:pt x="110" y="2"/>
                  </a:cubicBezTo>
                  <a:cubicBezTo>
                    <a:pt x="111" y="1"/>
                    <a:pt x="112" y="0"/>
                    <a:pt x="113" y="1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13" y="4"/>
                    <a:pt x="67" y="95"/>
                    <a:pt x="44" y="131"/>
                  </a:cubicBezTo>
                  <a:cubicBezTo>
                    <a:pt x="32" y="148"/>
                    <a:pt x="19" y="164"/>
                    <a:pt x="4" y="178"/>
                  </a:cubicBezTo>
                  <a:cubicBezTo>
                    <a:pt x="4" y="178"/>
                    <a:pt x="3" y="179"/>
                    <a:pt x="3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45"/>
            <p:cNvSpPr/>
            <p:nvPr/>
          </p:nvSpPr>
          <p:spPr>
            <a:xfrm>
              <a:off x="7038453" y="3011111"/>
              <a:ext cx="108291" cy="265959"/>
            </a:xfrm>
            <a:custGeom>
              <a:avLst/>
              <a:gdLst/>
              <a:ahLst/>
              <a:cxnLst/>
              <a:rect l="l" t="t" r="r" b="b"/>
              <a:pathLst>
                <a:path w="83" h="204" extrusionOk="0">
                  <a:moveTo>
                    <a:pt x="2" y="204"/>
                  </a:moveTo>
                  <a:cubicBezTo>
                    <a:pt x="2" y="204"/>
                    <a:pt x="2" y="204"/>
                    <a:pt x="2" y="204"/>
                  </a:cubicBezTo>
                  <a:cubicBezTo>
                    <a:pt x="1" y="204"/>
                    <a:pt x="0" y="203"/>
                    <a:pt x="0" y="202"/>
                  </a:cubicBezTo>
                  <a:cubicBezTo>
                    <a:pt x="0" y="202"/>
                    <a:pt x="3" y="177"/>
                    <a:pt x="17" y="130"/>
                  </a:cubicBezTo>
                  <a:cubicBezTo>
                    <a:pt x="31" y="82"/>
                    <a:pt x="79" y="2"/>
                    <a:pt x="79" y="1"/>
                  </a:cubicBezTo>
                  <a:cubicBezTo>
                    <a:pt x="80" y="1"/>
                    <a:pt x="81" y="0"/>
                    <a:pt x="82" y="1"/>
                  </a:cubicBezTo>
                  <a:cubicBezTo>
                    <a:pt x="83" y="1"/>
                    <a:pt x="83" y="3"/>
                    <a:pt x="83" y="4"/>
                  </a:cubicBezTo>
                  <a:cubicBezTo>
                    <a:pt x="82" y="4"/>
                    <a:pt x="34" y="84"/>
                    <a:pt x="21" y="131"/>
                  </a:cubicBezTo>
                  <a:cubicBezTo>
                    <a:pt x="7" y="177"/>
                    <a:pt x="4" y="202"/>
                    <a:pt x="4" y="202"/>
                  </a:cubicBezTo>
                  <a:cubicBezTo>
                    <a:pt x="4" y="203"/>
                    <a:pt x="3" y="204"/>
                    <a:pt x="2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45"/>
            <p:cNvSpPr/>
            <p:nvPr/>
          </p:nvSpPr>
          <p:spPr>
            <a:xfrm>
              <a:off x="7108028" y="3123330"/>
              <a:ext cx="67893" cy="95386"/>
            </a:xfrm>
            <a:custGeom>
              <a:avLst/>
              <a:gdLst/>
              <a:ahLst/>
              <a:cxnLst/>
              <a:rect l="l" t="t" r="r" b="b"/>
              <a:pathLst>
                <a:path w="52" h="73" extrusionOk="0">
                  <a:moveTo>
                    <a:pt x="50" y="73"/>
                  </a:moveTo>
                  <a:cubicBezTo>
                    <a:pt x="49" y="73"/>
                    <a:pt x="48" y="72"/>
                    <a:pt x="48" y="71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4"/>
                    <a:pt x="1" y="33"/>
                    <a:pt x="1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1"/>
                    <a:pt x="50" y="1"/>
                    <a:pt x="50" y="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1" y="73"/>
                    <a:pt x="50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45"/>
            <p:cNvSpPr/>
            <p:nvPr/>
          </p:nvSpPr>
          <p:spPr>
            <a:xfrm>
              <a:off x="7235957" y="3560423"/>
              <a:ext cx="24688" cy="8978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45"/>
            <p:cNvSpPr/>
            <p:nvPr/>
          </p:nvSpPr>
          <p:spPr>
            <a:xfrm>
              <a:off x="7108028" y="3536857"/>
              <a:ext cx="145884" cy="52182"/>
            </a:xfrm>
            <a:custGeom>
              <a:avLst/>
              <a:gdLst/>
              <a:ahLst/>
              <a:cxnLst/>
              <a:rect l="l" t="t" r="r" b="b"/>
              <a:pathLst>
                <a:path w="112" h="40" extrusionOk="0">
                  <a:moveTo>
                    <a:pt x="2" y="40"/>
                  </a:moveTo>
                  <a:cubicBezTo>
                    <a:pt x="2" y="40"/>
                    <a:pt x="2" y="40"/>
                    <a:pt x="1" y="39"/>
                  </a:cubicBezTo>
                  <a:cubicBezTo>
                    <a:pt x="1" y="39"/>
                    <a:pt x="0" y="39"/>
                    <a:pt x="0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1" y="24"/>
                    <a:pt x="81" y="25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3" y="40"/>
                    <a:pt x="3" y="40"/>
                    <a:pt x="3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45"/>
            <p:cNvSpPr/>
            <p:nvPr/>
          </p:nvSpPr>
          <p:spPr>
            <a:xfrm>
              <a:off x="7055846" y="3003255"/>
              <a:ext cx="71820" cy="50499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0" y="39"/>
                  </a:moveTo>
                  <a:cubicBezTo>
                    <a:pt x="0" y="39"/>
                    <a:pt x="18" y="2"/>
                    <a:pt x="27" y="1"/>
                  </a:cubicBezTo>
                  <a:cubicBezTo>
                    <a:pt x="36" y="0"/>
                    <a:pt x="55" y="1"/>
                    <a:pt x="55" y="9"/>
                  </a:cubicBezTo>
                  <a:cubicBezTo>
                    <a:pt x="55" y="17"/>
                    <a:pt x="44" y="18"/>
                    <a:pt x="44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45"/>
            <p:cNvSpPr/>
            <p:nvPr/>
          </p:nvSpPr>
          <p:spPr>
            <a:xfrm>
              <a:off x="7012642" y="3047582"/>
              <a:ext cx="97630" cy="129052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8" y="76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8" y="4"/>
                    <a:pt x="23" y="2"/>
                  </a:cubicBezTo>
                  <a:cubicBezTo>
                    <a:pt x="28" y="0"/>
                    <a:pt x="74" y="1"/>
                    <a:pt x="74" y="1"/>
                  </a:cubicBezTo>
                  <a:cubicBezTo>
                    <a:pt x="74" y="1"/>
                    <a:pt x="75" y="41"/>
                    <a:pt x="71" y="51"/>
                  </a:cubicBezTo>
                  <a:cubicBezTo>
                    <a:pt x="67" y="61"/>
                    <a:pt x="49" y="65"/>
                    <a:pt x="49" y="65"/>
                  </a:cubicBezTo>
                  <a:cubicBezTo>
                    <a:pt x="47" y="71"/>
                    <a:pt x="45" y="77"/>
                    <a:pt x="42" y="82"/>
                  </a:cubicBezTo>
                  <a:cubicBezTo>
                    <a:pt x="39" y="86"/>
                    <a:pt x="28" y="91"/>
                    <a:pt x="28" y="91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8" y="76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45"/>
            <p:cNvSpPr/>
            <p:nvPr/>
          </p:nvSpPr>
          <p:spPr>
            <a:xfrm>
              <a:off x="7009837" y="3045898"/>
              <a:ext cx="103241" cy="133540"/>
            </a:xfrm>
            <a:custGeom>
              <a:avLst/>
              <a:gdLst/>
              <a:ahLst/>
              <a:cxnLst/>
              <a:rect l="l" t="t" r="r" b="b"/>
              <a:pathLst>
                <a:path w="79" h="102" extrusionOk="0">
                  <a:moveTo>
                    <a:pt x="27" y="102"/>
                  </a:moveTo>
                  <a:cubicBezTo>
                    <a:pt x="27" y="102"/>
                    <a:pt x="26" y="102"/>
                    <a:pt x="26" y="102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83"/>
                    <a:pt x="0" y="82"/>
                    <a:pt x="0" y="8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26"/>
                    <a:pt x="19" y="4"/>
                    <a:pt x="25" y="2"/>
                  </a:cubicBezTo>
                  <a:cubicBezTo>
                    <a:pt x="30" y="0"/>
                    <a:pt x="68" y="0"/>
                    <a:pt x="76" y="0"/>
                  </a:cubicBezTo>
                  <a:cubicBezTo>
                    <a:pt x="77" y="1"/>
                    <a:pt x="78" y="1"/>
                    <a:pt x="78" y="2"/>
                  </a:cubicBezTo>
                  <a:cubicBezTo>
                    <a:pt x="78" y="4"/>
                    <a:pt x="79" y="42"/>
                    <a:pt x="74" y="53"/>
                  </a:cubicBezTo>
                  <a:cubicBezTo>
                    <a:pt x="71" y="62"/>
                    <a:pt x="57" y="66"/>
                    <a:pt x="53" y="67"/>
                  </a:cubicBezTo>
                  <a:cubicBezTo>
                    <a:pt x="51" y="73"/>
                    <a:pt x="49" y="79"/>
                    <a:pt x="46" y="84"/>
                  </a:cubicBezTo>
                  <a:cubicBezTo>
                    <a:pt x="43" y="88"/>
                    <a:pt x="35" y="92"/>
                    <a:pt x="32" y="94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2"/>
                    <a:pt x="28" y="102"/>
                    <a:pt x="28" y="102"/>
                  </a:cubicBezTo>
                  <a:lnTo>
                    <a:pt x="27" y="102"/>
                  </a:lnTo>
                  <a:close/>
                  <a:moveTo>
                    <a:pt x="5" y="83"/>
                  </a:moveTo>
                  <a:cubicBezTo>
                    <a:pt x="26" y="97"/>
                    <a:pt x="26" y="97"/>
                    <a:pt x="26" y="97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0"/>
                  </a:cubicBezTo>
                  <a:cubicBezTo>
                    <a:pt x="32" y="89"/>
                    <a:pt x="40" y="85"/>
                    <a:pt x="42" y="82"/>
                  </a:cubicBezTo>
                  <a:cubicBezTo>
                    <a:pt x="45" y="77"/>
                    <a:pt x="47" y="71"/>
                    <a:pt x="49" y="65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4"/>
                    <a:pt x="67" y="60"/>
                    <a:pt x="71" y="51"/>
                  </a:cubicBezTo>
                  <a:cubicBezTo>
                    <a:pt x="74" y="43"/>
                    <a:pt x="74" y="12"/>
                    <a:pt x="74" y="4"/>
                  </a:cubicBezTo>
                  <a:cubicBezTo>
                    <a:pt x="56" y="4"/>
                    <a:pt x="29" y="4"/>
                    <a:pt x="26" y="5"/>
                  </a:cubicBezTo>
                  <a:cubicBezTo>
                    <a:pt x="24" y="7"/>
                    <a:pt x="21" y="24"/>
                    <a:pt x="19" y="3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9"/>
                    <a:pt x="11" y="79"/>
                  </a:cubicBezTo>
                  <a:lnTo>
                    <a:pt x="5" y="83"/>
                  </a:ln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45"/>
            <p:cNvSpPr/>
            <p:nvPr/>
          </p:nvSpPr>
          <p:spPr>
            <a:xfrm>
              <a:off x="6998054" y="3144090"/>
              <a:ext cx="65648" cy="58915"/>
            </a:xfrm>
            <a:custGeom>
              <a:avLst/>
              <a:gdLst/>
              <a:ahLst/>
              <a:cxnLst/>
              <a:rect l="l" t="t" r="r" b="b"/>
              <a:pathLst>
                <a:path w="117" h="105" extrusionOk="0">
                  <a:moveTo>
                    <a:pt x="21" y="0"/>
                  </a:moveTo>
                  <a:lnTo>
                    <a:pt x="117" y="65"/>
                  </a:lnTo>
                  <a:lnTo>
                    <a:pt x="79" y="105"/>
                  </a:lnTo>
                  <a:lnTo>
                    <a:pt x="0" y="3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45"/>
            <p:cNvSpPr/>
            <p:nvPr/>
          </p:nvSpPr>
          <p:spPr>
            <a:xfrm>
              <a:off x="6994126" y="3140162"/>
              <a:ext cx="71820" cy="65087"/>
            </a:xfrm>
            <a:custGeom>
              <a:avLst/>
              <a:gdLst/>
              <a:ahLst/>
              <a:cxnLst/>
              <a:rect l="l" t="t" r="r" b="b"/>
              <a:pathLst>
                <a:path w="55" h="50" extrusionOk="0">
                  <a:moveTo>
                    <a:pt x="37" y="50"/>
                  </a:moveTo>
                  <a:cubicBezTo>
                    <a:pt x="37" y="50"/>
                    <a:pt x="36" y="50"/>
                    <a:pt x="36" y="4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0" y="16"/>
                    <a:pt x="1" y="1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1"/>
                  </a:cubicBezTo>
                  <a:cubicBezTo>
                    <a:pt x="55" y="31"/>
                    <a:pt x="55" y="32"/>
                    <a:pt x="54" y="3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50"/>
                    <a:pt x="38" y="50"/>
                    <a:pt x="37" y="50"/>
                  </a:cubicBezTo>
                  <a:close/>
                  <a:moveTo>
                    <a:pt x="5" y="16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45"/>
            <p:cNvSpPr/>
            <p:nvPr/>
          </p:nvSpPr>
          <p:spPr>
            <a:xfrm>
              <a:off x="6858903" y="3160923"/>
              <a:ext cx="199188" cy="224438"/>
            </a:xfrm>
            <a:custGeom>
              <a:avLst/>
              <a:gdLst/>
              <a:ahLst/>
              <a:cxnLst/>
              <a:rect l="l" t="t" r="r" b="b"/>
              <a:pathLst>
                <a:path w="153" h="172" extrusionOk="0">
                  <a:moveTo>
                    <a:pt x="107" y="0"/>
                  </a:moveTo>
                  <a:cubicBezTo>
                    <a:pt x="153" y="35"/>
                    <a:pt x="153" y="35"/>
                    <a:pt x="153" y="35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54" y="172"/>
                    <a:pt x="43" y="172"/>
                    <a:pt x="33" y="168"/>
                  </a:cubicBezTo>
                  <a:cubicBezTo>
                    <a:pt x="16" y="162"/>
                    <a:pt x="0" y="129"/>
                    <a:pt x="0" y="125"/>
                  </a:cubicBezTo>
                  <a:cubicBezTo>
                    <a:pt x="0" y="121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45"/>
            <p:cNvSpPr/>
            <p:nvPr/>
          </p:nvSpPr>
          <p:spPr>
            <a:xfrm>
              <a:off x="6856097" y="3158679"/>
              <a:ext cx="204799" cy="228366"/>
            </a:xfrm>
            <a:custGeom>
              <a:avLst/>
              <a:gdLst/>
              <a:ahLst/>
              <a:cxnLst/>
              <a:rect l="l" t="t" r="r" b="b"/>
              <a:pathLst>
                <a:path w="157" h="175" extrusionOk="0">
                  <a:moveTo>
                    <a:pt x="54" y="175"/>
                  </a:moveTo>
                  <a:cubicBezTo>
                    <a:pt x="47" y="175"/>
                    <a:pt x="40" y="174"/>
                    <a:pt x="34" y="172"/>
                  </a:cubicBezTo>
                  <a:cubicBezTo>
                    <a:pt x="16" y="166"/>
                    <a:pt x="0" y="131"/>
                    <a:pt x="0" y="127"/>
                  </a:cubicBezTo>
                  <a:cubicBezTo>
                    <a:pt x="0" y="123"/>
                    <a:pt x="58" y="56"/>
                    <a:pt x="107" y="1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7" y="36"/>
                    <a:pt x="157" y="37"/>
                    <a:pt x="157" y="38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8" y="174"/>
                    <a:pt x="67" y="174"/>
                    <a:pt x="67" y="174"/>
                  </a:cubicBezTo>
                  <a:cubicBezTo>
                    <a:pt x="62" y="175"/>
                    <a:pt x="58" y="175"/>
                    <a:pt x="54" y="175"/>
                  </a:cubicBezTo>
                  <a:close/>
                  <a:moveTo>
                    <a:pt x="4" y="127"/>
                  </a:moveTo>
                  <a:cubicBezTo>
                    <a:pt x="5" y="132"/>
                    <a:pt x="20" y="163"/>
                    <a:pt x="35" y="168"/>
                  </a:cubicBezTo>
                  <a:cubicBezTo>
                    <a:pt x="45" y="171"/>
                    <a:pt x="55" y="172"/>
                    <a:pt x="65" y="170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68" y="51"/>
                    <a:pt x="8" y="120"/>
                    <a:pt x="4" y="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45"/>
            <p:cNvSpPr/>
            <p:nvPr/>
          </p:nvSpPr>
          <p:spPr>
            <a:xfrm>
              <a:off x="6833654" y="3244526"/>
              <a:ext cx="117830" cy="162157"/>
            </a:xfrm>
            <a:custGeom>
              <a:avLst/>
              <a:gdLst/>
              <a:ahLst/>
              <a:cxnLst/>
              <a:rect l="l" t="t" r="r" b="b"/>
              <a:pathLst>
                <a:path w="90" h="124" extrusionOk="0">
                  <a:moveTo>
                    <a:pt x="90" y="93"/>
                  </a:moveTo>
                  <a:cubicBezTo>
                    <a:pt x="90" y="93"/>
                    <a:pt x="75" y="66"/>
                    <a:pt x="74" y="58"/>
                  </a:cubicBezTo>
                  <a:cubicBezTo>
                    <a:pt x="73" y="50"/>
                    <a:pt x="72" y="34"/>
                    <a:pt x="67" y="28"/>
                  </a:cubicBezTo>
                  <a:cubicBezTo>
                    <a:pt x="62" y="22"/>
                    <a:pt x="57" y="18"/>
                    <a:pt x="55" y="9"/>
                  </a:cubicBezTo>
                  <a:cubicBezTo>
                    <a:pt x="53" y="0"/>
                    <a:pt x="44" y="4"/>
                    <a:pt x="43" y="13"/>
                  </a:cubicBezTo>
                  <a:cubicBezTo>
                    <a:pt x="41" y="22"/>
                    <a:pt x="49" y="31"/>
                    <a:pt x="49" y="31"/>
                  </a:cubicBezTo>
                  <a:cubicBezTo>
                    <a:pt x="49" y="31"/>
                    <a:pt x="25" y="23"/>
                    <a:pt x="21" y="25"/>
                  </a:cubicBezTo>
                  <a:cubicBezTo>
                    <a:pt x="17" y="27"/>
                    <a:pt x="9" y="30"/>
                    <a:pt x="11" y="37"/>
                  </a:cubicBezTo>
                  <a:cubicBezTo>
                    <a:pt x="12" y="42"/>
                    <a:pt x="14" y="46"/>
                    <a:pt x="16" y="50"/>
                  </a:cubicBezTo>
                  <a:cubicBezTo>
                    <a:pt x="16" y="50"/>
                    <a:pt x="0" y="71"/>
                    <a:pt x="0" y="80"/>
                  </a:cubicBezTo>
                  <a:cubicBezTo>
                    <a:pt x="0" y="90"/>
                    <a:pt x="11" y="106"/>
                    <a:pt x="19" y="112"/>
                  </a:cubicBezTo>
                  <a:cubicBezTo>
                    <a:pt x="27" y="118"/>
                    <a:pt x="55" y="124"/>
                    <a:pt x="55" y="124"/>
                  </a:cubicBezTo>
                  <a:lnTo>
                    <a:pt x="90" y="93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45"/>
            <p:cNvSpPr/>
            <p:nvPr/>
          </p:nvSpPr>
          <p:spPr>
            <a:xfrm>
              <a:off x="6831409" y="3247332"/>
              <a:ext cx="122318" cy="161595"/>
            </a:xfrm>
            <a:custGeom>
              <a:avLst/>
              <a:gdLst/>
              <a:ahLst/>
              <a:cxnLst/>
              <a:rect l="l" t="t" r="r" b="b"/>
              <a:pathLst>
                <a:path w="94" h="124" extrusionOk="0">
                  <a:moveTo>
                    <a:pt x="57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28" y="118"/>
                    <a:pt x="20" y="112"/>
                  </a:cubicBezTo>
                  <a:cubicBezTo>
                    <a:pt x="12" y="106"/>
                    <a:pt x="0" y="90"/>
                    <a:pt x="0" y="78"/>
                  </a:cubicBezTo>
                  <a:cubicBezTo>
                    <a:pt x="0" y="69"/>
                    <a:pt x="12" y="52"/>
                    <a:pt x="16" y="48"/>
                  </a:cubicBezTo>
                  <a:cubicBezTo>
                    <a:pt x="14" y="44"/>
                    <a:pt x="12" y="40"/>
                    <a:pt x="11" y="36"/>
                  </a:cubicBezTo>
                  <a:cubicBezTo>
                    <a:pt x="9" y="28"/>
                    <a:pt x="16" y="24"/>
                    <a:pt x="20" y="22"/>
                  </a:cubicBezTo>
                  <a:cubicBezTo>
                    <a:pt x="21" y="22"/>
                    <a:pt x="21" y="22"/>
                    <a:pt x="22" y="21"/>
                  </a:cubicBezTo>
                  <a:cubicBezTo>
                    <a:pt x="25" y="20"/>
                    <a:pt x="38" y="23"/>
                    <a:pt x="46" y="25"/>
                  </a:cubicBezTo>
                  <a:cubicBezTo>
                    <a:pt x="44" y="22"/>
                    <a:pt x="42" y="16"/>
                    <a:pt x="43" y="11"/>
                  </a:cubicBezTo>
                  <a:cubicBezTo>
                    <a:pt x="43" y="5"/>
                    <a:pt x="47" y="1"/>
                    <a:pt x="52" y="0"/>
                  </a:cubicBezTo>
                  <a:cubicBezTo>
                    <a:pt x="55" y="0"/>
                    <a:pt x="58" y="3"/>
                    <a:pt x="59" y="7"/>
                  </a:cubicBezTo>
                  <a:cubicBezTo>
                    <a:pt x="60" y="13"/>
                    <a:pt x="63" y="17"/>
                    <a:pt x="67" y="21"/>
                  </a:cubicBezTo>
                  <a:cubicBezTo>
                    <a:pt x="68" y="22"/>
                    <a:pt x="70" y="23"/>
                    <a:pt x="71" y="25"/>
                  </a:cubicBezTo>
                  <a:cubicBezTo>
                    <a:pt x="76" y="30"/>
                    <a:pt x="77" y="42"/>
                    <a:pt x="78" y="51"/>
                  </a:cubicBezTo>
                  <a:cubicBezTo>
                    <a:pt x="78" y="53"/>
                    <a:pt x="78" y="54"/>
                    <a:pt x="78" y="55"/>
                  </a:cubicBezTo>
                  <a:cubicBezTo>
                    <a:pt x="79" y="62"/>
                    <a:pt x="90" y="83"/>
                    <a:pt x="94" y="90"/>
                  </a:cubicBezTo>
                  <a:cubicBezTo>
                    <a:pt x="94" y="91"/>
                    <a:pt x="94" y="92"/>
                    <a:pt x="93" y="9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7" y="124"/>
                    <a:pt x="57" y="124"/>
                    <a:pt x="57" y="124"/>
                  </a:cubicBezTo>
                  <a:close/>
                  <a:moveTo>
                    <a:pt x="25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2" y="26"/>
                  </a:cubicBezTo>
                  <a:cubicBezTo>
                    <a:pt x="17" y="28"/>
                    <a:pt x="14" y="30"/>
                    <a:pt x="15" y="35"/>
                  </a:cubicBezTo>
                  <a:cubicBezTo>
                    <a:pt x="16" y="39"/>
                    <a:pt x="18" y="43"/>
                    <a:pt x="20" y="47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15" y="55"/>
                    <a:pt x="4" y="71"/>
                    <a:pt x="4" y="78"/>
                  </a:cubicBezTo>
                  <a:cubicBezTo>
                    <a:pt x="4" y="87"/>
                    <a:pt x="14" y="102"/>
                    <a:pt x="22" y="108"/>
                  </a:cubicBezTo>
                  <a:cubicBezTo>
                    <a:pt x="29" y="113"/>
                    <a:pt x="51" y="119"/>
                    <a:pt x="56" y="12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7" y="85"/>
                    <a:pt x="75" y="63"/>
                    <a:pt x="74" y="56"/>
                  </a:cubicBezTo>
                  <a:cubicBezTo>
                    <a:pt x="74" y="55"/>
                    <a:pt x="74" y="53"/>
                    <a:pt x="74" y="52"/>
                  </a:cubicBezTo>
                  <a:cubicBezTo>
                    <a:pt x="73" y="44"/>
                    <a:pt x="72" y="32"/>
                    <a:pt x="68" y="27"/>
                  </a:cubicBezTo>
                  <a:cubicBezTo>
                    <a:pt x="67" y="26"/>
                    <a:pt x="65" y="25"/>
                    <a:pt x="64" y="23"/>
                  </a:cubicBezTo>
                  <a:cubicBezTo>
                    <a:pt x="60" y="19"/>
                    <a:pt x="56" y="15"/>
                    <a:pt x="55" y="8"/>
                  </a:cubicBezTo>
                  <a:cubicBezTo>
                    <a:pt x="54" y="6"/>
                    <a:pt x="54" y="4"/>
                    <a:pt x="52" y="4"/>
                  </a:cubicBezTo>
                  <a:cubicBezTo>
                    <a:pt x="50" y="4"/>
                    <a:pt x="47" y="7"/>
                    <a:pt x="47" y="12"/>
                  </a:cubicBezTo>
                  <a:cubicBezTo>
                    <a:pt x="46" y="19"/>
                    <a:pt x="53" y="28"/>
                    <a:pt x="53" y="28"/>
                  </a:cubicBezTo>
                  <a:cubicBezTo>
                    <a:pt x="54" y="28"/>
                    <a:pt x="54" y="29"/>
                    <a:pt x="53" y="30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41" y="28"/>
                    <a:pt x="29" y="25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45"/>
            <p:cNvSpPr/>
            <p:nvPr/>
          </p:nvSpPr>
          <p:spPr>
            <a:xfrm>
              <a:off x="6887518" y="3100886"/>
              <a:ext cx="506106" cy="361906"/>
            </a:xfrm>
            <a:custGeom>
              <a:avLst/>
              <a:gdLst/>
              <a:ahLst/>
              <a:cxnLst/>
              <a:rect l="l" t="t" r="r" b="b"/>
              <a:pathLst>
                <a:path w="388" h="277" extrusionOk="0">
                  <a:moveTo>
                    <a:pt x="334" y="0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15" y="200"/>
                    <a:pt x="6" y="209"/>
                    <a:pt x="4" y="220"/>
                  </a:cubicBezTo>
                  <a:cubicBezTo>
                    <a:pt x="1" y="229"/>
                    <a:pt x="0" y="238"/>
                    <a:pt x="1" y="248"/>
                  </a:cubicBezTo>
                  <a:cubicBezTo>
                    <a:pt x="1" y="248"/>
                    <a:pt x="146" y="266"/>
                    <a:pt x="191" y="268"/>
                  </a:cubicBezTo>
                  <a:cubicBezTo>
                    <a:pt x="237" y="271"/>
                    <a:pt x="292" y="277"/>
                    <a:pt x="299" y="270"/>
                  </a:cubicBezTo>
                  <a:cubicBezTo>
                    <a:pt x="306" y="264"/>
                    <a:pt x="388" y="94"/>
                    <a:pt x="388" y="9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45"/>
            <p:cNvSpPr/>
            <p:nvPr/>
          </p:nvSpPr>
          <p:spPr>
            <a:xfrm>
              <a:off x="6884713" y="3098641"/>
              <a:ext cx="511717" cy="362468"/>
            </a:xfrm>
            <a:custGeom>
              <a:avLst/>
              <a:gdLst/>
              <a:ahLst/>
              <a:cxnLst/>
              <a:rect l="l" t="t" r="r" b="b"/>
              <a:pathLst>
                <a:path w="392" h="278" extrusionOk="0">
                  <a:moveTo>
                    <a:pt x="279" y="278"/>
                  </a:moveTo>
                  <a:cubicBezTo>
                    <a:pt x="265" y="278"/>
                    <a:pt x="245" y="276"/>
                    <a:pt x="220" y="274"/>
                  </a:cubicBezTo>
                  <a:cubicBezTo>
                    <a:pt x="211" y="274"/>
                    <a:pt x="202" y="273"/>
                    <a:pt x="193" y="272"/>
                  </a:cubicBezTo>
                  <a:cubicBezTo>
                    <a:pt x="148" y="270"/>
                    <a:pt x="4" y="252"/>
                    <a:pt x="3" y="252"/>
                  </a:cubicBezTo>
                  <a:cubicBezTo>
                    <a:pt x="2" y="252"/>
                    <a:pt x="1" y="251"/>
                    <a:pt x="1" y="250"/>
                  </a:cubicBezTo>
                  <a:cubicBezTo>
                    <a:pt x="0" y="240"/>
                    <a:pt x="1" y="231"/>
                    <a:pt x="4" y="222"/>
                  </a:cubicBezTo>
                  <a:cubicBezTo>
                    <a:pt x="7" y="210"/>
                    <a:pt x="16" y="200"/>
                    <a:pt x="28" y="197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0"/>
                    <a:pt x="336" y="0"/>
                    <a:pt x="337" y="0"/>
                  </a:cubicBezTo>
                  <a:cubicBezTo>
                    <a:pt x="338" y="1"/>
                    <a:pt x="338" y="2"/>
                    <a:pt x="338" y="3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89"/>
                    <a:pt x="247" y="189"/>
                    <a:pt x="247" y="189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8" y="204"/>
                    <a:pt x="10" y="212"/>
                    <a:pt x="8" y="223"/>
                  </a:cubicBezTo>
                  <a:cubicBezTo>
                    <a:pt x="6" y="231"/>
                    <a:pt x="5" y="239"/>
                    <a:pt x="5" y="248"/>
                  </a:cubicBezTo>
                  <a:cubicBezTo>
                    <a:pt x="21" y="250"/>
                    <a:pt x="151" y="266"/>
                    <a:pt x="193" y="268"/>
                  </a:cubicBezTo>
                  <a:cubicBezTo>
                    <a:pt x="202" y="269"/>
                    <a:pt x="211" y="270"/>
                    <a:pt x="220" y="270"/>
                  </a:cubicBezTo>
                  <a:cubicBezTo>
                    <a:pt x="253" y="273"/>
                    <a:pt x="294" y="276"/>
                    <a:pt x="299" y="271"/>
                  </a:cubicBezTo>
                  <a:cubicBezTo>
                    <a:pt x="304" y="266"/>
                    <a:pt x="355" y="163"/>
                    <a:pt x="388" y="95"/>
                  </a:cubicBezTo>
                  <a:cubicBezTo>
                    <a:pt x="388" y="94"/>
                    <a:pt x="389" y="94"/>
                    <a:pt x="390" y="94"/>
                  </a:cubicBezTo>
                  <a:cubicBezTo>
                    <a:pt x="391" y="95"/>
                    <a:pt x="392" y="96"/>
                    <a:pt x="391" y="97"/>
                  </a:cubicBezTo>
                  <a:cubicBezTo>
                    <a:pt x="383" y="114"/>
                    <a:pt x="309" y="267"/>
                    <a:pt x="302" y="274"/>
                  </a:cubicBezTo>
                  <a:cubicBezTo>
                    <a:pt x="299" y="277"/>
                    <a:pt x="292" y="278"/>
                    <a:pt x="279" y="2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45"/>
            <p:cNvSpPr/>
            <p:nvPr/>
          </p:nvSpPr>
          <p:spPr>
            <a:xfrm>
              <a:off x="5590833" y="3812354"/>
              <a:ext cx="288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45"/>
            <p:cNvSpPr/>
            <p:nvPr/>
          </p:nvSpPr>
          <p:spPr>
            <a:xfrm>
              <a:off x="5588027" y="3809549"/>
              <a:ext cx="33666" cy="292331"/>
            </a:xfrm>
            <a:custGeom>
              <a:avLst/>
              <a:gdLst/>
              <a:ahLst/>
              <a:cxnLst/>
              <a:rect l="l" t="t" r="r" b="b"/>
              <a:pathLst>
                <a:path w="26" h="224" extrusionOk="0">
                  <a:moveTo>
                    <a:pt x="24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6" y="223"/>
                    <a:pt x="26" y="224"/>
                    <a:pt x="24" y="224"/>
                  </a:cubicBezTo>
                  <a:close/>
                  <a:moveTo>
                    <a:pt x="4" y="220"/>
                  </a:moveTo>
                  <a:cubicBezTo>
                    <a:pt x="22" y="220"/>
                    <a:pt x="22" y="220"/>
                    <a:pt x="22" y="22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45"/>
            <p:cNvSpPr/>
            <p:nvPr/>
          </p:nvSpPr>
          <p:spPr>
            <a:xfrm>
              <a:off x="5386034" y="3538540"/>
              <a:ext cx="85847" cy="289524"/>
            </a:xfrm>
            <a:custGeom>
              <a:avLst/>
              <a:gdLst/>
              <a:ahLst/>
              <a:cxnLst/>
              <a:rect l="l" t="t" r="r" b="b"/>
              <a:pathLst>
                <a:path w="153" h="516" extrusionOk="0">
                  <a:moveTo>
                    <a:pt x="0" y="9"/>
                  </a:moveTo>
                  <a:lnTo>
                    <a:pt x="95" y="0"/>
                  </a:lnTo>
                  <a:lnTo>
                    <a:pt x="153" y="507"/>
                  </a:lnTo>
                  <a:lnTo>
                    <a:pt x="60" y="5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45"/>
            <p:cNvSpPr/>
            <p:nvPr/>
          </p:nvSpPr>
          <p:spPr>
            <a:xfrm>
              <a:off x="5383228" y="3535734"/>
              <a:ext cx="91458" cy="295136"/>
            </a:xfrm>
            <a:custGeom>
              <a:avLst/>
              <a:gdLst/>
              <a:ahLst/>
              <a:cxnLst/>
              <a:rect l="l" t="t" r="r" b="b"/>
              <a:pathLst>
                <a:path w="70" h="226" extrusionOk="0">
                  <a:moveTo>
                    <a:pt x="28" y="226"/>
                  </a:moveTo>
                  <a:cubicBezTo>
                    <a:pt x="27" y="226"/>
                    <a:pt x="26" y="226"/>
                    <a:pt x="26" y="22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0"/>
                    <a:pt x="70" y="221"/>
                    <a:pt x="70" y="221"/>
                  </a:cubicBezTo>
                  <a:cubicBezTo>
                    <a:pt x="69" y="221"/>
                    <a:pt x="69" y="222"/>
                    <a:pt x="68" y="222"/>
                  </a:cubicBezTo>
                  <a:cubicBezTo>
                    <a:pt x="28" y="226"/>
                    <a:pt x="28" y="226"/>
                    <a:pt x="28" y="226"/>
                  </a:cubicBezTo>
                  <a:close/>
                  <a:moveTo>
                    <a:pt x="5" y="8"/>
                  </a:moveTo>
                  <a:cubicBezTo>
                    <a:pt x="30" y="222"/>
                    <a:pt x="30" y="222"/>
                    <a:pt x="30" y="222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41" y="4"/>
                    <a:pt x="41" y="4"/>
                    <a:pt x="41" y="4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5265960" y="4063163"/>
              <a:ext cx="671628" cy="226681"/>
            </a:xfrm>
            <a:custGeom>
              <a:avLst/>
              <a:gdLst/>
              <a:ahLst/>
              <a:cxnLst/>
              <a:rect l="l" t="t" r="r" b="b"/>
              <a:pathLst>
                <a:path w="1197" h="404" extrusionOk="0">
                  <a:moveTo>
                    <a:pt x="672" y="86"/>
                  </a:moveTo>
                  <a:lnTo>
                    <a:pt x="672" y="0"/>
                  </a:lnTo>
                  <a:lnTo>
                    <a:pt x="537" y="0"/>
                  </a:lnTo>
                  <a:lnTo>
                    <a:pt x="537" y="86"/>
                  </a:lnTo>
                  <a:lnTo>
                    <a:pt x="0" y="302"/>
                  </a:lnTo>
                  <a:lnTo>
                    <a:pt x="0" y="404"/>
                  </a:lnTo>
                  <a:lnTo>
                    <a:pt x="34" y="404"/>
                  </a:lnTo>
                  <a:lnTo>
                    <a:pt x="34" y="325"/>
                  </a:lnTo>
                  <a:lnTo>
                    <a:pt x="606" y="197"/>
                  </a:lnTo>
                  <a:lnTo>
                    <a:pt x="1162" y="325"/>
                  </a:lnTo>
                  <a:lnTo>
                    <a:pt x="1162" y="404"/>
                  </a:lnTo>
                  <a:lnTo>
                    <a:pt x="1197" y="404"/>
                  </a:lnTo>
                  <a:lnTo>
                    <a:pt x="1197" y="302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5263155" y="4060358"/>
              <a:ext cx="677239" cy="232293"/>
            </a:xfrm>
            <a:custGeom>
              <a:avLst/>
              <a:gdLst/>
              <a:ahLst/>
              <a:cxnLst/>
              <a:rect l="l" t="t" r="r" b="b"/>
              <a:pathLst>
                <a:path w="519" h="178" extrusionOk="0">
                  <a:moveTo>
                    <a:pt x="517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7"/>
                    <a:pt x="19" y="178"/>
                    <a:pt x="17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0"/>
                    <a:pt x="1" y="130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1" y="2"/>
                    <a:pt x="231" y="2"/>
                    <a:pt x="231" y="2"/>
                  </a:cubicBezTo>
                  <a:cubicBezTo>
                    <a:pt x="231" y="1"/>
                    <a:pt x="232" y="0"/>
                    <a:pt x="233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2" y="0"/>
                    <a:pt x="293" y="1"/>
                    <a:pt x="293" y="2"/>
                  </a:cubicBezTo>
                  <a:cubicBezTo>
                    <a:pt x="293" y="37"/>
                    <a:pt x="293" y="37"/>
                    <a:pt x="293" y="37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9" y="130"/>
                    <a:pt x="519" y="131"/>
                    <a:pt x="519" y="132"/>
                  </a:cubicBezTo>
                  <a:cubicBezTo>
                    <a:pt x="519" y="176"/>
                    <a:pt x="519" y="176"/>
                    <a:pt x="519" y="176"/>
                  </a:cubicBezTo>
                  <a:cubicBezTo>
                    <a:pt x="519" y="177"/>
                    <a:pt x="518" y="178"/>
                    <a:pt x="517" y="178"/>
                  </a:cubicBezTo>
                  <a:close/>
                  <a:moveTo>
                    <a:pt x="504" y="174"/>
                  </a:moveTo>
                  <a:cubicBezTo>
                    <a:pt x="515" y="174"/>
                    <a:pt x="515" y="174"/>
                    <a:pt x="515" y="174"/>
                  </a:cubicBezTo>
                  <a:cubicBezTo>
                    <a:pt x="515" y="133"/>
                    <a:pt x="515" y="133"/>
                    <a:pt x="515" y="133"/>
                  </a:cubicBezTo>
                  <a:cubicBezTo>
                    <a:pt x="290" y="41"/>
                    <a:pt x="290" y="41"/>
                    <a:pt x="290" y="41"/>
                  </a:cubicBezTo>
                  <a:cubicBezTo>
                    <a:pt x="290" y="40"/>
                    <a:pt x="289" y="39"/>
                    <a:pt x="289" y="39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1"/>
                    <a:pt x="234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6" y="141"/>
                    <a:pt x="17" y="140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5530796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5527990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5201996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519919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1" y="53"/>
                    <a:pt x="0" y="41"/>
                    <a:pt x="0" y="27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5219951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45"/>
            <p:cNvSpPr/>
            <p:nvPr/>
          </p:nvSpPr>
          <p:spPr>
            <a:xfrm>
              <a:off x="5217706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17"/>
                    <a:pt x="7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45"/>
            <p:cNvSpPr/>
            <p:nvPr/>
          </p:nvSpPr>
          <p:spPr>
            <a:xfrm>
              <a:off x="594039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5937588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45"/>
            <p:cNvSpPr/>
            <p:nvPr/>
          </p:nvSpPr>
          <p:spPr>
            <a:xfrm>
              <a:off x="5958349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45"/>
            <p:cNvSpPr/>
            <p:nvPr/>
          </p:nvSpPr>
          <p:spPr>
            <a:xfrm>
              <a:off x="5956104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45"/>
            <p:cNvSpPr/>
            <p:nvPr/>
          </p:nvSpPr>
          <p:spPr>
            <a:xfrm>
              <a:off x="5581294" y="4119273"/>
              <a:ext cx="49937" cy="172257"/>
            </a:xfrm>
            <a:custGeom>
              <a:avLst/>
              <a:gdLst/>
              <a:ahLst/>
              <a:cxnLst/>
              <a:rect l="l" t="t" r="r" b="b"/>
              <a:pathLst>
                <a:path w="89" h="307" extrusionOk="0">
                  <a:moveTo>
                    <a:pt x="68" y="307"/>
                  </a:moveTo>
                  <a:lnTo>
                    <a:pt x="21" y="307"/>
                  </a:lnTo>
                  <a:lnTo>
                    <a:pt x="0" y="0"/>
                  </a:lnTo>
                  <a:lnTo>
                    <a:pt x="89" y="0"/>
                  </a:lnTo>
                  <a:lnTo>
                    <a:pt x="68" y="3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45"/>
            <p:cNvSpPr/>
            <p:nvPr/>
          </p:nvSpPr>
          <p:spPr>
            <a:xfrm>
              <a:off x="5579050" y="4116467"/>
              <a:ext cx="54426" cy="177306"/>
            </a:xfrm>
            <a:custGeom>
              <a:avLst/>
              <a:gdLst/>
              <a:ahLst/>
              <a:cxnLst/>
              <a:rect l="l" t="t" r="r" b="b"/>
              <a:pathLst>
                <a:path w="42" h="136" extrusionOk="0">
                  <a:moveTo>
                    <a:pt x="31" y="136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10" y="136"/>
                    <a:pt x="9" y="135"/>
                    <a:pt x="9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3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3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45"/>
            <p:cNvSpPr/>
            <p:nvPr/>
          </p:nvSpPr>
          <p:spPr>
            <a:xfrm>
              <a:off x="5591955" y="4255058"/>
              <a:ext cx="258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45"/>
            <p:cNvSpPr/>
            <p:nvPr/>
          </p:nvSpPr>
          <p:spPr>
            <a:xfrm>
              <a:off x="5589150" y="4252252"/>
              <a:ext cx="31421" cy="75748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2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7"/>
                    <a:pt x="23" y="58"/>
                    <a:pt x="22" y="58"/>
                  </a:cubicBezTo>
                  <a:close/>
                  <a:moveTo>
                    <a:pt x="4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45"/>
            <p:cNvSpPr/>
            <p:nvPr/>
          </p:nvSpPr>
          <p:spPr>
            <a:xfrm>
              <a:off x="5243516" y="3085175"/>
              <a:ext cx="269886" cy="602054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125" y="456"/>
                  </a:moveTo>
                  <a:cubicBezTo>
                    <a:pt x="125" y="456"/>
                    <a:pt x="125" y="456"/>
                    <a:pt x="125" y="456"/>
                  </a:cubicBezTo>
                  <a:cubicBezTo>
                    <a:pt x="78" y="461"/>
                    <a:pt x="36" y="426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51"/>
                    <a:pt x="34" y="9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129" y="0"/>
                    <a:pt x="171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7" y="409"/>
                    <a:pt x="173" y="451"/>
                    <a:pt x="125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45"/>
            <p:cNvSpPr/>
            <p:nvPr/>
          </p:nvSpPr>
          <p:spPr>
            <a:xfrm>
              <a:off x="5240711" y="3082931"/>
              <a:ext cx="275497" cy="601493"/>
            </a:xfrm>
            <a:custGeom>
              <a:avLst/>
              <a:gdLst/>
              <a:ahLst/>
              <a:cxnLst/>
              <a:rect l="l" t="t" r="r" b="b"/>
              <a:pathLst>
                <a:path w="211" h="461" extrusionOk="0">
                  <a:moveTo>
                    <a:pt x="119" y="460"/>
                  </a:moveTo>
                  <a:cubicBezTo>
                    <a:pt x="74" y="460"/>
                    <a:pt x="36" y="426"/>
                    <a:pt x="31" y="38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53"/>
                    <a:pt x="35" y="9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1" y="412"/>
                    <a:pt x="176" y="455"/>
                    <a:pt x="127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92" y="8"/>
                  </a:moveTo>
                  <a:cubicBezTo>
                    <a:pt x="89" y="8"/>
                    <a:pt x="87" y="8"/>
                    <a:pt x="84" y="9"/>
                  </a:cubicBezTo>
                  <a:cubicBezTo>
                    <a:pt x="38" y="13"/>
                    <a:pt x="4" y="54"/>
                    <a:pt x="8" y="100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40" y="427"/>
                    <a:pt x="81" y="461"/>
                    <a:pt x="127" y="456"/>
                  </a:cubicBezTo>
                  <a:cubicBezTo>
                    <a:pt x="173" y="452"/>
                    <a:pt x="207" y="410"/>
                    <a:pt x="203" y="36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2" y="41"/>
                    <a:pt x="135" y="8"/>
                    <a:pt x="92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45"/>
            <p:cNvSpPr/>
            <p:nvPr/>
          </p:nvSpPr>
          <p:spPr>
            <a:xfrm>
              <a:off x="5269888" y="3082931"/>
              <a:ext cx="271008" cy="601493"/>
            </a:xfrm>
            <a:custGeom>
              <a:avLst/>
              <a:gdLst/>
              <a:ahLst/>
              <a:cxnLst/>
              <a:rect l="l" t="t" r="r" b="b"/>
              <a:pathLst>
                <a:path w="208" h="461" extrusionOk="0">
                  <a:moveTo>
                    <a:pt x="126" y="456"/>
                  </a:moveTo>
                  <a:cubicBezTo>
                    <a:pt x="126" y="456"/>
                    <a:pt x="126" y="456"/>
                    <a:pt x="126" y="456"/>
                  </a:cubicBezTo>
                  <a:cubicBezTo>
                    <a:pt x="78" y="461"/>
                    <a:pt x="36" y="426"/>
                    <a:pt x="32" y="37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51"/>
                    <a:pt x="35" y="10"/>
                    <a:pt x="82" y="5"/>
                  </a:cubicBezTo>
                  <a:cubicBezTo>
                    <a:pt x="130" y="0"/>
                    <a:pt x="172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8" y="409"/>
                    <a:pt x="173" y="451"/>
                    <a:pt x="12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45"/>
            <p:cNvSpPr/>
            <p:nvPr/>
          </p:nvSpPr>
          <p:spPr>
            <a:xfrm>
              <a:off x="5267082" y="3080125"/>
              <a:ext cx="276619" cy="600371"/>
            </a:xfrm>
            <a:custGeom>
              <a:avLst/>
              <a:gdLst/>
              <a:ahLst/>
              <a:cxnLst/>
              <a:rect l="l" t="t" r="r" b="b"/>
              <a:pathLst>
                <a:path w="212" h="460" extrusionOk="0">
                  <a:moveTo>
                    <a:pt x="119" y="460"/>
                  </a:moveTo>
                  <a:cubicBezTo>
                    <a:pt x="75" y="460"/>
                    <a:pt x="36" y="426"/>
                    <a:pt x="32" y="38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0" y="53"/>
                    <a:pt x="36" y="10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2" y="412"/>
                    <a:pt x="176" y="455"/>
                    <a:pt x="128" y="460"/>
                  </a:cubicBezTo>
                  <a:cubicBezTo>
                    <a:pt x="128" y="460"/>
                    <a:pt x="128" y="460"/>
                    <a:pt x="128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128" y="458"/>
                  </a:moveTo>
                  <a:cubicBezTo>
                    <a:pt x="128" y="458"/>
                    <a:pt x="128" y="458"/>
                    <a:pt x="128" y="458"/>
                  </a:cubicBezTo>
                  <a:close/>
                  <a:moveTo>
                    <a:pt x="92" y="9"/>
                  </a:moveTo>
                  <a:cubicBezTo>
                    <a:pt x="90" y="9"/>
                    <a:pt x="87" y="9"/>
                    <a:pt x="84" y="9"/>
                  </a:cubicBezTo>
                  <a:cubicBezTo>
                    <a:pt x="38" y="13"/>
                    <a:pt x="4" y="54"/>
                    <a:pt x="9" y="100"/>
                  </a:cubicBezTo>
                  <a:cubicBezTo>
                    <a:pt x="36" y="380"/>
                    <a:pt x="36" y="380"/>
                    <a:pt x="36" y="380"/>
                  </a:cubicBezTo>
                  <a:cubicBezTo>
                    <a:pt x="40" y="427"/>
                    <a:pt x="81" y="460"/>
                    <a:pt x="127" y="456"/>
                  </a:cubicBezTo>
                  <a:cubicBezTo>
                    <a:pt x="174" y="452"/>
                    <a:pt x="207" y="410"/>
                    <a:pt x="203" y="364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2" y="41"/>
                    <a:pt x="135" y="9"/>
                    <a:pt x="9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45"/>
            <p:cNvSpPr/>
            <p:nvPr/>
          </p:nvSpPr>
          <p:spPr>
            <a:xfrm>
              <a:off x="5372568" y="3713040"/>
              <a:ext cx="589710" cy="142518"/>
            </a:xfrm>
            <a:custGeom>
              <a:avLst/>
              <a:gdLst/>
              <a:ahLst/>
              <a:cxnLst/>
              <a:rect l="l" t="t" r="r" b="b"/>
              <a:pathLst>
                <a:path w="452" h="109" extrusionOk="0">
                  <a:moveTo>
                    <a:pt x="435" y="98"/>
                  </a:moveTo>
                  <a:cubicBezTo>
                    <a:pt x="20" y="109"/>
                    <a:pt x="20" y="109"/>
                    <a:pt x="20" y="109"/>
                  </a:cubicBezTo>
                  <a:cubicBezTo>
                    <a:pt x="10" y="109"/>
                    <a:pt x="2" y="10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7" y="11"/>
                    <a:pt x="16" y="1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41" y="0"/>
                    <a:pt x="449" y="7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52" y="81"/>
                    <a:pt x="452" y="81"/>
                    <a:pt x="452" y="81"/>
                  </a:cubicBezTo>
                  <a:cubicBezTo>
                    <a:pt x="452" y="90"/>
                    <a:pt x="444" y="98"/>
                    <a:pt x="435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45"/>
            <p:cNvSpPr/>
            <p:nvPr/>
          </p:nvSpPr>
          <p:spPr>
            <a:xfrm>
              <a:off x="5370323" y="3709112"/>
              <a:ext cx="594759" cy="148690"/>
            </a:xfrm>
            <a:custGeom>
              <a:avLst/>
              <a:gdLst/>
              <a:ahLst/>
              <a:cxnLst/>
              <a:rect l="l" t="t" r="r" b="b"/>
              <a:pathLst>
                <a:path w="456" h="114" extrusionOk="0">
                  <a:moveTo>
                    <a:pt x="21" y="114"/>
                  </a:moveTo>
                  <a:cubicBezTo>
                    <a:pt x="16" y="114"/>
                    <a:pt x="12" y="112"/>
                    <a:pt x="8" y="108"/>
                  </a:cubicBezTo>
                  <a:cubicBezTo>
                    <a:pt x="4" y="105"/>
                    <a:pt x="2" y="100"/>
                    <a:pt x="2" y="9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1"/>
                    <a:pt x="8" y="12"/>
                    <a:pt x="18" y="11"/>
                  </a:cubicBezTo>
                  <a:cubicBezTo>
                    <a:pt x="434" y="1"/>
                    <a:pt x="434" y="1"/>
                    <a:pt x="434" y="1"/>
                  </a:cubicBezTo>
                  <a:cubicBezTo>
                    <a:pt x="444" y="0"/>
                    <a:pt x="453" y="9"/>
                    <a:pt x="453" y="19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9"/>
                    <a:pt x="454" y="93"/>
                    <a:pt x="450" y="97"/>
                  </a:cubicBezTo>
                  <a:cubicBezTo>
                    <a:pt x="447" y="101"/>
                    <a:pt x="442" y="103"/>
                    <a:pt x="437" y="103"/>
                  </a:cubicBezTo>
                  <a:cubicBezTo>
                    <a:pt x="437" y="103"/>
                    <a:pt x="437" y="103"/>
                    <a:pt x="437" y="103"/>
                  </a:cubicBezTo>
                  <a:cubicBezTo>
                    <a:pt x="22" y="114"/>
                    <a:pt x="22" y="114"/>
                    <a:pt x="22" y="114"/>
                  </a:cubicBezTo>
                  <a:lnTo>
                    <a:pt x="21" y="114"/>
                  </a:lnTo>
                  <a:close/>
                  <a:moveTo>
                    <a:pt x="435" y="5"/>
                  </a:moveTo>
                  <a:cubicBezTo>
                    <a:pt x="434" y="5"/>
                    <a:pt x="434" y="5"/>
                    <a:pt x="434" y="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0" y="16"/>
                    <a:pt x="4" y="23"/>
                    <a:pt x="4" y="3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9"/>
                    <a:pt x="8" y="103"/>
                    <a:pt x="11" y="106"/>
                  </a:cubicBezTo>
                  <a:cubicBezTo>
                    <a:pt x="14" y="108"/>
                    <a:pt x="18" y="110"/>
                    <a:pt x="22" y="110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41" y="99"/>
                    <a:pt x="445" y="97"/>
                    <a:pt x="447" y="94"/>
                  </a:cubicBezTo>
                  <a:cubicBezTo>
                    <a:pt x="450" y="91"/>
                    <a:pt x="452" y="88"/>
                    <a:pt x="452" y="84"/>
                  </a:cubicBezTo>
                  <a:cubicBezTo>
                    <a:pt x="449" y="19"/>
                    <a:pt x="449" y="19"/>
                    <a:pt x="449" y="19"/>
                  </a:cubicBezTo>
                  <a:cubicBezTo>
                    <a:pt x="449" y="11"/>
                    <a:pt x="443" y="5"/>
                    <a:pt x="4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45"/>
            <p:cNvSpPr/>
            <p:nvPr/>
          </p:nvSpPr>
          <p:spPr>
            <a:xfrm>
              <a:off x="5372568" y="3716968"/>
              <a:ext cx="352366" cy="138590"/>
            </a:xfrm>
            <a:custGeom>
              <a:avLst/>
              <a:gdLst/>
              <a:ahLst/>
              <a:cxnLst/>
              <a:rect l="l" t="t" r="r" b="b"/>
              <a:pathLst>
                <a:path w="270" h="106" extrusionOk="0">
                  <a:moveTo>
                    <a:pt x="17" y="7"/>
                  </a:moveTo>
                  <a:cubicBezTo>
                    <a:pt x="250" y="0"/>
                    <a:pt x="250" y="0"/>
                    <a:pt x="250" y="0"/>
                  </a:cubicBezTo>
                  <a:cubicBezTo>
                    <a:pt x="260" y="0"/>
                    <a:pt x="267" y="7"/>
                    <a:pt x="268" y="16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90"/>
                    <a:pt x="263" y="98"/>
                    <a:pt x="253" y="9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0" y="106"/>
                    <a:pt x="3" y="98"/>
                    <a:pt x="2" y="8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6"/>
                    <a:pt x="7" y="8"/>
                    <a:pt x="17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45"/>
            <p:cNvSpPr/>
            <p:nvPr/>
          </p:nvSpPr>
          <p:spPr>
            <a:xfrm>
              <a:off x="5370323" y="3714723"/>
              <a:ext cx="357417" cy="143079"/>
            </a:xfrm>
            <a:custGeom>
              <a:avLst/>
              <a:gdLst/>
              <a:ahLst/>
              <a:cxnLst/>
              <a:rect l="l" t="t" r="r" b="b"/>
              <a:pathLst>
                <a:path w="274" h="110" extrusionOk="0">
                  <a:moveTo>
                    <a:pt x="21" y="110"/>
                  </a:moveTo>
                  <a:cubicBezTo>
                    <a:pt x="16" y="110"/>
                    <a:pt x="12" y="108"/>
                    <a:pt x="8" y="104"/>
                  </a:cubicBezTo>
                  <a:cubicBezTo>
                    <a:pt x="4" y="101"/>
                    <a:pt x="2" y="96"/>
                    <a:pt x="2" y="9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8" y="8"/>
                    <a:pt x="19" y="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7" y="0"/>
                    <a:pt x="262" y="2"/>
                    <a:pt x="266" y="5"/>
                  </a:cubicBezTo>
                  <a:cubicBezTo>
                    <a:pt x="269" y="9"/>
                    <a:pt x="272" y="13"/>
                    <a:pt x="272" y="18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4" y="88"/>
                    <a:pt x="272" y="92"/>
                    <a:pt x="269" y="96"/>
                  </a:cubicBezTo>
                  <a:cubicBezTo>
                    <a:pt x="265" y="100"/>
                    <a:pt x="260" y="102"/>
                    <a:pt x="255" y="102"/>
                  </a:cubicBezTo>
                  <a:cubicBezTo>
                    <a:pt x="22" y="110"/>
                    <a:pt x="22" y="110"/>
                    <a:pt x="22" y="110"/>
                  </a:cubicBezTo>
                  <a:lnTo>
                    <a:pt x="21" y="11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0" y="12"/>
                    <a:pt x="4" y="19"/>
                    <a:pt x="4" y="2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5"/>
                    <a:pt x="8" y="99"/>
                    <a:pt x="11" y="101"/>
                  </a:cubicBezTo>
                  <a:cubicBezTo>
                    <a:pt x="14" y="104"/>
                    <a:pt x="18" y="106"/>
                    <a:pt x="22" y="106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9" y="98"/>
                    <a:pt x="263" y="96"/>
                    <a:pt x="266" y="93"/>
                  </a:cubicBezTo>
                  <a:cubicBezTo>
                    <a:pt x="268" y="91"/>
                    <a:pt x="270" y="87"/>
                    <a:pt x="270" y="83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8" y="14"/>
                    <a:pt x="266" y="11"/>
                    <a:pt x="263" y="8"/>
                  </a:cubicBezTo>
                  <a:cubicBezTo>
                    <a:pt x="260" y="5"/>
                    <a:pt x="256" y="4"/>
                    <a:pt x="252" y="4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45"/>
            <p:cNvSpPr/>
            <p:nvPr/>
          </p:nvSpPr>
          <p:spPr>
            <a:xfrm>
              <a:off x="5903923" y="3669836"/>
              <a:ext cx="249125" cy="659286"/>
            </a:xfrm>
            <a:custGeom>
              <a:avLst/>
              <a:gdLst/>
              <a:ahLst/>
              <a:cxnLst/>
              <a:rect l="l" t="t" r="r" b="b"/>
              <a:pathLst>
                <a:path w="191" h="505" extrusionOk="0">
                  <a:moveTo>
                    <a:pt x="81" y="0"/>
                  </a:moveTo>
                  <a:cubicBezTo>
                    <a:pt x="81" y="0"/>
                    <a:pt x="85" y="69"/>
                    <a:pt x="94" y="130"/>
                  </a:cubicBezTo>
                  <a:cubicBezTo>
                    <a:pt x="103" y="192"/>
                    <a:pt x="119" y="378"/>
                    <a:pt x="119" y="378"/>
                  </a:cubicBezTo>
                  <a:cubicBezTo>
                    <a:pt x="124" y="397"/>
                    <a:pt x="131" y="415"/>
                    <a:pt x="139" y="433"/>
                  </a:cubicBezTo>
                  <a:cubicBezTo>
                    <a:pt x="145" y="444"/>
                    <a:pt x="152" y="455"/>
                    <a:pt x="160" y="465"/>
                  </a:cubicBezTo>
                  <a:cubicBezTo>
                    <a:pt x="160" y="465"/>
                    <a:pt x="191" y="495"/>
                    <a:pt x="190" y="500"/>
                  </a:cubicBezTo>
                  <a:cubicBezTo>
                    <a:pt x="189" y="505"/>
                    <a:pt x="169" y="504"/>
                    <a:pt x="151" y="501"/>
                  </a:cubicBezTo>
                  <a:cubicBezTo>
                    <a:pt x="132" y="497"/>
                    <a:pt x="128" y="493"/>
                    <a:pt x="117" y="486"/>
                  </a:cubicBezTo>
                  <a:cubicBezTo>
                    <a:pt x="106" y="479"/>
                    <a:pt x="82" y="469"/>
                    <a:pt x="72" y="466"/>
                  </a:cubicBezTo>
                  <a:cubicBezTo>
                    <a:pt x="61" y="462"/>
                    <a:pt x="57" y="453"/>
                    <a:pt x="61" y="442"/>
                  </a:cubicBezTo>
                  <a:cubicBezTo>
                    <a:pt x="65" y="431"/>
                    <a:pt x="76" y="407"/>
                    <a:pt x="76" y="391"/>
                  </a:cubicBezTo>
                  <a:cubicBezTo>
                    <a:pt x="76" y="376"/>
                    <a:pt x="67" y="303"/>
                    <a:pt x="41" y="254"/>
                  </a:cubicBezTo>
                  <a:cubicBezTo>
                    <a:pt x="15" y="206"/>
                    <a:pt x="0" y="122"/>
                    <a:pt x="0" y="122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45"/>
            <p:cNvSpPr/>
            <p:nvPr/>
          </p:nvSpPr>
          <p:spPr>
            <a:xfrm>
              <a:off x="5901117" y="3667591"/>
              <a:ext cx="254175" cy="663213"/>
            </a:xfrm>
            <a:custGeom>
              <a:avLst/>
              <a:gdLst/>
              <a:ahLst/>
              <a:cxnLst/>
              <a:rect l="l" t="t" r="r" b="b"/>
              <a:pathLst>
                <a:path w="195" h="508" extrusionOk="0">
                  <a:moveTo>
                    <a:pt x="179" y="508"/>
                  </a:moveTo>
                  <a:cubicBezTo>
                    <a:pt x="168" y="508"/>
                    <a:pt x="155" y="505"/>
                    <a:pt x="152" y="505"/>
                  </a:cubicBezTo>
                  <a:cubicBezTo>
                    <a:pt x="136" y="502"/>
                    <a:pt x="130" y="498"/>
                    <a:pt x="122" y="492"/>
                  </a:cubicBezTo>
                  <a:cubicBezTo>
                    <a:pt x="121" y="491"/>
                    <a:pt x="120" y="490"/>
                    <a:pt x="118" y="489"/>
                  </a:cubicBezTo>
                  <a:cubicBezTo>
                    <a:pt x="108" y="483"/>
                    <a:pt x="84" y="473"/>
                    <a:pt x="73" y="470"/>
                  </a:cubicBezTo>
                  <a:cubicBezTo>
                    <a:pt x="62" y="466"/>
                    <a:pt x="57" y="456"/>
                    <a:pt x="61" y="443"/>
                  </a:cubicBezTo>
                  <a:cubicBezTo>
                    <a:pt x="62" y="441"/>
                    <a:pt x="63" y="437"/>
                    <a:pt x="65" y="433"/>
                  </a:cubicBezTo>
                  <a:cubicBezTo>
                    <a:pt x="70" y="421"/>
                    <a:pt x="76" y="404"/>
                    <a:pt x="76" y="393"/>
                  </a:cubicBezTo>
                  <a:cubicBezTo>
                    <a:pt x="76" y="379"/>
                    <a:pt x="67" y="306"/>
                    <a:pt x="41" y="257"/>
                  </a:cubicBezTo>
                  <a:cubicBezTo>
                    <a:pt x="15" y="209"/>
                    <a:pt x="0" y="125"/>
                    <a:pt x="0" y="124"/>
                  </a:cubicBezTo>
                  <a:cubicBezTo>
                    <a:pt x="0" y="124"/>
                    <a:pt x="0" y="123"/>
                    <a:pt x="0" y="123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3"/>
                    <a:pt x="89" y="71"/>
                    <a:pt x="98" y="132"/>
                  </a:cubicBezTo>
                  <a:cubicBezTo>
                    <a:pt x="107" y="193"/>
                    <a:pt x="123" y="378"/>
                    <a:pt x="123" y="380"/>
                  </a:cubicBezTo>
                  <a:cubicBezTo>
                    <a:pt x="128" y="398"/>
                    <a:pt x="135" y="417"/>
                    <a:pt x="143" y="434"/>
                  </a:cubicBezTo>
                  <a:cubicBezTo>
                    <a:pt x="148" y="445"/>
                    <a:pt x="155" y="456"/>
                    <a:pt x="164" y="465"/>
                  </a:cubicBezTo>
                  <a:cubicBezTo>
                    <a:pt x="178" y="480"/>
                    <a:pt x="195" y="498"/>
                    <a:pt x="194" y="503"/>
                  </a:cubicBezTo>
                  <a:cubicBezTo>
                    <a:pt x="193" y="506"/>
                    <a:pt x="186" y="508"/>
                    <a:pt x="179" y="508"/>
                  </a:cubicBezTo>
                  <a:close/>
                  <a:moveTo>
                    <a:pt x="4" y="124"/>
                  </a:moveTo>
                  <a:cubicBezTo>
                    <a:pt x="5" y="133"/>
                    <a:pt x="21" y="210"/>
                    <a:pt x="45" y="256"/>
                  </a:cubicBezTo>
                  <a:cubicBezTo>
                    <a:pt x="71" y="305"/>
                    <a:pt x="80" y="379"/>
                    <a:pt x="80" y="393"/>
                  </a:cubicBezTo>
                  <a:cubicBezTo>
                    <a:pt x="80" y="405"/>
                    <a:pt x="74" y="422"/>
                    <a:pt x="69" y="435"/>
                  </a:cubicBezTo>
                  <a:cubicBezTo>
                    <a:pt x="67" y="439"/>
                    <a:pt x="66" y="442"/>
                    <a:pt x="65" y="445"/>
                  </a:cubicBezTo>
                  <a:cubicBezTo>
                    <a:pt x="62" y="455"/>
                    <a:pt x="65" y="463"/>
                    <a:pt x="74" y="466"/>
                  </a:cubicBezTo>
                  <a:cubicBezTo>
                    <a:pt x="86" y="470"/>
                    <a:pt x="110" y="479"/>
                    <a:pt x="120" y="486"/>
                  </a:cubicBezTo>
                  <a:cubicBezTo>
                    <a:pt x="122" y="487"/>
                    <a:pt x="123" y="488"/>
                    <a:pt x="125" y="489"/>
                  </a:cubicBezTo>
                  <a:cubicBezTo>
                    <a:pt x="132" y="494"/>
                    <a:pt x="137" y="498"/>
                    <a:pt x="153" y="501"/>
                  </a:cubicBezTo>
                  <a:cubicBezTo>
                    <a:pt x="176" y="505"/>
                    <a:pt x="189" y="504"/>
                    <a:pt x="190" y="502"/>
                  </a:cubicBezTo>
                  <a:cubicBezTo>
                    <a:pt x="190" y="499"/>
                    <a:pt x="175" y="482"/>
                    <a:pt x="161" y="468"/>
                  </a:cubicBezTo>
                  <a:cubicBezTo>
                    <a:pt x="152" y="458"/>
                    <a:pt x="145" y="447"/>
                    <a:pt x="139" y="436"/>
                  </a:cubicBezTo>
                  <a:cubicBezTo>
                    <a:pt x="131" y="418"/>
                    <a:pt x="124" y="400"/>
                    <a:pt x="119" y="381"/>
                  </a:cubicBezTo>
                  <a:cubicBezTo>
                    <a:pt x="119" y="379"/>
                    <a:pt x="103" y="193"/>
                    <a:pt x="94" y="133"/>
                  </a:cubicBezTo>
                  <a:cubicBezTo>
                    <a:pt x="86" y="82"/>
                    <a:pt x="82" y="26"/>
                    <a:pt x="81" y="8"/>
                  </a:cubicBezTo>
                  <a:lnTo>
                    <a:pt x="4" y="1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45"/>
            <p:cNvSpPr/>
            <p:nvPr/>
          </p:nvSpPr>
          <p:spPr>
            <a:xfrm>
              <a:off x="5979109" y="4228686"/>
              <a:ext cx="173939" cy="100436"/>
            </a:xfrm>
            <a:custGeom>
              <a:avLst/>
              <a:gdLst/>
              <a:ahLst/>
              <a:cxnLst/>
              <a:rect l="l" t="t" r="r" b="b"/>
              <a:pathLst>
                <a:path w="133" h="77" extrusionOk="0">
                  <a:moveTo>
                    <a:pt x="29" y="18"/>
                  </a:moveTo>
                  <a:cubicBezTo>
                    <a:pt x="22" y="12"/>
                    <a:pt x="15" y="6"/>
                    <a:pt x="9" y="0"/>
                  </a:cubicBezTo>
                  <a:cubicBezTo>
                    <a:pt x="6" y="6"/>
                    <a:pt x="4" y="11"/>
                    <a:pt x="3" y="14"/>
                  </a:cubicBezTo>
                  <a:cubicBezTo>
                    <a:pt x="0" y="25"/>
                    <a:pt x="3" y="34"/>
                    <a:pt x="14" y="38"/>
                  </a:cubicBezTo>
                  <a:cubicBezTo>
                    <a:pt x="24" y="41"/>
                    <a:pt x="49" y="50"/>
                    <a:pt x="59" y="58"/>
                  </a:cubicBezTo>
                  <a:cubicBezTo>
                    <a:pt x="70" y="65"/>
                    <a:pt x="74" y="69"/>
                    <a:pt x="93" y="73"/>
                  </a:cubicBezTo>
                  <a:cubicBezTo>
                    <a:pt x="112" y="76"/>
                    <a:pt x="131" y="77"/>
                    <a:pt x="132" y="72"/>
                  </a:cubicBezTo>
                  <a:cubicBezTo>
                    <a:pt x="133" y="67"/>
                    <a:pt x="103" y="37"/>
                    <a:pt x="103" y="3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51" y="34"/>
                    <a:pt x="29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45"/>
            <p:cNvSpPr/>
            <p:nvPr/>
          </p:nvSpPr>
          <p:spPr>
            <a:xfrm>
              <a:off x="5975182" y="4225881"/>
              <a:ext cx="180111" cy="104925"/>
            </a:xfrm>
            <a:custGeom>
              <a:avLst/>
              <a:gdLst/>
              <a:ahLst/>
              <a:cxnLst/>
              <a:rect l="l" t="t" r="r" b="b"/>
              <a:pathLst>
                <a:path w="138" h="80" extrusionOk="0">
                  <a:moveTo>
                    <a:pt x="122" y="80"/>
                  </a:moveTo>
                  <a:cubicBezTo>
                    <a:pt x="110" y="80"/>
                    <a:pt x="96" y="77"/>
                    <a:pt x="95" y="77"/>
                  </a:cubicBezTo>
                  <a:cubicBezTo>
                    <a:pt x="79" y="74"/>
                    <a:pt x="73" y="70"/>
                    <a:pt x="65" y="64"/>
                  </a:cubicBezTo>
                  <a:cubicBezTo>
                    <a:pt x="64" y="63"/>
                    <a:pt x="63" y="62"/>
                    <a:pt x="61" y="61"/>
                  </a:cubicBezTo>
                  <a:cubicBezTo>
                    <a:pt x="50" y="54"/>
                    <a:pt x="25" y="45"/>
                    <a:pt x="16" y="42"/>
                  </a:cubicBezTo>
                  <a:cubicBezTo>
                    <a:pt x="5" y="38"/>
                    <a:pt x="0" y="27"/>
                    <a:pt x="4" y="15"/>
                  </a:cubicBezTo>
                  <a:cubicBezTo>
                    <a:pt x="5" y="13"/>
                    <a:pt x="7" y="9"/>
                    <a:pt x="8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9" y="6"/>
                    <a:pt x="26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53" y="33"/>
                    <a:pt x="85" y="42"/>
                    <a:pt x="90" y="44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7"/>
                    <a:pt x="106" y="37"/>
                    <a:pt x="107" y="37"/>
                  </a:cubicBezTo>
                  <a:cubicBezTo>
                    <a:pt x="121" y="52"/>
                    <a:pt x="138" y="70"/>
                    <a:pt x="137" y="75"/>
                  </a:cubicBezTo>
                  <a:cubicBezTo>
                    <a:pt x="136" y="78"/>
                    <a:pt x="130" y="80"/>
                    <a:pt x="122" y="80"/>
                  </a:cubicBezTo>
                  <a:close/>
                  <a:moveTo>
                    <a:pt x="12" y="5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0" y="11"/>
                    <a:pt x="9" y="14"/>
                    <a:pt x="8" y="17"/>
                  </a:cubicBezTo>
                  <a:cubicBezTo>
                    <a:pt x="5" y="27"/>
                    <a:pt x="8" y="35"/>
                    <a:pt x="17" y="38"/>
                  </a:cubicBezTo>
                  <a:cubicBezTo>
                    <a:pt x="26" y="41"/>
                    <a:pt x="52" y="50"/>
                    <a:pt x="63" y="58"/>
                  </a:cubicBezTo>
                  <a:cubicBezTo>
                    <a:pt x="65" y="59"/>
                    <a:pt x="66" y="60"/>
                    <a:pt x="68" y="61"/>
                  </a:cubicBezTo>
                  <a:cubicBezTo>
                    <a:pt x="75" y="66"/>
                    <a:pt x="80" y="70"/>
                    <a:pt x="96" y="73"/>
                  </a:cubicBezTo>
                  <a:cubicBezTo>
                    <a:pt x="119" y="77"/>
                    <a:pt x="132" y="76"/>
                    <a:pt x="133" y="74"/>
                  </a:cubicBezTo>
                  <a:cubicBezTo>
                    <a:pt x="133" y="71"/>
                    <a:pt x="119" y="55"/>
                    <a:pt x="105" y="41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0" y="48"/>
                    <a:pt x="90" y="48"/>
                  </a:cubicBezTo>
                  <a:cubicBezTo>
                    <a:pt x="88" y="47"/>
                    <a:pt x="52" y="38"/>
                    <a:pt x="31" y="21"/>
                  </a:cubicBezTo>
                  <a:cubicBezTo>
                    <a:pt x="25" y="16"/>
                    <a:pt x="18" y="11"/>
                    <a:pt x="1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45"/>
            <p:cNvSpPr/>
            <p:nvPr/>
          </p:nvSpPr>
          <p:spPr>
            <a:xfrm>
              <a:off x="5403989" y="3461109"/>
              <a:ext cx="658723" cy="824811"/>
            </a:xfrm>
            <a:custGeom>
              <a:avLst/>
              <a:gdLst/>
              <a:ahLst/>
              <a:cxnLst/>
              <a:rect l="l" t="t" r="r" b="b"/>
              <a:pathLst>
                <a:path w="505" h="632" extrusionOk="0">
                  <a:moveTo>
                    <a:pt x="10" y="19"/>
                  </a:moveTo>
                  <a:cubicBezTo>
                    <a:pt x="10" y="19"/>
                    <a:pt x="0" y="61"/>
                    <a:pt x="5" y="87"/>
                  </a:cubicBezTo>
                  <a:cubicBezTo>
                    <a:pt x="11" y="114"/>
                    <a:pt x="51" y="174"/>
                    <a:pt x="120" y="189"/>
                  </a:cubicBezTo>
                  <a:cubicBezTo>
                    <a:pt x="189" y="204"/>
                    <a:pt x="361" y="199"/>
                    <a:pt x="361" y="199"/>
                  </a:cubicBezTo>
                  <a:cubicBezTo>
                    <a:pt x="361" y="199"/>
                    <a:pt x="320" y="262"/>
                    <a:pt x="304" y="338"/>
                  </a:cubicBezTo>
                  <a:cubicBezTo>
                    <a:pt x="294" y="389"/>
                    <a:pt x="263" y="459"/>
                    <a:pt x="258" y="470"/>
                  </a:cubicBezTo>
                  <a:cubicBezTo>
                    <a:pt x="253" y="481"/>
                    <a:pt x="196" y="500"/>
                    <a:pt x="198" y="509"/>
                  </a:cubicBezTo>
                  <a:cubicBezTo>
                    <a:pt x="200" y="518"/>
                    <a:pt x="207" y="572"/>
                    <a:pt x="221" y="594"/>
                  </a:cubicBezTo>
                  <a:cubicBezTo>
                    <a:pt x="236" y="616"/>
                    <a:pt x="260" y="626"/>
                    <a:pt x="269" y="629"/>
                  </a:cubicBezTo>
                  <a:cubicBezTo>
                    <a:pt x="279" y="632"/>
                    <a:pt x="281" y="632"/>
                    <a:pt x="281" y="622"/>
                  </a:cubicBezTo>
                  <a:cubicBezTo>
                    <a:pt x="281" y="613"/>
                    <a:pt x="274" y="599"/>
                    <a:pt x="274" y="590"/>
                  </a:cubicBezTo>
                  <a:cubicBezTo>
                    <a:pt x="274" y="581"/>
                    <a:pt x="273" y="522"/>
                    <a:pt x="277" y="515"/>
                  </a:cubicBezTo>
                  <a:cubicBezTo>
                    <a:pt x="281" y="507"/>
                    <a:pt x="408" y="307"/>
                    <a:pt x="427" y="274"/>
                  </a:cubicBezTo>
                  <a:cubicBezTo>
                    <a:pt x="447" y="241"/>
                    <a:pt x="477" y="177"/>
                    <a:pt x="486" y="167"/>
                  </a:cubicBezTo>
                  <a:cubicBezTo>
                    <a:pt x="494" y="156"/>
                    <a:pt x="505" y="141"/>
                    <a:pt x="496" y="123"/>
                  </a:cubicBezTo>
                  <a:cubicBezTo>
                    <a:pt x="487" y="105"/>
                    <a:pt x="287" y="43"/>
                    <a:pt x="287" y="43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45"/>
            <p:cNvSpPr/>
            <p:nvPr/>
          </p:nvSpPr>
          <p:spPr>
            <a:xfrm>
              <a:off x="5401183" y="3458864"/>
              <a:ext cx="665456" cy="828735"/>
            </a:xfrm>
            <a:custGeom>
              <a:avLst/>
              <a:gdLst/>
              <a:ahLst/>
              <a:cxnLst/>
              <a:rect l="l" t="t" r="r" b="b"/>
              <a:pathLst>
                <a:path w="510" h="635" extrusionOk="0">
                  <a:moveTo>
                    <a:pt x="279" y="635"/>
                  </a:moveTo>
                  <a:cubicBezTo>
                    <a:pt x="277" y="635"/>
                    <a:pt x="274" y="634"/>
                    <a:pt x="271" y="633"/>
                  </a:cubicBezTo>
                  <a:cubicBezTo>
                    <a:pt x="263" y="631"/>
                    <a:pt x="237" y="621"/>
                    <a:pt x="221" y="597"/>
                  </a:cubicBezTo>
                  <a:cubicBezTo>
                    <a:pt x="209" y="579"/>
                    <a:pt x="203" y="539"/>
                    <a:pt x="199" y="520"/>
                  </a:cubicBezTo>
                  <a:cubicBezTo>
                    <a:pt x="199" y="516"/>
                    <a:pt x="198" y="513"/>
                    <a:pt x="198" y="511"/>
                  </a:cubicBezTo>
                  <a:cubicBezTo>
                    <a:pt x="196" y="506"/>
                    <a:pt x="208" y="500"/>
                    <a:pt x="228" y="490"/>
                  </a:cubicBezTo>
                  <a:cubicBezTo>
                    <a:pt x="241" y="483"/>
                    <a:pt x="256" y="476"/>
                    <a:pt x="258" y="471"/>
                  </a:cubicBezTo>
                  <a:cubicBezTo>
                    <a:pt x="262" y="463"/>
                    <a:pt x="294" y="391"/>
                    <a:pt x="304" y="340"/>
                  </a:cubicBezTo>
                  <a:cubicBezTo>
                    <a:pt x="318" y="274"/>
                    <a:pt x="351" y="217"/>
                    <a:pt x="360" y="203"/>
                  </a:cubicBezTo>
                  <a:cubicBezTo>
                    <a:pt x="334" y="203"/>
                    <a:pt x="184" y="206"/>
                    <a:pt x="121" y="193"/>
                  </a:cubicBezTo>
                  <a:cubicBezTo>
                    <a:pt x="53" y="178"/>
                    <a:pt x="12" y="118"/>
                    <a:pt x="5" y="90"/>
                  </a:cubicBezTo>
                  <a:cubicBezTo>
                    <a:pt x="0" y="63"/>
                    <a:pt x="10" y="22"/>
                    <a:pt x="10" y="21"/>
                  </a:cubicBezTo>
                  <a:cubicBezTo>
                    <a:pt x="11" y="20"/>
                    <a:pt x="11" y="19"/>
                    <a:pt x="12" y="19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0" y="6"/>
                    <a:pt x="280" y="6"/>
                    <a:pt x="281" y="7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316" y="51"/>
                    <a:pt x="491" y="106"/>
                    <a:pt x="500" y="124"/>
                  </a:cubicBezTo>
                  <a:cubicBezTo>
                    <a:pt x="510" y="145"/>
                    <a:pt x="496" y="161"/>
                    <a:pt x="489" y="170"/>
                  </a:cubicBezTo>
                  <a:cubicBezTo>
                    <a:pt x="485" y="175"/>
                    <a:pt x="474" y="197"/>
                    <a:pt x="462" y="219"/>
                  </a:cubicBezTo>
                  <a:cubicBezTo>
                    <a:pt x="452" y="239"/>
                    <a:pt x="440" y="262"/>
                    <a:pt x="431" y="277"/>
                  </a:cubicBezTo>
                  <a:cubicBezTo>
                    <a:pt x="421" y="295"/>
                    <a:pt x="378" y="362"/>
                    <a:pt x="341" y="421"/>
                  </a:cubicBezTo>
                  <a:cubicBezTo>
                    <a:pt x="311" y="469"/>
                    <a:pt x="283" y="514"/>
                    <a:pt x="281" y="518"/>
                  </a:cubicBezTo>
                  <a:cubicBezTo>
                    <a:pt x="279" y="522"/>
                    <a:pt x="278" y="545"/>
                    <a:pt x="278" y="587"/>
                  </a:cubicBezTo>
                  <a:cubicBezTo>
                    <a:pt x="278" y="592"/>
                    <a:pt x="278" y="592"/>
                    <a:pt x="278" y="592"/>
                  </a:cubicBezTo>
                  <a:cubicBezTo>
                    <a:pt x="278" y="596"/>
                    <a:pt x="280" y="601"/>
                    <a:pt x="282" y="607"/>
                  </a:cubicBezTo>
                  <a:cubicBezTo>
                    <a:pt x="283" y="613"/>
                    <a:pt x="285" y="619"/>
                    <a:pt x="285" y="624"/>
                  </a:cubicBezTo>
                  <a:cubicBezTo>
                    <a:pt x="285" y="629"/>
                    <a:pt x="285" y="632"/>
                    <a:pt x="283" y="634"/>
                  </a:cubicBezTo>
                  <a:cubicBezTo>
                    <a:pt x="282" y="634"/>
                    <a:pt x="280" y="635"/>
                    <a:pt x="279" y="635"/>
                  </a:cubicBezTo>
                  <a:close/>
                  <a:moveTo>
                    <a:pt x="363" y="199"/>
                  </a:moveTo>
                  <a:cubicBezTo>
                    <a:pt x="364" y="199"/>
                    <a:pt x="365" y="199"/>
                    <a:pt x="365" y="200"/>
                  </a:cubicBezTo>
                  <a:cubicBezTo>
                    <a:pt x="366" y="200"/>
                    <a:pt x="366" y="201"/>
                    <a:pt x="365" y="202"/>
                  </a:cubicBezTo>
                  <a:cubicBezTo>
                    <a:pt x="365" y="202"/>
                    <a:pt x="324" y="266"/>
                    <a:pt x="308" y="341"/>
                  </a:cubicBezTo>
                  <a:cubicBezTo>
                    <a:pt x="298" y="392"/>
                    <a:pt x="265" y="465"/>
                    <a:pt x="262" y="473"/>
                  </a:cubicBezTo>
                  <a:cubicBezTo>
                    <a:pt x="259" y="479"/>
                    <a:pt x="245" y="486"/>
                    <a:pt x="230" y="493"/>
                  </a:cubicBezTo>
                  <a:cubicBezTo>
                    <a:pt x="220" y="498"/>
                    <a:pt x="201" y="507"/>
                    <a:pt x="202" y="510"/>
                  </a:cubicBezTo>
                  <a:cubicBezTo>
                    <a:pt x="202" y="512"/>
                    <a:pt x="203" y="515"/>
                    <a:pt x="203" y="520"/>
                  </a:cubicBezTo>
                  <a:cubicBezTo>
                    <a:pt x="207" y="538"/>
                    <a:pt x="213" y="577"/>
                    <a:pt x="225" y="595"/>
                  </a:cubicBezTo>
                  <a:cubicBezTo>
                    <a:pt x="240" y="618"/>
                    <a:pt x="265" y="627"/>
                    <a:pt x="272" y="629"/>
                  </a:cubicBezTo>
                  <a:cubicBezTo>
                    <a:pt x="275" y="630"/>
                    <a:pt x="279" y="631"/>
                    <a:pt x="280" y="630"/>
                  </a:cubicBezTo>
                  <a:cubicBezTo>
                    <a:pt x="281" y="630"/>
                    <a:pt x="281" y="628"/>
                    <a:pt x="281" y="624"/>
                  </a:cubicBezTo>
                  <a:cubicBezTo>
                    <a:pt x="281" y="620"/>
                    <a:pt x="279" y="614"/>
                    <a:pt x="278" y="608"/>
                  </a:cubicBezTo>
                  <a:cubicBezTo>
                    <a:pt x="276" y="602"/>
                    <a:pt x="274" y="597"/>
                    <a:pt x="274" y="592"/>
                  </a:cubicBezTo>
                  <a:cubicBezTo>
                    <a:pt x="274" y="587"/>
                    <a:pt x="274" y="587"/>
                    <a:pt x="274" y="587"/>
                  </a:cubicBezTo>
                  <a:cubicBezTo>
                    <a:pt x="274" y="557"/>
                    <a:pt x="274" y="522"/>
                    <a:pt x="277" y="516"/>
                  </a:cubicBezTo>
                  <a:cubicBezTo>
                    <a:pt x="279" y="512"/>
                    <a:pt x="306" y="469"/>
                    <a:pt x="338" y="419"/>
                  </a:cubicBezTo>
                  <a:cubicBezTo>
                    <a:pt x="375" y="360"/>
                    <a:pt x="417" y="293"/>
                    <a:pt x="428" y="275"/>
                  </a:cubicBezTo>
                  <a:cubicBezTo>
                    <a:pt x="437" y="260"/>
                    <a:pt x="448" y="237"/>
                    <a:pt x="458" y="217"/>
                  </a:cubicBezTo>
                  <a:cubicBezTo>
                    <a:pt x="471" y="194"/>
                    <a:pt x="481" y="173"/>
                    <a:pt x="486" y="167"/>
                  </a:cubicBezTo>
                  <a:cubicBezTo>
                    <a:pt x="495" y="156"/>
                    <a:pt x="504" y="143"/>
                    <a:pt x="496" y="126"/>
                  </a:cubicBezTo>
                  <a:cubicBezTo>
                    <a:pt x="490" y="113"/>
                    <a:pt x="369" y="72"/>
                    <a:pt x="289" y="47"/>
                  </a:cubicBezTo>
                  <a:cubicBezTo>
                    <a:pt x="288" y="47"/>
                    <a:pt x="288" y="46"/>
                    <a:pt x="287" y="46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30"/>
                    <a:pt x="4" y="66"/>
                    <a:pt x="9" y="89"/>
                  </a:cubicBezTo>
                  <a:cubicBezTo>
                    <a:pt x="15" y="116"/>
                    <a:pt x="56" y="175"/>
                    <a:pt x="122" y="189"/>
                  </a:cubicBezTo>
                  <a:cubicBezTo>
                    <a:pt x="190" y="203"/>
                    <a:pt x="362" y="199"/>
                    <a:pt x="363" y="1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45"/>
            <p:cNvSpPr/>
            <p:nvPr/>
          </p:nvSpPr>
          <p:spPr>
            <a:xfrm>
              <a:off x="5402867" y="3461109"/>
              <a:ext cx="535843" cy="266520"/>
            </a:xfrm>
            <a:custGeom>
              <a:avLst/>
              <a:gdLst/>
              <a:ahLst/>
              <a:cxnLst/>
              <a:rect l="l" t="t" r="r" b="b"/>
              <a:pathLst>
                <a:path w="411" h="204" extrusionOk="0">
                  <a:moveTo>
                    <a:pt x="288" y="43"/>
                  </a:moveTo>
                  <a:cubicBezTo>
                    <a:pt x="278" y="6"/>
                    <a:pt x="278" y="6"/>
                    <a:pt x="278" y="6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0" y="61"/>
                    <a:pt x="6" y="87"/>
                  </a:cubicBezTo>
                  <a:cubicBezTo>
                    <a:pt x="16" y="129"/>
                    <a:pt x="52" y="175"/>
                    <a:pt x="121" y="189"/>
                  </a:cubicBezTo>
                  <a:cubicBezTo>
                    <a:pt x="189" y="204"/>
                    <a:pt x="362" y="199"/>
                    <a:pt x="362" y="199"/>
                  </a:cubicBezTo>
                  <a:cubicBezTo>
                    <a:pt x="362" y="199"/>
                    <a:pt x="379" y="117"/>
                    <a:pt x="411" y="85"/>
                  </a:cubicBezTo>
                  <a:cubicBezTo>
                    <a:pt x="372" y="72"/>
                    <a:pt x="288" y="43"/>
                    <a:pt x="28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45"/>
            <p:cNvSpPr/>
            <p:nvPr/>
          </p:nvSpPr>
          <p:spPr>
            <a:xfrm>
              <a:off x="5400061" y="3458864"/>
              <a:ext cx="541455" cy="265959"/>
            </a:xfrm>
            <a:custGeom>
              <a:avLst/>
              <a:gdLst/>
              <a:ahLst/>
              <a:cxnLst/>
              <a:rect l="l" t="t" r="r" b="b"/>
              <a:pathLst>
                <a:path w="415" h="204" extrusionOk="0">
                  <a:moveTo>
                    <a:pt x="301" y="204"/>
                  </a:moveTo>
                  <a:cubicBezTo>
                    <a:pt x="244" y="204"/>
                    <a:pt x="164" y="202"/>
                    <a:pt x="122" y="193"/>
                  </a:cubicBezTo>
                  <a:cubicBezTo>
                    <a:pt x="51" y="178"/>
                    <a:pt x="15" y="130"/>
                    <a:pt x="6" y="90"/>
                  </a:cubicBezTo>
                  <a:cubicBezTo>
                    <a:pt x="0" y="63"/>
                    <a:pt x="11" y="23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81" y="6"/>
                    <a:pt x="281" y="6"/>
                    <a:pt x="282" y="7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301" y="47"/>
                    <a:pt x="377" y="73"/>
                    <a:pt x="413" y="85"/>
                  </a:cubicBezTo>
                  <a:cubicBezTo>
                    <a:pt x="414" y="85"/>
                    <a:pt x="415" y="86"/>
                    <a:pt x="415" y="87"/>
                  </a:cubicBezTo>
                  <a:cubicBezTo>
                    <a:pt x="415" y="87"/>
                    <a:pt x="415" y="88"/>
                    <a:pt x="414" y="88"/>
                  </a:cubicBezTo>
                  <a:cubicBezTo>
                    <a:pt x="383" y="120"/>
                    <a:pt x="366" y="200"/>
                    <a:pt x="366" y="201"/>
                  </a:cubicBezTo>
                  <a:cubicBezTo>
                    <a:pt x="366" y="202"/>
                    <a:pt x="365" y="203"/>
                    <a:pt x="364" y="203"/>
                  </a:cubicBezTo>
                  <a:cubicBezTo>
                    <a:pt x="364" y="203"/>
                    <a:pt x="337" y="204"/>
                    <a:pt x="301" y="204"/>
                  </a:cubicBezTo>
                  <a:close/>
                  <a:moveTo>
                    <a:pt x="15" y="23"/>
                  </a:moveTo>
                  <a:cubicBezTo>
                    <a:pt x="13" y="30"/>
                    <a:pt x="5" y="66"/>
                    <a:pt x="10" y="89"/>
                  </a:cubicBezTo>
                  <a:cubicBezTo>
                    <a:pt x="19" y="128"/>
                    <a:pt x="53" y="174"/>
                    <a:pt x="123" y="189"/>
                  </a:cubicBezTo>
                  <a:cubicBezTo>
                    <a:pt x="187" y="203"/>
                    <a:pt x="345" y="199"/>
                    <a:pt x="363" y="199"/>
                  </a:cubicBezTo>
                  <a:cubicBezTo>
                    <a:pt x="365" y="187"/>
                    <a:pt x="380" y="119"/>
                    <a:pt x="409" y="88"/>
                  </a:cubicBezTo>
                  <a:cubicBezTo>
                    <a:pt x="369" y="74"/>
                    <a:pt x="290" y="47"/>
                    <a:pt x="290" y="47"/>
                  </a:cubicBezTo>
                  <a:cubicBezTo>
                    <a:pt x="289" y="47"/>
                    <a:pt x="288" y="46"/>
                    <a:pt x="288" y="46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180" y="4"/>
                    <a:pt x="180" y="4"/>
                    <a:pt x="180" y="4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45"/>
            <p:cNvSpPr/>
            <p:nvPr/>
          </p:nvSpPr>
          <p:spPr>
            <a:xfrm>
              <a:off x="5874746" y="3687230"/>
              <a:ext cx="87530" cy="33666"/>
            </a:xfrm>
            <a:custGeom>
              <a:avLst/>
              <a:gdLst/>
              <a:ahLst/>
              <a:cxnLst/>
              <a:rect l="l" t="t" r="r" b="b"/>
              <a:pathLst>
                <a:path w="67" h="26" extrusionOk="0">
                  <a:moveTo>
                    <a:pt x="0" y="26"/>
                  </a:moveTo>
                  <a:cubicBezTo>
                    <a:pt x="24" y="19"/>
                    <a:pt x="46" y="11"/>
                    <a:pt x="6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45"/>
            <p:cNvSpPr/>
            <p:nvPr/>
          </p:nvSpPr>
          <p:spPr>
            <a:xfrm>
              <a:off x="5872501" y="3684424"/>
              <a:ext cx="93703" cy="39277"/>
            </a:xfrm>
            <a:custGeom>
              <a:avLst/>
              <a:gdLst/>
              <a:ahLst/>
              <a:cxnLst/>
              <a:rect l="l" t="t" r="r" b="b"/>
              <a:pathLst>
                <a:path w="72" h="30" extrusionOk="0">
                  <a:moveTo>
                    <a:pt x="2" y="30"/>
                  </a:moveTo>
                  <a:cubicBezTo>
                    <a:pt x="2" y="30"/>
                    <a:pt x="1" y="29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5" y="20"/>
                    <a:pt x="47" y="11"/>
                    <a:pt x="68" y="1"/>
                  </a:cubicBezTo>
                  <a:cubicBezTo>
                    <a:pt x="69" y="0"/>
                    <a:pt x="71" y="1"/>
                    <a:pt x="71" y="2"/>
                  </a:cubicBezTo>
                  <a:cubicBezTo>
                    <a:pt x="72" y="2"/>
                    <a:pt x="71" y="4"/>
                    <a:pt x="70" y="4"/>
                  </a:cubicBezTo>
                  <a:cubicBezTo>
                    <a:pt x="49" y="15"/>
                    <a:pt x="26" y="23"/>
                    <a:pt x="3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45"/>
            <p:cNvSpPr/>
            <p:nvPr/>
          </p:nvSpPr>
          <p:spPr>
            <a:xfrm>
              <a:off x="5660970" y="4100757"/>
              <a:ext cx="109413" cy="185161"/>
            </a:xfrm>
            <a:custGeom>
              <a:avLst/>
              <a:gdLst/>
              <a:ahLst/>
              <a:cxnLst/>
              <a:rect l="l" t="t" r="r" b="b"/>
              <a:pathLst>
                <a:path w="84" h="142" extrusionOk="0">
                  <a:moveTo>
                    <a:pt x="34" y="65"/>
                  </a:moveTo>
                  <a:cubicBezTo>
                    <a:pt x="27" y="49"/>
                    <a:pt x="27" y="17"/>
                    <a:pt x="28" y="0"/>
                  </a:cubicBezTo>
                  <a:cubicBezTo>
                    <a:pt x="13" y="7"/>
                    <a:pt x="0" y="14"/>
                    <a:pt x="1" y="19"/>
                  </a:cubicBezTo>
                  <a:cubicBezTo>
                    <a:pt x="3" y="27"/>
                    <a:pt x="9" y="82"/>
                    <a:pt x="24" y="104"/>
                  </a:cubicBezTo>
                  <a:cubicBezTo>
                    <a:pt x="38" y="126"/>
                    <a:pt x="63" y="136"/>
                    <a:pt x="72" y="139"/>
                  </a:cubicBezTo>
                  <a:cubicBezTo>
                    <a:pt x="82" y="142"/>
                    <a:pt x="84" y="142"/>
                    <a:pt x="84" y="132"/>
                  </a:cubicBezTo>
                  <a:cubicBezTo>
                    <a:pt x="84" y="122"/>
                    <a:pt x="77" y="109"/>
                    <a:pt x="77" y="100"/>
                  </a:cubicBezTo>
                  <a:cubicBezTo>
                    <a:pt x="67" y="99"/>
                    <a:pt x="57" y="97"/>
                    <a:pt x="47" y="94"/>
                  </a:cubicBezTo>
                  <a:cubicBezTo>
                    <a:pt x="47" y="94"/>
                    <a:pt x="43" y="88"/>
                    <a:pt x="34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45"/>
            <p:cNvSpPr/>
            <p:nvPr/>
          </p:nvSpPr>
          <p:spPr>
            <a:xfrm>
              <a:off x="5658164" y="4097951"/>
              <a:ext cx="115024" cy="189650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82" y="145"/>
                  </a:moveTo>
                  <a:cubicBezTo>
                    <a:pt x="80" y="145"/>
                    <a:pt x="77" y="144"/>
                    <a:pt x="74" y="143"/>
                  </a:cubicBezTo>
                  <a:cubicBezTo>
                    <a:pt x="66" y="141"/>
                    <a:pt x="40" y="131"/>
                    <a:pt x="24" y="107"/>
                  </a:cubicBezTo>
                  <a:cubicBezTo>
                    <a:pt x="12" y="88"/>
                    <a:pt x="5" y="48"/>
                    <a:pt x="2" y="29"/>
                  </a:cubicBezTo>
                  <a:cubicBezTo>
                    <a:pt x="2" y="25"/>
                    <a:pt x="1" y="23"/>
                    <a:pt x="1" y="21"/>
                  </a:cubicBezTo>
                  <a:cubicBezTo>
                    <a:pt x="0" y="16"/>
                    <a:pt x="8" y="11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16"/>
                    <a:pt x="30" y="50"/>
                    <a:pt x="37" y="66"/>
                  </a:cubicBezTo>
                  <a:cubicBezTo>
                    <a:pt x="45" y="84"/>
                    <a:pt x="49" y="92"/>
                    <a:pt x="51" y="94"/>
                  </a:cubicBezTo>
                  <a:cubicBezTo>
                    <a:pt x="60" y="97"/>
                    <a:pt x="70" y="99"/>
                    <a:pt x="79" y="100"/>
                  </a:cubicBezTo>
                  <a:cubicBezTo>
                    <a:pt x="80" y="100"/>
                    <a:pt x="81" y="101"/>
                    <a:pt x="81" y="102"/>
                  </a:cubicBezTo>
                  <a:cubicBezTo>
                    <a:pt x="81" y="106"/>
                    <a:pt x="83" y="111"/>
                    <a:pt x="84" y="117"/>
                  </a:cubicBezTo>
                  <a:cubicBezTo>
                    <a:pt x="86" y="123"/>
                    <a:pt x="88" y="129"/>
                    <a:pt x="88" y="134"/>
                  </a:cubicBezTo>
                  <a:cubicBezTo>
                    <a:pt x="88" y="139"/>
                    <a:pt x="88" y="142"/>
                    <a:pt x="85" y="144"/>
                  </a:cubicBezTo>
                  <a:cubicBezTo>
                    <a:pt x="84" y="144"/>
                    <a:pt x="83" y="145"/>
                    <a:pt x="82" y="145"/>
                  </a:cubicBezTo>
                  <a:close/>
                  <a:moveTo>
                    <a:pt x="28" y="5"/>
                  </a:moveTo>
                  <a:cubicBezTo>
                    <a:pt x="19" y="10"/>
                    <a:pt x="4" y="18"/>
                    <a:pt x="5" y="20"/>
                  </a:cubicBezTo>
                  <a:cubicBezTo>
                    <a:pt x="5" y="22"/>
                    <a:pt x="5" y="25"/>
                    <a:pt x="6" y="29"/>
                  </a:cubicBezTo>
                  <a:cubicBezTo>
                    <a:pt x="9" y="46"/>
                    <a:pt x="16" y="87"/>
                    <a:pt x="28" y="105"/>
                  </a:cubicBezTo>
                  <a:cubicBezTo>
                    <a:pt x="43" y="128"/>
                    <a:pt x="68" y="137"/>
                    <a:pt x="75" y="139"/>
                  </a:cubicBezTo>
                  <a:cubicBezTo>
                    <a:pt x="78" y="140"/>
                    <a:pt x="82" y="141"/>
                    <a:pt x="83" y="140"/>
                  </a:cubicBezTo>
                  <a:cubicBezTo>
                    <a:pt x="84" y="140"/>
                    <a:pt x="84" y="138"/>
                    <a:pt x="84" y="134"/>
                  </a:cubicBezTo>
                  <a:cubicBezTo>
                    <a:pt x="84" y="129"/>
                    <a:pt x="82" y="124"/>
                    <a:pt x="81" y="118"/>
                  </a:cubicBezTo>
                  <a:cubicBezTo>
                    <a:pt x="79" y="113"/>
                    <a:pt x="78" y="108"/>
                    <a:pt x="77" y="104"/>
                  </a:cubicBezTo>
                  <a:cubicBezTo>
                    <a:pt x="68" y="103"/>
                    <a:pt x="58" y="101"/>
                    <a:pt x="49" y="98"/>
                  </a:cubicBezTo>
                  <a:cubicBezTo>
                    <a:pt x="48" y="98"/>
                    <a:pt x="48" y="98"/>
                    <a:pt x="47" y="97"/>
                  </a:cubicBezTo>
                  <a:cubicBezTo>
                    <a:pt x="47" y="97"/>
                    <a:pt x="43" y="90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27" y="53"/>
                    <a:pt x="27" y="23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45"/>
            <p:cNvSpPr/>
            <p:nvPr/>
          </p:nvSpPr>
          <p:spPr>
            <a:xfrm>
              <a:off x="5648064" y="2984739"/>
              <a:ext cx="140834" cy="497130"/>
            </a:xfrm>
            <a:custGeom>
              <a:avLst/>
              <a:gdLst/>
              <a:ahLst/>
              <a:cxnLst/>
              <a:rect l="l" t="t" r="r" b="b"/>
              <a:pathLst>
                <a:path w="108" h="381" extrusionOk="0">
                  <a:moveTo>
                    <a:pt x="3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4" y="240"/>
                    <a:pt x="23" y="272"/>
                  </a:cubicBezTo>
                  <a:cubicBezTo>
                    <a:pt x="22" y="304"/>
                    <a:pt x="20" y="368"/>
                    <a:pt x="20" y="368"/>
                  </a:cubicBezTo>
                  <a:cubicBezTo>
                    <a:pt x="20" y="368"/>
                    <a:pt x="62" y="381"/>
                    <a:pt x="90" y="371"/>
                  </a:cubicBezTo>
                  <a:cubicBezTo>
                    <a:pt x="88" y="261"/>
                    <a:pt x="88" y="261"/>
                    <a:pt x="88" y="261"/>
                  </a:cubicBezTo>
                  <a:cubicBezTo>
                    <a:pt x="88" y="261"/>
                    <a:pt x="108" y="157"/>
                    <a:pt x="100" y="123"/>
                  </a:cubicBezTo>
                  <a:cubicBezTo>
                    <a:pt x="93" y="89"/>
                    <a:pt x="68" y="29"/>
                    <a:pt x="68" y="29"/>
                  </a:cubicBezTo>
                  <a:cubicBezTo>
                    <a:pt x="68" y="29"/>
                    <a:pt x="57" y="1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45"/>
            <p:cNvSpPr/>
            <p:nvPr/>
          </p:nvSpPr>
          <p:spPr>
            <a:xfrm>
              <a:off x="5645259" y="2982495"/>
              <a:ext cx="146445" cy="494325"/>
            </a:xfrm>
            <a:custGeom>
              <a:avLst/>
              <a:gdLst/>
              <a:ahLst/>
              <a:cxnLst/>
              <a:rect l="l" t="t" r="r" b="b"/>
              <a:pathLst>
                <a:path w="112" h="379" extrusionOk="0">
                  <a:moveTo>
                    <a:pt x="66" y="379"/>
                  </a:moveTo>
                  <a:cubicBezTo>
                    <a:pt x="44" y="379"/>
                    <a:pt x="23" y="372"/>
                    <a:pt x="21" y="372"/>
                  </a:cubicBezTo>
                  <a:cubicBezTo>
                    <a:pt x="21" y="372"/>
                    <a:pt x="20" y="371"/>
                    <a:pt x="20" y="370"/>
                  </a:cubicBezTo>
                  <a:cubicBezTo>
                    <a:pt x="20" y="370"/>
                    <a:pt x="22" y="306"/>
                    <a:pt x="23" y="274"/>
                  </a:cubicBezTo>
                  <a:cubicBezTo>
                    <a:pt x="24" y="242"/>
                    <a:pt x="0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60" y="1"/>
                    <a:pt x="72" y="30"/>
                    <a:pt x="72" y="30"/>
                  </a:cubicBezTo>
                  <a:cubicBezTo>
                    <a:pt x="72" y="31"/>
                    <a:pt x="97" y="91"/>
                    <a:pt x="104" y="124"/>
                  </a:cubicBezTo>
                  <a:cubicBezTo>
                    <a:pt x="112" y="158"/>
                    <a:pt x="93" y="257"/>
                    <a:pt x="92" y="264"/>
                  </a:cubicBezTo>
                  <a:cubicBezTo>
                    <a:pt x="94" y="373"/>
                    <a:pt x="94" y="373"/>
                    <a:pt x="94" y="373"/>
                  </a:cubicBezTo>
                  <a:cubicBezTo>
                    <a:pt x="94" y="374"/>
                    <a:pt x="93" y="375"/>
                    <a:pt x="92" y="375"/>
                  </a:cubicBezTo>
                  <a:cubicBezTo>
                    <a:pt x="84" y="378"/>
                    <a:pt x="75" y="379"/>
                    <a:pt x="66" y="379"/>
                  </a:cubicBezTo>
                  <a:close/>
                  <a:moveTo>
                    <a:pt x="24" y="368"/>
                  </a:moveTo>
                  <a:cubicBezTo>
                    <a:pt x="31" y="371"/>
                    <a:pt x="66" y="379"/>
                    <a:pt x="90" y="371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2"/>
                    <a:pt x="108" y="158"/>
                    <a:pt x="100" y="125"/>
                  </a:cubicBezTo>
                  <a:cubicBezTo>
                    <a:pt x="93" y="92"/>
                    <a:pt x="69" y="32"/>
                    <a:pt x="69" y="32"/>
                  </a:cubicBezTo>
                  <a:cubicBezTo>
                    <a:pt x="68" y="31"/>
                    <a:pt x="57" y="6"/>
                    <a:pt x="32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38"/>
                    <a:pt x="28" y="243"/>
                    <a:pt x="27" y="274"/>
                  </a:cubicBezTo>
                  <a:cubicBezTo>
                    <a:pt x="26" y="303"/>
                    <a:pt x="24" y="359"/>
                    <a:pt x="24" y="3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45"/>
            <p:cNvSpPr/>
            <p:nvPr/>
          </p:nvSpPr>
          <p:spPr>
            <a:xfrm>
              <a:off x="5648064" y="2980811"/>
              <a:ext cx="112219" cy="142518"/>
            </a:xfrm>
            <a:custGeom>
              <a:avLst/>
              <a:gdLst/>
              <a:ahLst/>
              <a:cxnLst/>
              <a:rect l="l" t="t" r="r" b="b"/>
              <a:pathLst>
                <a:path w="86" h="109" extrusionOk="0">
                  <a:moveTo>
                    <a:pt x="21" y="101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70" y="36"/>
                    <a:pt x="68" y="31"/>
                  </a:cubicBezTo>
                  <a:cubicBezTo>
                    <a:pt x="64" y="22"/>
                    <a:pt x="57" y="15"/>
                    <a:pt x="48" y="9"/>
                  </a:cubicBezTo>
                  <a:cubicBezTo>
                    <a:pt x="37" y="1"/>
                    <a:pt x="23" y="1"/>
                    <a:pt x="15" y="0"/>
                  </a:cubicBezTo>
                  <a:cubicBezTo>
                    <a:pt x="7" y="0"/>
                    <a:pt x="0" y="16"/>
                    <a:pt x="0" y="16"/>
                  </a:cubicBezTo>
                  <a:lnTo>
                    <a:pt x="21" y="1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45"/>
            <p:cNvSpPr/>
            <p:nvPr/>
          </p:nvSpPr>
          <p:spPr>
            <a:xfrm>
              <a:off x="5645259" y="2978567"/>
              <a:ext cx="117268" cy="147007"/>
            </a:xfrm>
            <a:custGeom>
              <a:avLst/>
              <a:gdLst/>
              <a:ahLst/>
              <a:cxnLst/>
              <a:rect l="l" t="t" r="r" b="b"/>
              <a:pathLst>
                <a:path w="90" h="113" extrusionOk="0">
                  <a:moveTo>
                    <a:pt x="88" y="113"/>
                  </a:moveTo>
                  <a:cubicBezTo>
                    <a:pt x="87" y="113"/>
                    <a:pt x="87" y="113"/>
                    <a:pt x="86" y="11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4" y="105"/>
                    <a:pt x="23" y="105"/>
                    <a:pt x="23" y="105"/>
                  </a:cubicBezTo>
                  <a:cubicBezTo>
                    <a:pt x="22" y="105"/>
                    <a:pt x="21" y="105"/>
                    <a:pt x="21" y="10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5"/>
                    <a:pt x="9" y="0"/>
                    <a:pt x="17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8" y="1"/>
                    <a:pt x="40" y="2"/>
                    <a:pt x="51" y="10"/>
                  </a:cubicBezTo>
                  <a:cubicBezTo>
                    <a:pt x="60" y="15"/>
                    <a:pt x="67" y="23"/>
                    <a:pt x="72" y="33"/>
                  </a:cubicBezTo>
                  <a:cubicBezTo>
                    <a:pt x="74" y="38"/>
                    <a:pt x="88" y="103"/>
                    <a:pt x="90" y="111"/>
                  </a:cubicBezTo>
                  <a:cubicBezTo>
                    <a:pt x="90" y="112"/>
                    <a:pt x="90" y="112"/>
                    <a:pt x="89" y="113"/>
                  </a:cubicBezTo>
                  <a:lnTo>
                    <a:pt x="88" y="113"/>
                  </a:lnTo>
                  <a:close/>
                  <a:moveTo>
                    <a:pt x="52" y="57"/>
                  </a:moveTo>
                  <a:cubicBezTo>
                    <a:pt x="53" y="57"/>
                    <a:pt x="53" y="57"/>
                    <a:pt x="54" y="58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78" y="73"/>
                    <a:pt x="70" y="37"/>
                    <a:pt x="69" y="34"/>
                  </a:cubicBezTo>
                  <a:cubicBezTo>
                    <a:pt x="64" y="26"/>
                    <a:pt x="57" y="18"/>
                    <a:pt x="49" y="13"/>
                  </a:cubicBezTo>
                  <a:cubicBezTo>
                    <a:pt x="39" y="6"/>
                    <a:pt x="27" y="5"/>
                    <a:pt x="20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7" y="12"/>
                    <a:pt x="4" y="1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2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45"/>
            <p:cNvSpPr/>
            <p:nvPr/>
          </p:nvSpPr>
          <p:spPr>
            <a:xfrm>
              <a:off x="5392206" y="2980811"/>
              <a:ext cx="315896" cy="572880"/>
            </a:xfrm>
            <a:custGeom>
              <a:avLst/>
              <a:gdLst/>
              <a:ahLst/>
              <a:cxnLst/>
              <a:rect l="l" t="t" r="r" b="b"/>
              <a:pathLst>
                <a:path w="242" h="439" extrusionOk="0">
                  <a:moveTo>
                    <a:pt x="203" y="0"/>
                  </a:moveTo>
                  <a:cubicBezTo>
                    <a:pt x="203" y="0"/>
                    <a:pt x="106" y="21"/>
                    <a:pt x="98" y="27"/>
                  </a:cubicBezTo>
                  <a:cubicBezTo>
                    <a:pt x="89" y="33"/>
                    <a:pt x="86" y="53"/>
                    <a:pt x="88" y="61"/>
                  </a:cubicBezTo>
                  <a:cubicBezTo>
                    <a:pt x="90" y="68"/>
                    <a:pt x="112" y="233"/>
                    <a:pt x="112" y="233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6"/>
                    <a:pt x="37" y="427"/>
                    <a:pt x="71" y="433"/>
                  </a:cubicBezTo>
                  <a:cubicBezTo>
                    <a:pt x="105" y="439"/>
                    <a:pt x="178" y="430"/>
                    <a:pt x="204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42" y="210"/>
                    <a:pt x="229" y="132"/>
                  </a:cubicBezTo>
                  <a:cubicBezTo>
                    <a:pt x="216" y="53"/>
                    <a:pt x="203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45"/>
            <p:cNvSpPr/>
            <p:nvPr/>
          </p:nvSpPr>
          <p:spPr>
            <a:xfrm>
              <a:off x="5389401" y="2978567"/>
              <a:ext cx="320945" cy="572880"/>
            </a:xfrm>
            <a:custGeom>
              <a:avLst/>
              <a:gdLst/>
              <a:ahLst/>
              <a:cxnLst/>
              <a:rect l="l" t="t" r="r" b="b"/>
              <a:pathLst>
                <a:path w="246" h="439" extrusionOk="0">
                  <a:moveTo>
                    <a:pt x="100" y="439"/>
                  </a:moveTo>
                  <a:cubicBezTo>
                    <a:pt x="90" y="439"/>
                    <a:pt x="80" y="438"/>
                    <a:pt x="73" y="437"/>
                  </a:cubicBezTo>
                  <a:cubicBezTo>
                    <a:pt x="38" y="431"/>
                    <a:pt x="2" y="401"/>
                    <a:pt x="1" y="400"/>
                  </a:cubicBezTo>
                  <a:cubicBezTo>
                    <a:pt x="0" y="399"/>
                    <a:pt x="0" y="398"/>
                    <a:pt x="0" y="397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04" y="177"/>
                    <a:pt x="89" y="69"/>
                    <a:pt x="88" y="63"/>
                  </a:cubicBezTo>
                  <a:cubicBezTo>
                    <a:pt x="86" y="55"/>
                    <a:pt x="89" y="34"/>
                    <a:pt x="98" y="28"/>
                  </a:cubicBezTo>
                  <a:cubicBezTo>
                    <a:pt x="107" y="22"/>
                    <a:pt x="195" y="2"/>
                    <a:pt x="205" y="0"/>
                  </a:cubicBezTo>
                  <a:cubicBezTo>
                    <a:pt x="206" y="0"/>
                    <a:pt x="207" y="0"/>
                    <a:pt x="207" y="1"/>
                  </a:cubicBezTo>
                  <a:cubicBezTo>
                    <a:pt x="207" y="2"/>
                    <a:pt x="221" y="56"/>
                    <a:pt x="233" y="133"/>
                  </a:cubicBezTo>
                  <a:cubicBezTo>
                    <a:pt x="246" y="211"/>
                    <a:pt x="234" y="409"/>
                    <a:pt x="234" y="411"/>
                  </a:cubicBezTo>
                  <a:cubicBezTo>
                    <a:pt x="234" y="411"/>
                    <a:pt x="233" y="412"/>
                    <a:pt x="233" y="412"/>
                  </a:cubicBezTo>
                  <a:cubicBezTo>
                    <a:pt x="207" y="423"/>
                    <a:pt x="207" y="423"/>
                    <a:pt x="207" y="423"/>
                  </a:cubicBezTo>
                  <a:cubicBezTo>
                    <a:pt x="186" y="432"/>
                    <a:pt x="137" y="439"/>
                    <a:pt x="100" y="439"/>
                  </a:cubicBezTo>
                  <a:close/>
                  <a:moveTo>
                    <a:pt x="5" y="398"/>
                  </a:moveTo>
                  <a:cubicBezTo>
                    <a:pt x="12" y="404"/>
                    <a:pt x="44" y="428"/>
                    <a:pt x="73" y="433"/>
                  </a:cubicBezTo>
                  <a:cubicBezTo>
                    <a:pt x="107" y="439"/>
                    <a:pt x="179" y="430"/>
                    <a:pt x="205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1" y="392"/>
                    <a:pt x="241" y="208"/>
                    <a:pt x="229" y="134"/>
                  </a:cubicBezTo>
                  <a:cubicBezTo>
                    <a:pt x="218" y="65"/>
                    <a:pt x="206" y="14"/>
                    <a:pt x="204" y="4"/>
                  </a:cubicBezTo>
                  <a:cubicBezTo>
                    <a:pt x="165" y="13"/>
                    <a:pt x="107" y="27"/>
                    <a:pt x="101" y="31"/>
                  </a:cubicBezTo>
                  <a:cubicBezTo>
                    <a:pt x="93" y="36"/>
                    <a:pt x="90" y="55"/>
                    <a:pt x="92" y="62"/>
                  </a:cubicBezTo>
                  <a:cubicBezTo>
                    <a:pt x="94" y="70"/>
                    <a:pt x="115" y="228"/>
                    <a:pt x="116" y="235"/>
                  </a:cubicBezTo>
                  <a:cubicBezTo>
                    <a:pt x="116" y="235"/>
                    <a:pt x="116" y="236"/>
                    <a:pt x="116" y="236"/>
                  </a:cubicBezTo>
                  <a:lnTo>
                    <a:pt x="5" y="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45"/>
            <p:cNvSpPr/>
            <p:nvPr/>
          </p:nvSpPr>
          <p:spPr>
            <a:xfrm>
              <a:off x="6047001" y="3210860"/>
              <a:ext cx="172256" cy="141957"/>
            </a:xfrm>
            <a:custGeom>
              <a:avLst/>
              <a:gdLst/>
              <a:ahLst/>
              <a:cxnLst/>
              <a:rect l="l" t="t" r="r" b="b"/>
              <a:pathLst>
                <a:path w="132" h="109" extrusionOk="0">
                  <a:moveTo>
                    <a:pt x="0" y="77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50" y="35"/>
                    <a:pt x="51" y="32"/>
                  </a:cubicBezTo>
                  <a:cubicBezTo>
                    <a:pt x="53" y="30"/>
                    <a:pt x="66" y="26"/>
                    <a:pt x="72" y="21"/>
                  </a:cubicBezTo>
                  <a:cubicBezTo>
                    <a:pt x="78" y="16"/>
                    <a:pt x="86" y="7"/>
                    <a:pt x="89" y="6"/>
                  </a:cubicBezTo>
                  <a:cubicBezTo>
                    <a:pt x="91" y="5"/>
                    <a:pt x="95" y="12"/>
                    <a:pt x="89" y="21"/>
                  </a:cubicBezTo>
                  <a:cubicBezTo>
                    <a:pt x="84" y="27"/>
                    <a:pt x="79" y="33"/>
                    <a:pt x="73" y="39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25" y="0"/>
                    <a:pt x="128" y="11"/>
                  </a:cubicBezTo>
                  <a:cubicBezTo>
                    <a:pt x="132" y="22"/>
                    <a:pt x="112" y="55"/>
                    <a:pt x="108" y="65"/>
                  </a:cubicBezTo>
                  <a:cubicBezTo>
                    <a:pt x="103" y="76"/>
                    <a:pt x="99" y="81"/>
                    <a:pt x="90" y="83"/>
                  </a:cubicBezTo>
                  <a:cubicBezTo>
                    <a:pt x="82" y="84"/>
                    <a:pt x="56" y="89"/>
                    <a:pt x="51" y="90"/>
                  </a:cubicBezTo>
                  <a:cubicBezTo>
                    <a:pt x="45" y="90"/>
                    <a:pt x="13" y="109"/>
                    <a:pt x="13" y="109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45"/>
            <p:cNvSpPr/>
            <p:nvPr/>
          </p:nvSpPr>
          <p:spPr>
            <a:xfrm>
              <a:off x="6044757" y="3214788"/>
              <a:ext cx="176183" cy="140835"/>
            </a:xfrm>
            <a:custGeom>
              <a:avLst/>
              <a:gdLst/>
              <a:ahLst/>
              <a:cxnLst/>
              <a:rect l="l" t="t" r="r" b="b"/>
              <a:pathLst>
                <a:path w="135" h="108" extrusionOk="0">
                  <a:moveTo>
                    <a:pt x="15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3" y="108"/>
                    <a:pt x="13" y="108"/>
                    <a:pt x="13" y="107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1"/>
                    <a:pt x="50" y="31"/>
                    <a:pt x="52" y="28"/>
                  </a:cubicBezTo>
                  <a:cubicBezTo>
                    <a:pt x="53" y="27"/>
                    <a:pt x="55" y="26"/>
                    <a:pt x="60" y="24"/>
                  </a:cubicBezTo>
                  <a:cubicBezTo>
                    <a:pt x="64" y="22"/>
                    <a:pt x="69" y="19"/>
                    <a:pt x="73" y="16"/>
                  </a:cubicBezTo>
                  <a:cubicBezTo>
                    <a:pt x="75" y="14"/>
                    <a:pt x="78" y="12"/>
                    <a:pt x="80" y="9"/>
                  </a:cubicBezTo>
                  <a:cubicBezTo>
                    <a:pt x="86" y="4"/>
                    <a:pt x="88" y="1"/>
                    <a:pt x="90" y="1"/>
                  </a:cubicBezTo>
                  <a:cubicBezTo>
                    <a:pt x="92" y="0"/>
                    <a:pt x="93" y="1"/>
                    <a:pt x="94" y="3"/>
                  </a:cubicBezTo>
                  <a:cubicBezTo>
                    <a:pt x="97" y="6"/>
                    <a:pt x="97" y="12"/>
                    <a:pt x="92" y="19"/>
                  </a:cubicBezTo>
                  <a:cubicBezTo>
                    <a:pt x="90" y="23"/>
                    <a:pt x="87" y="27"/>
                    <a:pt x="83" y="3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4" y="15"/>
                    <a:pt x="122" y="3"/>
                    <a:pt x="128" y="3"/>
                  </a:cubicBezTo>
                  <a:cubicBezTo>
                    <a:pt x="129" y="4"/>
                    <a:pt x="131" y="4"/>
                    <a:pt x="132" y="7"/>
                  </a:cubicBezTo>
                  <a:cubicBezTo>
                    <a:pt x="135" y="16"/>
                    <a:pt x="127" y="33"/>
                    <a:pt x="117" y="52"/>
                  </a:cubicBezTo>
                  <a:cubicBezTo>
                    <a:pt x="115" y="57"/>
                    <a:pt x="113" y="60"/>
                    <a:pt x="112" y="63"/>
                  </a:cubicBezTo>
                  <a:cubicBezTo>
                    <a:pt x="107" y="73"/>
                    <a:pt x="103" y="80"/>
                    <a:pt x="93" y="82"/>
                  </a:cubicBezTo>
                  <a:cubicBezTo>
                    <a:pt x="85" y="83"/>
                    <a:pt x="58" y="88"/>
                    <a:pt x="53" y="88"/>
                  </a:cubicBezTo>
                  <a:cubicBezTo>
                    <a:pt x="49" y="89"/>
                    <a:pt x="28" y="101"/>
                    <a:pt x="16" y="108"/>
                  </a:cubicBezTo>
                  <a:lnTo>
                    <a:pt x="15" y="108"/>
                  </a:lnTo>
                  <a:close/>
                  <a:moveTo>
                    <a:pt x="5" y="75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23" y="99"/>
                    <a:pt x="48" y="85"/>
                    <a:pt x="52" y="85"/>
                  </a:cubicBezTo>
                  <a:cubicBezTo>
                    <a:pt x="58" y="84"/>
                    <a:pt x="84" y="79"/>
                    <a:pt x="92" y="78"/>
                  </a:cubicBezTo>
                  <a:cubicBezTo>
                    <a:pt x="99" y="76"/>
                    <a:pt x="103" y="72"/>
                    <a:pt x="108" y="61"/>
                  </a:cubicBezTo>
                  <a:cubicBezTo>
                    <a:pt x="109" y="59"/>
                    <a:pt x="111" y="55"/>
                    <a:pt x="113" y="50"/>
                  </a:cubicBezTo>
                  <a:cubicBezTo>
                    <a:pt x="120" y="37"/>
                    <a:pt x="131" y="16"/>
                    <a:pt x="128" y="9"/>
                  </a:cubicBezTo>
                  <a:cubicBezTo>
                    <a:pt x="128" y="8"/>
                    <a:pt x="128" y="7"/>
                    <a:pt x="127" y="7"/>
                  </a:cubicBezTo>
                  <a:cubicBezTo>
                    <a:pt x="125" y="7"/>
                    <a:pt x="118" y="15"/>
                    <a:pt x="114" y="23"/>
                  </a:cubicBezTo>
                  <a:cubicBezTo>
                    <a:pt x="114" y="23"/>
                    <a:pt x="113" y="24"/>
                    <a:pt x="113" y="24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73" y="36"/>
                    <a:pt x="73" y="35"/>
                    <a:pt x="73" y="34"/>
                  </a:cubicBezTo>
                  <a:cubicBezTo>
                    <a:pt x="79" y="29"/>
                    <a:pt x="85" y="23"/>
                    <a:pt x="89" y="17"/>
                  </a:cubicBezTo>
                  <a:cubicBezTo>
                    <a:pt x="93" y="12"/>
                    <a:pt x="92" y="8"/>
                    <a:pt x="92" y="7"/>
                  </a:cubicBezTo>
                  <a:cubicBezTo>
                    <a:pt x="92" y="6"/>
                    <a:pt x="91" y="5"/>
                    <a:pt x="91" y="5"/>
                  </a:cubicBezTo>
                  <a:cubicBezTo>
                    <a:pt x="90" y="6"/>
                    <a:pt x="86" y="10"/>
                    <a:pt x="83" y="12"/>
                  </a:cubicBezTo>
                  <a:cubicBezTo>
                    <a:pt x="80" y="15"/>
                    <a:pt x="78" y="17"/>
                    <a:pt x="75" y="19"/>
                  </a:cubicBezTo>
                  <a:cubicBezTo>
                    <a:pt x="72" y="23"/>
                    <a:pt x="66" y="25"/>
                    <a:pt x="61" y="27"/>
                  </a:cubicBezTo>
                  <a:cubicBezTo>
                    <a:pt x="59" y="29"/>
                    <a:pt x="56" y="30"/>
                    <a:pt x="55" y="31"/>
                  </a:cubicBezTo>
                  <a:cubicBezTo>
                    <a:pt x="54" y="32"/>
                    <a:pt x="47" y="48"/>
                    <a:pt x="42" y="58"/>
                  </a:cubicBezTo>
                  <a:cubicBezTo>
                    <a:pt x="42" y="58"/>
                    <a:pt x="42" y="58"/>
                    <a:pt x="41" y="59"/>
                  </a:cubicBezTo>
                  <a:lnTo>
                    <a:pt x="5" y="7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45"/>
            <p:cNvSpPr/>
            <p:nvPr/>
          </p:nvSpPr>
          <p:spPr>
            <a:xfrm>
              <a:off x="6116577" y="3245648"/>
              <a:ext cx="93703" cy="54987"/>
            </a:xfrm>
            <a:custGeom>
              <a:avLst/>
              <a:gdLst/>
              <a:ahLst/>
              <a:cxnLst/>
              <a:rect l="l" t="t" r="r" b="b"/>
              <a:pathLst>
                <a:path w="72" h="42" extrusionOk="0">
                  <a:moveTo>
                    <a:pt x="0" y="42"/>
                  </a:moveTo>
                  <a:cubicBezTo>
                    <a:pt x="7" y="36"/>
                    <a:pt x="15" y="31"/>
                    <a:pt x="19" y="31"/>
                  </a:cubicBezTo>
                  <a:cubicBezTo>
                    <a:pt x="27" y="31"/>
                    <a:pt x="46" y="32"/>
                    <a:pt x="46" y="32"/>
                  </a:cubicBezTo>
                  <a:cubicBezTo>
                    <a:pt x="46" y="32"/>
                    <a:pt x="56" y="8"/>
                    <a:pt x="62" y="4"/>
                  </a:cubicBezTo>
                  <a:cubicBezTo>
                    <a:pt x="67" y="0"/>
                    <a:pt x="72" y="6"/>
                    <a:pt x="67" y="13"/>
                  </a:cubicBez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45"/>
            <p:cNvSpPr/>
            <p:nvPr/>
          </p:nvSpPr>
          <p:spPr>
            <a:xfrm>
              <a:off x="5723812" y="3004377"/>
              <a:ext cx="353488" cy="512840"/>
            </a:xfrm>
            <a:custGeom>
              <a:avLst/>
              <a:gdLst/>
              <a:ahLst/>
              <a:cxnLst/>
              <a:rect l="l" t="t" r="r" b="b"/>
              <a:pathLst>
                <a:path w="271" h="393" extrusionOk="0">
                  <a:moveTo>
                    <a:pt x="0" y="0"/>
                  </a:moveTo>
                  <a:cubicBezTo>
                    <a:pt x="0" y="0"/>
                    <a:pt x="25" y="106"/>
                    <a:pt x="24" y="146"/>
                  </a:cubicBezTo>
                  <a:cubicBezTo>
                    <a:pt x="23" y="185"/>
                    <a:pt x="11" y="205"/>
                    <a:pt x="13" y="219"/>
                  </a:cubicBezTo>
                  <a:cubicBezTo>
                    <a:pt x="16" y="232"/>
                    <a:pt x="21" y="392"/>
                    <a:pt x="21" y="392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37" y="332"/>
                    <a:pt x="38" y="321"/>
                  </a:cubicBezTo>
                  <a:cubicBezTo>
                    <a:pt x="38" y="309"/>
                    <a:pt x="46" y="263"/>
                    <a:pt x="46" y="263"/>
                  </a:cubicBezTo>
                  <a:cubicBezTo>
                    <a:pt x="46" y="263"/>
                    <a:pt x="84" y="339"/>
                    <a:pt x="89" y="343"/>
                  </a:cubicBezTo>
                  <a:cubicBezTo>
                    <a:pt x="95" y="346"/>
                    <a:pt x="271" y="271"/>
                    <a:pt x="271" y="271"/>
                  </a:cubicBezTo>
                  <a:cubicBezTo>
                    <a:pt x="258" y="228"/>
                    <a:pt x="258" y="228"/>
                    <a:pt x="258" y="22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97" y="167"/>
                    <a:pt x="93" y="148"/>
                  </a:cubicBezTo>
                  <a:cubicBezTo>
                    <a:pt x="89" y="129"/>
                    <a:pt x="86" y="62"/>
                    <a:pt x="76" y="45"/>
                  </a:cubicBezTo>
                  <a:cubicBezTo>
                    <a:pt x="65" y="2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45"/>
            <p:cNvSpPr/>
            <p:nvPr/>
          </p:nvSpPr>
          <p:spPr>
            <a:xfrm>
              <a:off x="5721006" y="3001572"/>
              <a:ext cx="360221" cy="518452"/>
            </a:xfrm>
            <a:custGeom>
              <a:avLst/>
              <a:gdLst/>
              <a:ahLst/>
              <a:cxnLst/>
              <a:rect l="l" t="t" r="r" b="b"/>
              <a:pathLst>
                <a:path w="276" h="397" extrusionOk="0">
                  <a:moveTo>
                    <a:pt x="44" y="397"/>
                  </a:moveTo>
                  <a:cubicBezTo>
                    <a:pt x="44" y="397"/>
                    <a:pt x="44" y="397"/>
                    <a:pt x="44" y="397"/>
                  </a:cubicBezTo>
                  <a:cubicBezTo>
                    <a:pt x="23" y="396"/>
                    <a:pt x="23" y="396"/>
                    <a:pt x="23" y="396"/>
                  </a:cubicBezTo>
                  <a:cubicBezTo>
                    <a:pt x="22" y="396"/>
                    <a:pt x="21" y="395"/>
                    <a:pt x="21" y="394"/>
                  </a:cubicBezTo>
                  <a:cubicBezTo>
                    <a:pt x="21" y="393"/>
                    <a:pt x="16" y="234"/>
                    <a:pt x="13" y="221"/>
                  </a:cubicBezTo>
                  <a:cubicBezTo>
                    <a:pt x="12" y="215"/>
                    <a:pt x="14" y="207"/>
                    <a:pt x="17" y="197"/>
                  </a:cubicBezTo>
                  <a:cubicBezTo>
                    <a:pt x="20" y="185"/>
                    <a:pt x="24" y="169"/>
                    <a:pt x="24" y="147"/>
                  </a:cubicBezTo>
                  <a:cubicBezTo>
                    <a:pt x="25" y="109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6" y="2"/>
                    <a:pt x="69" y="29"/>
                    <a:pt x="79" y="46"/>
                  </a:cubicBezTo>
                  <a:cubicBezTo>
                    <a:pt x="87" y="58"/>
                    <a:pt x="91" y="93"/>
                    <a:pt x="94" y="121"/>
                  </a:cubicBezTo>
                  <a:cubicBezTo>
                    <a:pt x="95" y="133"/>
                    <a:pt x="96" y="144"/>
                    <a:pt x="97" y="149"/>
                  </a:cubicBezTo>
                  <a:cubicBezTo>
                    <a:pt x="101" y="167"/>
                    <a:pt x="123" y="242"/>
                    <a:pt x="127" y="25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1" y="228"/>
                    <a:pt x="262" y="228"/>
                    <a:pt x="262" y="229"/>
                  </a:cubicBezTo>
                  <a:cubicBezTo>
                    <a:pt x="275" y="273"/>
                    <a:pt x="275" y="273"/>
                    <a:pt x="275" y="273"/>
                  </a:cubicBezTo>
                  <a:cubicBezTo>
                    <a:pt x="276" y="274"/>
                    <a:pt x="275" y="275"/>
                    <a:pt x="274" y="275"/>
                  </a:cubicBezTo>
                  <a:cubicBezTo>
                    <a:pt x="208" y="303"/>
                    <a:pt x="96" y="350"/>
                    <a:pt x="90" y="346"/>
                  </a:cubicBezTo>
                  <a:cubicBezTo>
                    <a:pt x="85" y="343"/>
                    <a:pt x="59" y="292"/>
                    <a:pt x="49" y="272"/>
                  </a:cubicBezTo>
                  <a:cubicBezTo>
                    <a:pt x="47" y="285"/>
                    <a:pt x="42" y="314"/>
                    <a:pt x="42" y="323"/>
                  </a:cubicBezTo>
                  <a:cubicBezTo>
                    <a:pt x="41" y="334"/>
                    <a:pt x="46" y="394"/>
                    <a:pt x="46" y="395"/>
                  </a:cubicBezTo>
                  <a:cubicBezTo>
                    <a:pt x="46" y="395"/>
                    <a:pt x="46" y="396"/>
                    <a:pt x="46" y="396"/>
                  </a:cubicBezTo>
                  <a:cubicBezTo>
                    <a:pt x="45" y="397"/>
                    <a:pt x="45" y="397"/>
                    <a:pt x="44" y="397"/>
                  </a:cubicBezTo>
                  <a:close/>
                  <a:moveTo>
                    <a:pt x="25" y="392"/>
                  </a:moveTo>
                  <a:cubicBezTo>
                    <a:pt x="42" y="393"/>
                    <a:pt x="42" y="393"/>
                    <a:pt x="42" y="393"/>
                  </a:cubicBezTo>
                  <a:cubicBezTo>
                    <a:pt x="41" y="382"/>
                    <a:pt x="37" y="333"/>
                    <a:pt x="38" y="322"/>
                  </a:cubicBezTo>
                  <a:cubicBezTo>
                    <a:pt x="38" y="311"/>
                    <a:pt x="46" y="267"/>
                    <a:pt x="46" y="265"/>
                  </a:cubicBezTo>
                  <a:cubicBezTo>
                    <a:pt x="46" y="264"/>
                    <a:pt x="47" y="264"/>
                    <a:pt x="48" y="264"/>
                  </a:cubicBezTo>
                  <a:cubicBezTo>
                    <a:pt x="49" y="263"/>
                    <a:pt x="49" y="264"/>
                    <a:pt x="50" y="265"/>
                  </a:cubicBezTo>
                  <a:cubicBezTo>
                    <a:pt x="64" y="293"/>
                    <a:pt x="88" y="338"/>
                    <a:pt x="92" y="343"/>
                  </a:cubicBezTo>
                  <a:cubicBezTo>
                    <a:pt x="102" y="343"/>
                    <a:pt x="203" y="301"/>
                    <a:pt x="271" y="272"/>
                  </a:cubicBezTo>
                  <a:cubicBezTo>
                    <a:pt x="259" y="232"/>
                    <a:pt x="259" y="232"/>
                    <a:pt x="259" y="232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5" y="259"/>
                    <a:pt x="124" y="259"/>
                    <a:pt x="124" y="258"/>
                  </a:cubicBezTo>
                  <a:cubicBezTo>
                    <a:pt x="123" y="254"/>
                    <a:pt x="97" y="169"/>
                    <a:pt x="93" y="150"/>
                  </a:cubicBezTo>
                  <a:cubicBezTo>
                    <a:pt x="92" y="144"/>
                    <a:pt x="91" y="134"/>
                    <a:pt x="90" y="121"/>
                  </a:cubicBezTo>
                  <a:cubicBezTo>
                    <a:pt x="87" y="95"/>
                    <a:pt x="83" y="59"/>
                    <a:pt x="76" y="48"/>
                  </a:cubicBezTo>
                  <a:cubicBezTo>
                    <a:pt x="67" y="34"/>
                    <a:pt x="19" y="12"/>
                    <a:pt x="5" y="6"/>
                  </a:cubicBezTo>
                  <a:cubicBezTo>
                    <a:pt x="10" y="25"/>
                    <a:pt x="29" y="112"/>
                    <a:pt x="28" y="148"/>
                  </a:cubicBezTo>
                  <a:cubicBezTo>
                    <a:pt x="28" y="170"/>
                    <a:pt x="23" y="186"/>
                    <a:pt x="20" y="198"/>
                  </a:cubicBezTo>
                  <a:cubicBezTo>
                    <a:pt x="18" y="208"/>
                    <a:pt x="16" y="215"/>
                    <a:pt x="17" y="220"/>
                  </a:cubicBezTo>
                  <a:cubicBezTo>
                    <a:pt x="20" y="233"/>
                    <a:pt x="24" y="373"/>
                    <a:pt x="25" y="3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45"/>
            <p:cNvSpPr/>
            <p:nvPr/>
          </p:nvSpPr>
          <p:spPr>
            <a:xfrm>
              <a:off x="5781043" y="3137357"/>
              <a:ext cx="27494" cy="213216"/>
            </a:xfrm>
            <a:custGeom>
              <a:avLst/>
              <a:gdLst/>
              <a:ahLst/>
              <a:cxnLst/>
              <a:rect l="l" t="t" r="r" b="b"/>
              <a:pathLst>
                <a:path w="21" h="163" extrusionOk="0">
                  <a:moveTo>
                    <a:pt x="2" y="163"/>
                  </a:moveTo>
                  <a:cubicBezTo>
                    <a:pt x="2" y="163"/>
                    <a:pt x="2" y="163"/>
                    <a:pt x="2" y="163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0" y="161"/>
                    <a:pt x="5" y="141"/>
                    <a:pt x="12" y="92"/>
                  </a:cubicBezTo>
                  <a:cubicBezTo>
                    <a:pt x="17" y="62"/>
                    <a:pt x="17" y="32"/>
                    <a:pt x="13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21" y="32"/>
                    <a:pt x="21" y="62"/>
                    <a:pt x="16" y="93"/>
                  </a:cubicBezTo>
                  <a:cubicBezTo>
                    <a:pt x="9" y="142"/>
                    <a:pt x="4" y="162"/>
                    <a:pt x="4" y="162"/>
                  </a:cubicBezTo>
                  <a:cubicBezTo>
                    <a:pt x="4" y="163"/>
                    <a:pt x="3" y="163"/>
                    <a:pt x="2" y="1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45"/>
            <p:cNvSpPr/>
            <p:nvPr/>
          </p:nvSpPr>
          <p:spPr>
            <a:xfrm>
              <a:off x="5744572" y="3079003"/>
              <a:ext cx="39277" cy="191895"/>
            </a:xfrm>
            <a:custGeom>
              <a:avLst/>
              <a:gdLst/>
              <a:ahLst/>
              <a:cxnLst/>
              <a:rect l="l" t="t" r="r" b="b"/>
              <a:pathLst>
                <a:path w="30" h="147" extrusionOk="0">
                  <a:moveTo>
                    <a:pt x="2" y="147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9" y="124"/>
                    <a:pt x="16" y="103"/>
                    <a:pt x="21" y="82"/>
                  </a:cubicBezTo>
                  <a:cubicBezTo>
                    <a:pt x="26" y="63"/>
                    <a:pt x="23" y="28"/>
                    <a:pt x="20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7" y="28"/>
                    <a:pt x="30" y="63"/>
                    <a:pt x="25" y="83"/>
                  </a:cubicBezTo>
                  <a:cubicBezTo>
                    <a:pt x="20" y="104"/>
                    <a:pt x="12" y="125"/>
                    <a:pt x="4" y="146"/>
                  </a:cubicBezTo>
                  <a:cubicBezTo>
                    <a:pt x="3" y="146"/>
                    <a:pt x="3" y="147"/>
                    <a:pt x="2" y="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5761405" y="3024016"/>
              <a:ext cx="11783" cy="41521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7" y="32"/>
                  </a:moveTo>
                  <a:cubicBezTo>
                    <a:pt x="6" y="32"/>
                    <a:pt x="5" y="31"/>
                    <a:pt x="5" y="30"/>
                  </a:cubicBezTo>
                  <a:cubicBezTo>
                    <a:pt x="2" y="1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6" y="13"/>
                    <a:pt x="9" y="30"/>
                  </a:cubicBezTo>
                  <a:cubicBezTo>
                    <a:pt x="9" y="31"/>
                    <a:pt x="8" y="32"/>
                    <a:pt x="7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5666019" y="3217032"/>
              <a:ext cx="30299" cy="67893"/>
            </a:xfrm>
            <a:custGeom>
              <a:avLst/>
              <a:gdLst/>
              <a:ahLst/>
              <a:cxnLst/>
              <a:rect l="l" t="t" r="r" b="b"/>
              <a:pathLst>
                <a:path w="23" h="52" extrusionOk="0">
                  <a:moveTo>
                    <a:pt x="21" y="52"/>
                  </a:moveTo>
                  <a:cubicBezTo>
                    <a:pt x="20" y="52"/>
                    <a:pt x="19" y="52"/>
                    <a:pt x="19" y="51"/>
                  </a:cubicBezTo>
                  <a:cubicBezTo>
                    <a:pt x="19" y="51"/>
                    <a:pt x="10" y="2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4" y="25"/>
                    <a:pt x="23" y="49"/>
                    <a:pt x="23" y="50"/>
                  </a:cubicBezTo>
                  <a:cubicBezTo>
                    <a:pt x="23" y="51"/>
                    <a:pt x="23" y="52"/>
                    <a:pt x="21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5605982" y="2993717"/>
              <a:ext cx="58915" cy="209288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2" y="160"/>
                  </a:moveTo>
                  <a:cubicBezTo>
                    <a:pt x="41" y="160"/>
                    <a:pt x="41" y="160"/>
                    <a:pt x="40" y="159"/>
                  </a:cubicBezTo>
                  <a:cubicBezTo>
                    <a:pt x="37" y="152"/>
                    <a:pt x="34" y="145"/>
                    <a:pt x="32" y="139"/>
                  </a:cubicBezTo>
                  <a:cubicBezTo>
                    <a:pt x="18" y="110"/>
                    <a:pt x="1" y="7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22" y="109"/>
                    <a:pt x="35" y="137"/>
                  </a:cubicBezTo>
                  <a:cubicBezTo>
                    <a:pt x="38" y="144"/>
                    <a:pt x="41" y="151"/>
                    <a:pt x="44" y="158"/>
                  </a:cubicBezTo>
                  <a:cubicBezTo>
                    <a:pt x="45" y="159"/>
                    <a:pt x="44" y="160"/>
                    <a:pt x="43" y="160"/>
                  </a:cubicBezTo>
                  <a:lnTo>
                    <a:pt x="42" y="1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5890456" y="3188416"/>
              <a:ext cx="185722" cy="125124"/>
            </a:xfrm>
            <a:custGeom>
              <a:avLst/>
              <a:gdLst/>
              <a:ahLst/>
              <a:cxnLst/>
              <a:rect l="l" t="t" r="r" b="b"/>
              <a:pathLst>
                <a:path w="142" h="96" extrusionOk="0">
                  <a:moveTo>
                    <a:pt x="0" y="71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49" y="38"/>
                    <a:pt x="54" y="32"/>
                  </a:cubicBezTo>
                  <a:cubicBezTo>
                    <a:pt x="58" y="26"/>
                    <a:pt x="69" y="26"/>
                    <a:pt x="76" y="21"/>
                  </a:cubicBezTo>
                  <a:cubicBezTo>
                    <a:pt x="84" y="17"/>
                    <a:pt x="94" y="0"/>
                    <a:pt x="98" y="3"/>
                  </a:cubicBezTo>
                  <a:cubicBezTo>
                    <a:pt x="101" y="6"/>
                    <a:pt x="98" y="20"/>
                    <a:pt x="94" y="24"/>
                  </a:cubicBezTo>
                  <a:cubicBezTo>
                    <a:pt x="89" y="28"/>
                    <a:pt x="83" y="31"/>
                    <a:pt x="78" y="35"/>
                  </a:cubicBezTo>
                  <a:cubicBezTo>
                    <a:pt x="75" y="37"/>
                    <a:pt x="113" y="28"/>
                    <a:pt x="113" y="28"/>
                  </a:cubicBezTo>
                  <a:cubicBezTo>
                    <a:pt x="113" y="28"/>
                    <a:pt x="139" y="6"/>
                    <a:pt x="140" y="12"/>
                  </a:cubicBezTo>
                  <a:cubicBezTo>
                    <a:pt x="142" y="18"/>
                    <a:pt x="129" y="40"/>
                    <a:pt x="129" y="40"/>
                  </a:cubicBezTo>
                  <a:cubicBezTo>
                    <a:pt x="129" y="40"/>
                    <a:pt x="110" y="57"/>
                    <a:pt x="101" y="65"/>
                  </a:cubicBezTo>
                  <a:cubicBezTo>
                    <a:pt x="92" y="72"/>
                    <a:pt x="70" y="75"/>
                    <a:pt x="64" y="77"/>
                  </a:cubicBezTo>
                  <a:cubicBezTo>
                    <a:pt x="58" y="78"/>
                    <a:pt x="47" y="80"/>
                    <a:pt x="47" y="80"/>
                  </a:cubicBezTo>
                  <a:cubicBezTo>
                    <a:pt x="2" y="96"/>
                    <a:pt x="2" y="96"/>
                    <a:pt x="2" y="96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45"/>
            <p:cNvSpPr/>
            <p:nvPr/>
          </p:nvSpPr>
          <p:spPr>
            <a:xfrm>
              <a:off x="5888212" y="3187294"/>
              <a:ext cx="190211" cy="129052"/>
            </a:xfrm>
            <a:custGeom>
              <a:avLst/>
              <a:gdLst/>
              <a:ahLst/>
              <a:cxnLst/>
              <a:rect l="l" t="t" r="r" b="b"/>
              <a:pathLst>
                <a:path w="146" h="99" extrusionOk="0">
                  <a:moveTo>
                    <a:pt x="4" y="99"/>
                  </a:moveTo>
                  <a:cubicBezTo>
                    <a:pt x="3" y="99"/>
                    <a:pt x="3" y="99"/>
                    <a:pt x="2" y="99"/>
                  </a:cubicBezTo>
                  <a:cubicBezTo>
                    <a:pt x="2" y="99"/>
                    <a:pt x="2" y="98"/>
                    <a:pt x="2" y="9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4" y="58"/>
                    <a:pt x="50" y="37"/>
                    <a:pt x="54" y="32"/>
                  </a:cubicBezTo>
                  <a:cubicBezTo>
                    <a:pt x="57" y="28"/>
                    <a:pt x="62" y="26"/>
                    <a:pt x="68" y="24"/>
                  </a:cubicBezTo>
                  <a:cubicBezTo>
                    <a:pt x="71" y="23"/>
                    <a:pt x="74" y="22"/>
                    <a:pt x="77" y="21"/>
                  </a:cubicBezTo>
                  <a:cubicBezTo>
                    <a:pt x="80" y="19"/>
                    <a:pt x="84" y="15"/>
                    <a:pt x="87" y="11"/>
                  </a:cubicBezTo>
                  <a:cubicBezTo>
                    <a:pt x="93" y="5"/>
                    <a:pt x="97" y="0"/>
                    <a:pt x="101" y="2"/>
                  </a:cubicBezTo>
                  <a:cubicBezTo>
                    <a:pt x="102" y="4"/>
                    <a:pt x="103" y="5"/>
                    <a:pt x="103" y="8"/>
                  </a:cubicBezTo>
                  <a:cubicBezTo>
                    <a:pt x="103" y="14"/>
                    <a:pt x="100" y="23"/>
                    <a:pt x="97" y="26"/>
                  </a:cubicBezTo>
                  <a:cubicBezTo>
                    <a:pt x="94" y="29"/>
                    <a:pt x="91" y="31"/>
                    <a:pt x="87" y="33"/>
                  </a:cubicBezTo>
                  <a:cubicBezTo>
                    <a:pt x="95" y="32"/>
                    <a:pt x="106" y="29"/>
                    <a:pt x="114" y="27"/>
                  </a:cubicBezTo>
                  <a:cubicBezTo>
                    <a:pt x="121" y="21"/>
                    <a:pt x="137" y="9"/>
                    <a:pt x="142" y="10"/>
                  </a:cubicBezTo>
                  <a:cubicBezTo>
                    <a:pt x="143" y="11"/>
                    <a:pt x="144" y="11"/>
                    <a:pt x="144" y="13"/>
                  </a:cubicBezTo>
                  <a:cubicBezTo>
                    <a:pt x="146" y="19"/>
                    <a:pt x="135" y="38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14" y="60"/>
                    <a:pt x="104" y="67"/>
                  </a:cubicBezTo>
                  <a:cubicBezTo>
                    <a:pt x="96" y="74"/>
                    <a:pt x="79" y="77"/>
                    <a:pt x="70" y="79"/>
                  </a:cubicBezTo>
                  <a:cubicBezTo>
                    <a:pt x="68" y="79"/>
                    <a:pt x="67" y="79"/>
                    <a:pt x="66" y="80"/>
                  </a:cubicBezTo>
                  <a:cubicBezTo>
                    <a:pt x="60" y="81"/>
                    <a:pt x="50" y="83"/>
                    <a:pt x="50" y="83"/>
                  </a:cubicBezTo>
                  <a:cubicBezTo>
                    <a:pt x="4" y="99"/>
                    <a:pt x="4" y="99"/>
                    <a:pt x="4" y="99"/>
                  </a:cubicBezTo>
                  <a:close/>
                  <a:moveTo>
                    <a:pt x="4" y="7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60" y="77"/>
                    <a:pt x="65" y="76"/>
                  </a:cubicBezTo>
                  <a:cubicBezTo>
                    <a:pt x="66" y="75"/>
                    <a:pt x="68" y="75"/>
                    <a:pt x="69" y="75"/>
                  </a:cubicBezTo>
                  <a:cubicBezTo>
                    <a:pt x="77" y="73"/>
                    <a:pt x="95" y="70"/>
                    <a:pt x="102" y="64"/>
                  </a:cubicBezTo>
                  <a:cubicBezTo>
                    <a:pt x="110" y="57"/>
                    <a:pt x="127" y="41"/>
                    <a:pt x="129" y="39"/>
                  </a:cubicBezTo>
                  <a:cubicBezTo>
                    <a:pt x="134" y="31"/>
                    <a:pt x="140" y="18"/>
                    <a:pt x="140" y="14"/>
                  </a:cubicBezTo>
                  <a:cubicBezTo>
                    <a:pt x="137" y="14"/>
                    <a:pt x="126" y="23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79" y="40"/>
                    <a:pt x="78" y="39"/>
                    <a:pt x="78" y="37"/>
                  </a:cubicBezTo>
                  <a:cubicBezTo>
                    <a:pt x="77" y="36"/>
                    <a:pt x="78" y="35"/>
                    <a:pt x="78" y="34"/>
                  </a:cubicBezTo>
                  <a:cubicBezTo>
                    <a:pt x="84" y="31"/>
                    <a:pt x="89" y="27"/>
                    <a:pt x="94" y="23"/>
                  </a:cubicBezTo>
                  <a:cubicBezTo>
                    <a:pt x="97" y="21"/>
                    <a:pt x="99" y="13"/>
                    <a:pt x="99" y="8"/>
                  </a:cubicBezTo>
                  <a:cubicBezTo>
                    <a:pt x="99" y="6"/>
                    <a:pt x="99" y="6"/>
                    <a:pt x="98" y="6"/>
                  </a:cubicBezTo>
                  <a:cubicBezTo>
                    <a:pt x="97" y="6"/>
                    <a:pt x="93" y="11"/>
                    <a:pt x="90" y="14"/>
                  </a:cubicBezTo>
                  <a:cubicBezTo>
                    <a:pt x="87" y="18"/>
                    <a:pt x="83" y="22"/>
                    <a:pt x="79" y="24"/>
                  </a:cubicBezTo>
                  <a:cubicBezTo>
                    <a:pt x="76" y="26"/>
                    <a:pt x="72" y="27"/>
                    <a:pt x="69" y="28"/>
                  </a:cubicBezTo>
                  <a:cubicBezTo>
                    <a:pt x="64" y="30"/>
                    <a:pt x="59" y="31"/>
                    <a:pt x="57" y="34"/>
                  </a:cubicBezTo>
                  <a:cubicBezTo>
                    <a:pt x="53" y="40"/>
                    <a:pt x="34" y="64"/>
                    <a:pt x="33" y="65"/>
                  </a:cubicBezTo>
                  <a:cubicBezTo>
                    <a:pt x="33" y="65"/>
                    <a:pt x="33" y="65"/>
                    <a:pt x="32" y="65"/>
                  </a:cubicBezTo>
                  <a:lnTo>
                    <a:pt x="4" y="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45"/>
            <p:cNvSpPr/>
            <p:nvPr/>
          </p:nvSpPr>
          <p:spPr>
            <a:xfrm>
              <a:off x="6018385" y="3245648"/>
              <a:ext cx="32543" cy="14588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cubicBezTo>
                    <a:pt x="25" y="0"/>
                    <a:pt x="9" y="8"/>
                    <a:pt x="0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45"/>
            <p:cNvSpPr/>
            <p:nvPr/>
          </p:nvSpPr>
          <p:spPr>
            <a:xfrm>
              <a:off x="6016141" y="3243404"/>
              <a:ext cx="36471" cy="19638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2" y="15"/>
                  </a:moveTo>
                  <a:cubicBezTo>
                    <a:pt x="2" y="15"/>
                    <a:pt x="1" y="15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10" y="8"/>
                    <a:pt x="26" y="0"/>
                    <a:pt x="26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12" y="11"/>
                    <a:pt x="3" y="15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45"/>
            <p:cNvSpPr/>
            <p:nvPr/>
          </p:nvSpPr>
          <p:spPr>
            <a:xfrm>
              <a:off x="5971815" y="3231621"/>
              <a:ext cx="23005" cy="8978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45"/>
            <p:cNvSpPr/>
            <p:nvPr/>
          </p:nvSpPr>
          <p:spPr>
            <a:xfrm>
              <a:off x="5465148" y="3008305"/>
              <a:ext cx="469634" cy="428116"/>
            </a:xfrm>
            <a:custGeom>
              <a:avLst/>
              <a:gdLst/>
              <a:ahLst/>
              <a:cxnLst/>
              <a:rect l="l" t="t" r="r" b="b"/>
              <a:pathLst>
                <a:path w="360" h="328" extrusionOk="0">
                  <a:moveTo>
                    <a:pt x="58" y="0"/>
                  </a:moveTo>
                  <a:cubicBezTo>
                    <a:pt x="58" y="0"/>
                    <a:pt x="13" y="15"/>
                    <a:pt x="7" y="27"/>
                  </a:cubicBezTo>
                  <a:cubicBezTo>
                    <a:pt x="0" y="38"/>
                    <a:pt x="24" y="132"/>
                    <a:pt x="42" y="184"/>
                  </a:cubicBezTo>
                  <a:cubicBezTo>
                    <a:pt x="61" y="235"/>
                    <a:pt x="109" y="322"/>
                    <a:pt x="115" y="325"/>
                  </a:cubicBezTo>
                  <a:cubicBezTo>
                    <a:pt x="122" y="328"/>
                    <a:pt x="281" y="272"/>
                    <a:pt x="317" y="260"/>
                  </a:cubicBezTo>
                  <a:cubicBezTo>
                    <a:pt x="353" y="249"/>
                    <a:pt x="360" y="243"/>
                    <a:pt x="360" y="243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05" y="59"/>
                    <a:pt x="105" y="59"/>
                    <a:pt x="105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45"/>
            <p:cNvSpPr/>
            <p:nvPr/>
          </p:nvSpPr>
          <p:spPr>
            <a:xfrm>
              <a:off x="5461220" y="3005500"/>
              <a:ext cx="476368" cy="429799"/>
            </a:xfrm>
            <a:custGeom>
              <a:avLst/>
              <a:gdLst/>
              <a:ahLst/>
              <a:cxnLst/>
              <a:rect l="l" t="t" r="r" b="b"/>
              <a:pathLst>
                <a:path w="365" h="329" extrusionOk="0">
                  <a:moveTo>
                    <a:pt x="119" y="329"/>
                  </a:moveTo>
                  <a:cubicBezTo>
                    <a:pt x="118" y="329"/>
                    <a:pt x="118" y="329"/>
                    <a:pt x="118" y="329"/>
                  </a:cubicBezTo>
                  <a:cubicBezTo>
                    <a:pt x="110" y="325"/>
                    <a:pt x="61" y="235"/>
                    <a:pt x="44" y="186"/>
                  </a:cubicBezTo>
                  <a:cubicBezTo>
                    <a:pt x="27" y="139"/>
                    <a:pt x="0" y="41"/>
                    <a:pt x="8" y="28"/>
                  </a:cubicBezTo>
                  <a:cubicBezTo>
                    <a:pt x="15" y="16"/>
                    <a:pt x="59" y="1"/>
                    <a:pt x="61" y="0"/>
                  </a:cubicBezTo>
                  <a:cubicBezTo>
                    <a:pt x="62" y="0"/>
                    <a:pt x="63" y="1"/>
                    <a:pt x="63" y="2"/>
                  </a:cubicBezTo>
                  <a:cubicBezTo>
                    <a:pt x="64" y="3"/>
                    <a:pt x="63" y="4"/>
                    <a:pt x="62" y="4"/>
                  </a:cubicBezTo>
                  <a:cubicBezTo>
                    <a:pt x="50" y="8"/>
                    <a:pt x="17" y="21"/>
                    <a:pt x="11" y="30"/>
                  </a:cubicBezTo>
                  <a:cubicBezTo>
                    <a:pt x="5" y="40"/>
                    <a:pt x="27" y="128"/>
                    <a:pt x="47" y="185"/>
                  </a:cubicBezTo>
                  <a:cubicBezTo>
                    <a:pt x="66" y="237"/>
                    <a:pt x="113" y="322"/>
                    <a:pt x="119" y="325"/>
                  </a:cubicBezTo>
                  <a:cubicBezTo>
                    <a:pt x="126" y="326"/>
                    <a:pt x="207" y="298"/>
                    <a:pt x="261" y="280"/>
                  </a:cubicBezTo>
                  <a:cubicBezTo>
                    <a:pt x="286" y="271"/>
                    <a:pt x="308" y="264"/>
                    <a:pt x="319" y="261"/>
                  </a:cubicBezTo>
                  <a:cubicBezTo>
                    <a:pt x="347" y="252"/>
                    <a:pt x="357" y="246"/>
                    <a:pt x="360" y="244"/>
                  </a:cubicBezTo>
                  <a:cubicBezTo>
                    <a:pt x="345" y="206"/>
                    <a:pt x="345" y="206"/>
                    <a:pt x="345" y="206"/>
                  </a:cubicBezTo>
                  <a:cubicBezTo>
                    <a:pt x="164" y="239"/>
                    <a:pt x="164" y="239"/>
                    <a:pt x="164" y="239"/>
                  </a:cubicBezTo>
                  <a:cubicBezTo>
                    <a:pt x="163" y="239"/>
                    <a:pt x="162" y="238"/>
                    <a:pt x="162" y="237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6" y="59"/>
                    <a:pt x="107" y="59"/>
                  </a:cubicBezTo>
                  <a:cubicBezTo>
                    <a:pt x="108" y="59"/>
                    <a:pt x="110" y="59"/>
                    <a:pt x="110" y="60"/>
                  </a:cubicBezTo>
                  <a:cubicBezTo>
                    <a:pt x="165" y="234"/>
                    <a:pt x="165" y="234"/>
                    <a:pt x="165" y="234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7" y="202"/>
                    <a:pt x="348" y="202"/>
                    <a:pt x="348" y="203"/>
                  </a:cubicBezTo>
                  <a:cubicBezTo>
                    <a:pt x="364" y="244"/>
                    <a:pt x="364" y="244"/>
                    <a:pt x="364" y="244"/>
                  </a:cubicBezTo>
                  <a:cubicBezTo>
                    <a:pt x="365" y="245"/>
                    <a:pt x="365" y="246"/>
                    <a:pt x="364" y="246"/>
                  </a:cubicBezTo>
                  <a:cubicBezTo>
                    <a:pt x="364" y="247"/>
                    <a:pt x="357" y="253"/>
                    <a:pt x="321" y="264"/>
                  </a:cubicBezTo>
                  <a:cubicBezTo>
                    <a:pt x="310" y="268"/>
                    <a:pt x="288" y="275"/>
                    <a:pt x="262" y="284"/>
                  </a:cubicBezTo>
                  <a:cubicBezTo>
                    <a:pt x="172" y="315"/>
                    <a:pt x="128" y="329"/>
                    <a:pt x="119" y="3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45"/>
            <p:cNvSpPr/>
            <p:nvPr/>
          </p:nvSpPr>
          <p:spPr>
            <a:xfrm>
              <a:off x="5782166" y="2692409"/>
              <a:ext cx="70698" cy="6396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36" y="10"/>
                  </a:moveTo>
                  <a:cubicBezTo>
                    <a:pt x="36" y="10"/>
                    <a:pt x="54" y="22"/>
                    <a:pt x="45" y="35"/>
                  </a:cubicBezTo>
                  <a:cubicBezTo>
                    <a:pt x="36" y="48"/>
                    <a:pt x="17" y="49"/>
                    <a:pt x="17" y="4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0" y="0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45"/>
            <p:cNvSpPr/>
            <p:nvPr/>
          </p:nvSpPr>
          <p:spPr>
            <a:xfrm>
              <a:off x="5779921" y="2688481"/>
              <a:ext cx="67893" cy="7069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19" y="54"/>
                  </a:moveTo>
                  <a:cubicBezTo>
                    <a:pt x="18" y="54"/>
                    <a:pt x="17" y="54"/>
                    <a:pt x="17" y="5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4"/>
                    <a:pt x="22" y="0"/>
                    <a:pt x="39" y="12"/>
                  </a:cubicBezTo>
                  <a:cubicBezTo>
                    <a:pt x="39" y="12"/>
                    <a:pt x="49" y="19"/>
                    <a:pt x="51" y="28"/>
                  </a:cubicBezTo>
                  <a:cubicBezTo>
                    <a:pt x="52" y="32"/>
                    <a:pt x="51" y="36"/>
                    <a:pt x="48" y="40"/>
                  </a:cubicBezTo>
                  <a:cubicBezTo>
                    <a:pt x="39" y="53"/>
                    <a:pt x="20" y="54"/>
                    <a:pt x="19" y="54"/>
                  </a:cubicBezTo>
                  <a:close/>
                  <a:moveTo>
                    <a:pt x="5" y="26"/>
                  </a:moveTo>
                  <a:cubicBezTo>
                    <a:pt x="20" y="50"/>
                    <a:pt x="20" y="50"/>
                    <a:pt x="20" y="50"/>
                  </a:cubicBezTo>
                  <a:cubicBezTo>
                    <a:pt x="24" y="50"/>
                    <a:pt x="38" y="47"/>
                    <a:pt x="45" y="37"/>
                  </a:cubicBezTo>
                  <a:cubicBezTo>
                    <a:pt x="47" y="35"/>
                    <a:pt x="48" y="32"/>
                    <a:pt x="47" y="29"/>
                  </a:cubicBezTo>
                  <a:cubicBezTo>
                    <a:pt x="46" y="21"/>
                    <a:pt x="37" y="15"/>
                    <a:pt x="37" y="15"/>
                  </a:cubicBezTo>
                  <a:cubicBezTo>
                    <a:pt x="24" y="7"/>
                    <a:pt x="9" y="22"/>
                    <a:pt x="5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45"/>
            <p:cNvSpPr/>
            <p:nvPr/>
          </p:nvSpPr>
          <p:spPr>
            <a:xfrm>
              <a:off x="5585222" y="2700264"/>
              <a:ext cx="271569" cy="353490"/>
            </a:xfrm>
            <a:custGeom>
              <a:avLst/>
              <a:gdLst/>
              <a:ahLst/>
              <a:cxnLst/>
              <a:rect l="l" t="t" r="r" b="b"/>
              <a:pathLst>
                <a:path w="208" h="271" extrusionOk="0">
                  <a:moveTo>
                    <a:pt x="168" y="20"/>
                  </a:moveTo>
                  <a:cubicBezTo>
                    <a:pt x="168" y="20"/>
                    <a:pt x="195" y="85"/>
                    <a:pt x="194" y="90"/>
                  </a:cubicBezTo>
                  <a:cubicBezTo>
                    <a:pt x="192" y="96"/>
                    <a:pt x="180" y="105"/>
                    <a:pt x="186" y="113"/>
                  </a:cubicBezTo>
                  <a:cubicBezTo>
                    <a:pt x="191" y="121"/>
                    <a:pt x="208" y="138"/>
                    <a:pt x="208" y="141"/>
                  </a:cubicBezTo>
                  <a:cubicBezTo>
                    <a:pt x="207" y="143"/>
                    <a:pt x="187" y="155"/>
                    <a:pt x="187" y="155"/>
                  </a:cubicBezTo>
                  <a:cubicBezTo>
                    <a:pt x="187" y="155"/>
                    <a:pt x="172" y="207"/>
                    <a:pt x="166" y="215"/>
                  </a:cubicBezTo>
                  <a:cubicBezTo>
                    <a:pt x="160" y="222"/>
                    <a:pt x="111" y="213"/>
                    <a:pt x="111" y="213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19" y="195"/>
                    <a:pt x="0" y="107"/>
                    <a:pt x="41" y="53"/>
                  </a:cubicBezTo>
                  <a:cubicBezTo>
                    <a:pt x="83" y="0"/>
                    <a:pt x="168" y="20"/>
                    <a:pt x="168" y="2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45"/>
            <p:cNvSpPr/>
            <p:nvPr/>
          </p:nvSpPr>
          <p:spPr>
            <a:xfrm>
              <a:off x="5582977" y="2699142"/>
              <a:ext cx="276619" cy="357418"/>
            </a:xfrm>
            <a:custGeom>
              <a:avLst/>
              <a:gdLst/>
              <a:ahLst/>
              <a:cxnLst/>
              <a:rect l="l" t="t" r="r" b="b"/>
              <a:pathLst>
                <a:path w="212" h="274" extrusionOk="0">
                  <a:moveTo>
                    <a:pt x="102" y="274"/>
                  </a:moveTo>
                  <a:cubicBezTo>
                    <a:pt x="102" y="274"/>
                    <a:pt x="101" y="274"/>
                    <a:pt x="101" y="274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0" y="198"/>
                    <a:pt x="19" y="197"/>
                    <a:pt x="19" y="197"/>
                  </a:cubicBezTo>
                  <a:cubicBezTo>
                    <a:pt x="19" y="196"/>
                    <a:pt x="0" y="107"/>
                    <a:pt x="42" y="53"/>
                  </a:cubicBezTo>
                  <a:cubicBezTo>
                    <a:pt x="84" y="0"/>
                    <a:pt x="170" y="19"/>
                    <a:pt x="171" y="19"/>
                  </a:cubicBezTo>
                  <a:cubicBezTo>
                    <a:pt x="171" y="19"/>
                    <a:pt x="172" y="20"/>
                    <a:pt x="172" y="20"/>
                  </a:cubicBezTo>
                  <a:cubicBezTo>
                    <a:pt x="179" y="36"/>
                    <a:pt x="199" y="86"/>
                    <a:pt x="198" y="92"/>
                  </a:cubicBezTo>
                  <a:cubicBezTo>
                    <a:pt x="197" y="94"/>
                    <a:pt x="196" y="96"/>
                    <a:pt x="194" y="99"/>
                  </a:cubicBezTo>
                  <a:cubicBezTo>
                    <a:pt x="189" y="104"/>
                    <a:pt x="186" y="109"/>
                    <a:pt x="189" y="113"/>
                  </a:cubicBezTo>
                  <a:cubicBezTo>
                    <a:pt x="192" y="117"/>
                    <a:pt x="197" y="122"/>
                    <a:pt x="201" y="127"/>
                  </a:cubicBezTo>
                  <a:cubicBezTo>
                    <a:pt x="210" y="137"/>
                    <a:pt x="212" y="140"/>
                    <a:pt x="212" y="142"/>
                  </a:cubicBezTo>
                  <a:cubicBezTo>
                    <a:pt x="212" y="143"/>
                    <a:pt x="211" y="145"/>
                    <a:pt x="190" y="157"/>
                  </a:cubicBezTo>
                  <a:cubicBezTo>
                    <a:pt x="188" y="164"/>
                    <a:pt x="176" y="209"/>
                    <a:pt x="170" y="217"/>
                  </a:cubicBezTo>
                  <a:cubicBezTo>
                    <a:pt x="164" y="225"/>
                    <a:pt x="126" y="218"/>
                    <a:pt x="114" y="216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04" y="273"/>
                    <a:pt x="104" y="274"/>
                    <a:pt x="103" y="274"/>
                  </a:cubicBezTo>
                  <a:lnTo>
                    <a:pt x="102" y="274"/>
                  </a:lnTo>
                  <a:close/>
                  <a:moveTo>
                    <a:pt x="23" y="195"/>
                  </a:moveTo>
                  <a:cubicBezTo>
                    <a:pt x="45" y="216"/>
                    <a:pt x="45" y="216"/>
                    <a:pt x="45" y="216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3"/>
                    <a:pt x="111" y="213"/>
                    <a:pt x="112" y="212"/>
                  </a:cubicBezTo>
                  <a:cubicBezTo>
                    <a:pt x="112" y="212"/>
                    <a:pt x="113" y="212"/>
                    <a:pt x="113" y="212"/>
                  </a:cubicBezTo>
                  <a:cubicBezTo>
                    <a:pt x="137" y="216"/>
                    <a:pt x="164" y="219"/>
                    <a:pt x="167" y="214"/>
                  </a:cubicBezTo>
                  <a:cubicBezTo>
                    <a:pt x="171" y="208"/>
                    <a:pt x="183" y="170"/>
                    <a:pt x="187" y="156"/>
                  </a:cubicBezTo>
                  <a:cubicBezTo>
                    <a:pt x="187" y="155"/>
                    <a:pt x="187" y="155"/>
                    <a:pt x="188" y="154"/>
                  </a:cubicBezTo>
                  <a:cubicBezTo>
                    <a:pt x="196" y="149"/>
                    <a:pt x="205" y="143"/>
                    <a:pt x="208" y="141"/>
                  </a:cubicBezTo>
                  <a:cubicBezTo>
                    <a:pt x="206" y="139"/>
                    <a:pt x="202" y="134"/>
                    <a:pt x="198" y="130"/>
                  </a:cubicBezTo>
                  <a:cubicBezTo>
                    <a:pt x="193" y="124"/>
                    <a:pt x="189" y="119"/>
                    <a:pt x="186" y="115"/>
                  </a:cubicBezTo>
                  <a:cubicBezTo>
                    <a:pt x="181" y="108"/>
                    <a:pt x="187" y="101"/>
                    <a:pt x="190" y="96"/>
                  </a:cubicBezTo>
                  <a:cubicBezTo>
                    <a:pt x="192" y="94"/>
                    <a:pt x="194" y="92"/>
                    <a:pt x="194" y="91"/>
                  </a:cubicBezTo>
                  <a:cubicBezTo>
                    <a:pt x="195" y="87"/>
                    <a:pt x="181" y="53"/>
                    <a:pt x="169" y="23"/>
                  </a:cubicBezTo>
                  <a:cubicBezTo>
                    <a:pt x="159" y="21"/>
                    <a:pt x="83" y="7"/>
                    <a:pt x="45" y="56"/>
                  </a:cubicBezTo>
                  <a:cubicBezTo>
                    <a:pt x="6" y="105"/>
                    <a:pt x="22" y="188"/>
                    <a:pt x="23" y="195"/>
                  </a:cubicBezTo>
                  <a:close/>
                  <a:moveTo>
                    <a:pt x="208" y="142"/>
                  </a:moveTo>
                  <a:cubicBezTo>
                    <a:pt x="208" y="142"/>
                    <a:pt x="208" y="142"/>
                    <a:pt x="20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45"/>
            <p:cNvSpPr/>
            <p:nvPr/>
          </p:nvSpPr>
          <p:spPr>
            <a:xfrm>
              <a:off x="5787777" y="2832121"/>
              <a:ext cx="12905" cy="26372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9" y="10"/>
                  </a:moveTo>
                  <a:cubicBezTo>
                    <a:pt x="9" y="16"/>
                    <a:pt x="7" y="20"/>
                    <a:pt x="5" y="20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0" y="4"/>
                    <a:pt x="3" y="0"/>
                    <a:pt x="5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45"/>
            <p:cNvSpPr/>
            <p:nvPr/>
          </p:nvSpPr>
          <p:spPr>
            <a:xfrm>
              <a:off x="5765333" y="2903942"/>
              <a:ext cx="35349" cy="33666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7" y="12"/>
                  </a:moveTo>
                  <a:cubicBezTo>
                    <a:pt x="17" y="12"/>
                    <a:pt x="8" y="7"/>
                    <a:pt x="2" y="0"/>
                  </a:cubicBezTo>
                  <a:cubicBezTo>
                    <a:pt x="2" y="0"/>
                    <a:pt x="0" y="23"/>
                    <a:pt x="8" y="25"/>
                  </a:cubicBezTo>
                  <a:cubicBezTo>
                    <a:pt x="15" y="26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45"/>
            <p:cNvSpPr/>
            <p:nvPr/>
          </p:nvSpPr>
          <p:spPr>
            <a:xfrm>
              <a:off x="5764211" y="2901136"/>
              <a:ext cx="39277" cy="38154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0" y="29"/>
                  </a:moveTo>
                  <a:cubicBezTo>
                    <a:pt x="9" y="29"/>
                    <a:pt x="9" y="29"/>
                    <a:pt x="8" y="29"/>
                  </a:cubicBezTo>
                  <a:cubicBezTo>
                    <a:pt x="0" y="27"/>
                    <a:pt x="1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7"/>
                    <a:pt x="19" y="12"/>
                    <a:pt x="28" y="12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30" y="14"/>
                    <a:pt x="30" y="15"/>
                    <a:pt x="29" y="15"/>
                  </a:cubicBezTo>
                  <a:cubicBezTo>
                    <a:pt x="28" y="17"/>
                    <a:pt x="18" y="29"/>
                    <a:pt x="10" y="29"/>
                  </a:cubicBezTo>
                  <a:close/>
                  <a:moveTo>
                    <a:pt x="5" y="7"/>
                  </a:moveTo>
                  <a:cubicBezTo>
                    <a:pt x="5" y="15"/>
                    <a:pt x="6" y="24"/>
                    <a:pt x="9" y="25"/>
                  </a:cubicBezTo>
                  <a:cubicBezTo>
                    <a:pt x="13" y="26"/>
                    <a:pt x="19" y="20"/>
                    <a:pt x="24" y="16"/>
                  </a:cubicBezTo>
                  <a:cubicBezTo>
                    <a:pt x="17" y="15"/>
                    <a:pt x="10" y="11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45"/>
            <p:cNvSpPr/>
            <p:nvPr/>
          </p:nvSpPr>
          <p:spPr>
            <a:xfrm>
              <a:off x="5777116" y="2796772"/>
              <a:ext cx="43204" cy="26372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31" y="20"/>
                  </a:moveTo>
                  <a:cubicBezTo>
                    <a:pt x="30" y="20"/>
                    <a:pt x="30" y="19"/>
                    <a:pt x="30" y="19"/>
                  </a:cubicBezTo>
                  <a:cubicBezTo>
                    <a:pt x="17" y="6"/>
                    <a:pt x="4" y="17"/>
                    <a:pt x="4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8" y="0"/>
                    <a:pt x="32" y="16"/>
                  </a:cubicBezTo>
                  <a:cubicBezTo>
                    <a:pt x="33" y="17"/>
                    <a:pt x="33" y="18"/>
                    <a:pt x="32" y="19"/>
                  </a:cubicBezTo>
                  <a:cubicBezTo>
                    <a:pt x="32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45"/>
            <p:cNvSpPr/>
            <p:nvPr/>
          </p:nvSpPr>
          <p:spPr>
            <a:xfrm>
              <a:off x="5697440" y="2970712"/>
              <a:ext cx="32543" cy="44327"/>
            </a:xfrm>
            <a:custGeom>
              <a:avLst/>
              <a:gdLst/>
              <a:ahLst/>
              <a:cxnLst/>
              <a:rect l="l" t="t" r="r" b="b"/>
              <a:pathLst>
                <a:path w="58" h="79" extrusionOk="0">
                  <a:moveTo>
                    <a:pt x="58" y="14"/>
                  </a:moveTo>
                  <a:lnTo>
                    <a:pt x="0" y="0"/>
                  </a:lnTo>
                  <a:lnTo>
                    <a:pt x="44" y="79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45"/>
            <p:cNvSpPr/>
            <p:nvPr/>
          </p:nvSpPr>
          <p:spPr>
            <a:xfrm>
              <a:off x="5695196" y="2967906"/>
              <a:ext cx="37593" cy="49376"/>
            </a:xfrm>
            <a:custGeom>
              <a:avLst/>
              <a:gdLst/>
              <a:ahLst/>
              <a:cxnLst/>
              <a:rect l="l" t="t" r="r" b="b"/>
              <a:pathLst>
                <a:path w="29" h="38" extrusionOk="0">
                  <a:moveTo>
                    <a:pt x="21" y="38"/>
                  </a:moveTo>
                  <a:cubicBezTo>
                    <a:pt x="20" y="38"/>
                    <a:pt x="19" y="38"/>
                    <a:pt x="19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2" y="38"/>
                    <a:pt x="21" y="38"/>
                  </a:cubicBezTo>
                  <a:close/>
                  <a:moveTo>
                    <a:pt x="6" y="5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4" y="9"/>
                    <a:pt x="24" y="9"/>
                    <a:pt x="24" y="9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45"/>
            <p:cNvSpPr/>
            <p:nvPr/>
          </p:nvSpPr>
          <p:spPr>
            <a:xfrm>
              <a:off x="5500497" y="2633494"/>
              <a:ext cx="333850" cy="36302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33" y="71"/>
                  </a:moveTo>
                  <a:cubicBezTo>
                    <a:pt x="233" y="71"/>
                    <a:pt x="228" y="88"/>
                    <a:pt x="202" y="110"/>
                  </a:cubicBezTo>
                  <a:cubicBezTo>
                    <a:pt x="175" y="132"/>
                    <a:pt x="152" y="146"/>
                    <a:pt x="152" y="152"/>
                  </a:cubicBezTo>
                  <a:cubicBezTo>
                    <a:pt x="152" y="158"/>
                    <a:pt x="156" y="164"/>
                    <a:pt x="151" y="165"/>
                  </a:cubicBezTo>
                  <a:cubicBezTo>
                    <a:pt x="147" y="166"/>
                    <a:pt x="142" y="165"/>
                    <a:pt x="138" y="163"/>
                  </a:cubicBezTo>
                  <a:cubicBezTo>
                    <a:pt x="138" y="163"/>
                    <a:pt x="126" y="199"/>
                    <a:pt x="124" y="225"/>
                  </a:cubicBezTo>
                  <a:cubicBezTo>
                    <a:pt x="123" y="242"/>
                    <a:pt x="125" y="259"/>
                    <a:pt x="131" y="275"/>
                  </a:cubicBezTo>
                  <a:cubicBezTo>
                    <a:pt x="131" y="275"/>
                    <a:pt x="75" y="278"/>
                    <a:pt x="42" y="253"/>
                  </a:cubicBezTo>
                  <a:cubicBezTo>
                    <a:pt x="10" y="228"/>
                    <a:pt x="0" y="200"/>
                    <a:pt x="4" y="176"/>
                  </a:cubicBezTo>
                  <a:cubicBezTo>
                    <a:pt x="8" y="152"/>
                    <a:pt x="18" y="75"/>
                    <a:pt x="68" y="37"/>
                  </a:cubicBezTo>
                  <a:cubicBezTo>
                    <a:pt x="118" y="0"/>
                    <a:pt x="190" y="1"/>
                    <a:pt x="214" y="17"/>
                  </a:cubicBezTo>
                  <a:cubicBezTo>
                    <a:pt x="239" y="32"/>
                    <a:pt x="256" y="43"/>
                    <a:pt x="252" y="55"/>
                  </a:cubicBezTo>
                  <a:cubicBezTo>
                    <a:pt x="247" y="68"/>
                    <a:pt x="233" y="71"/>
                    <a:pt x="233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45"/>
            <p:cNvSpPr/>
            <p:nvPr/>
          </p:nvSpPr>
          <p:spPr>
            <a:xfrm>
              <a:off x="5497691" y="2632372"/>
              <a:ext cx="340583" cy="363029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27" y="278"/>
                  </a:moveTo>
                  <a:cubicBezTo>
                    <a:pt x="111" y="278"/>
                    <a:pt x="70" y="276"/>
                    <a:pt x="43" y="256"/>
                  </a:cubicBezTo>
                  <a:cubicBezTo>
                    <a:pt x="14" y="233"/>
                    <a:pt x="0" y="205"/>
                    <a:pt x="4" y="177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8" y="150"/>
                    <a:pt x="19" y="74"/>
                    <a:pt x="69" y="37"/>
                  </a:cubicBezTo>
                  <a:cubicBezTo>
                    <a:pt x="119" y="0"/>
                    <a:pt x="191" y="0"/>
                    <a:pt x="217" y="16"/>
                  </a:cubicBezTo>
                  <a:cubicBezTo>
                    <a:pt x="243" y="32"/>
                    <a:pt x="261" y="43"/>
                    <a:pt x="256" y="57"/>
                  </a:cubicBezTo>
                  <a:cubicBezTo>
                    <a:pt x="252" y="68"/>
                    <a:pt x="240" y="73"/>
                    <a:pt x="237" y="74"/>
                  </a:cubicBezTo>
                  <a:cubicBezTo>
                    <a:pt x="235" y="78"/>
                    <a:pt x="228" y="93"/>
                    <a:pt x="205" y="112"/>
                  </a:cubicBezTo>
                  <a:cubicBezTo>
                    <a:pt x="195" y="121"/>
                    <a:pt x="185" y="128"/>
                    <a:pt x="178" y="134"/>
                  </a:cubicBezTo>
                  <a:cubicBezTo>
                    <a:pt x="167" y="142"/>
                    <a:pt x="156" y="150"/>
                    <a:pt x="156" y="153"/>
                  </a:cubicBezTo>
                  <a:cubicBezTo>
                    <a:pt x="156" y="155"/>
                    <a:pt x="157" y="156"/>
                    <a:pt x="157" y="158"/>
                  </a:cubicBezTo>
                  <a:cubicBezTo>
                    <a:pt x="158" y="162"/>
                    <a:pt x="159" y="167"/>
                    <a:pt x="153" y="168"/>
                  </a:cubicBezTo>
                  <a:cubicBezTo>
                    <a:pt x="149" y="169"/>
                    <a:pt x="145" y="168"/>
                    <a:pt x="141" y="167"/>
                  </a:cubicBezTo>
                  <a:cubicBezTo>
                    <a:pt x="139" y="175"/>
                    <a:pt x="129" y="205"/>
                    <a:pt x="128" y="226"/>
                  </a:cubicBezTo>
                  <a:cubicBezTo>
                    <a:pt x="127" y="243"/>
                    <a:pt x="129" y="259"/>
                    <a:pt x="135" y="275"/>
                  </a:cubicBezTo>
                  <a:cubicBezTo>
                    <a:pt x="135" y="276"/>
                    <a:pt x="135" y="276"/>
                    <a:pt x="135" y="277"/>
                  </a:cubicBezTo>
                  <a:cubicBezTo>
                    <a:pt x="135" y="277"/>
                    <a:pt x="134" y="278"/>
                    <a:pt x="133" y="278"/>
                  </a:cubicBezTo>
                  <a:cubicBezTo>
                    <a:pt x="133" y="278"/>
                    <a:pt x="130" y="278"/>
                    <a:pt x="127" y="278"/>
                  </a:cubicBezTo>
                  <a:close/>
                  <a:moveTo>
                    <a:pt x="168" y="9"/>
                  </a:moveTo>
                  <a:cubicBezTo>
                    <a:pt x="138" y="9"/>
                    <a:pt x="101" y="18"/>
                    <a:pt x="71" y="40"/>
                  </a:cubicBezTo>
                  <a:cubicBezTo>
                    <a:pt x="23" y="76"/>
                    <a:pt x="12" y="151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5" y="196"/>
                    <a:pt x="9" y="225"/>
                    <a:pt x="45" y="252"/>
                  </a:cubicBezTo>
                  <a:cubicBezTo>
                    <a:pt x="73" y="273"/>
                    <a:pt x="119" y="274"/>
                    <a:pt x="130" y="274"/>
                  </a:cubicBezTo>
                  <a:cubicBezTo>
                    <a:pt x="125" y="258"/>
                    <a:pt x="123" y="242"/>
                    <a:pt x="124" y="226"/>
                  </a:cubicBezTo>
                  <a:cubicBezTo>
                    <a:pt x="126" y="200"/>
                    <a:pt x="138" y="165"/>
                    <a:pt x="138" y="163"/>
                  </a:cubicBezTo>
                  <a:cubicBezTo>
                    <a:pt x="139" y="163"/>
                    <a:pt x="139" y="162"/>
                    <a:pt x="140" y="162"/>
                  </a:cubicBezTo>
                  <a:cubicBezTo>
                    <a:pt x="140" y="162"/>
                    <a:pt x="141" y="162"/>
                    <a:pt x="141" y="162"/>
                  </a:cubicBezTo>
                  <a:cubicBezTo>
                    <a:pt x="145" y="164"/>
                    <a:pt x="149" y="165"/>
                    <a:pt x="153" y="164"/>
                  </a:cubicBezTo>
                  <a:cubicBezTo>
                    <a:pt x="154" y="164"/>
                    <a:pt x="154" y="164"/>
                    <a:pt x="153" y="159"/>
                  </a:cubicBezTo>
                  <a:cubicBezTo>
                    <a:pt x="153" y="157"/>
                    <a:pt x="152" y="155"/>
                    <a:pt x="152" y="153"/>
                  </a:cubicBezTo>
                  <a:cubicBezTo>
                    <a:pt x="152" y="148"/>
                    <a:pt x="159" y="143"/>
                    <a:pt x="175" y="131"/>
                  </a:cubicBezTo>
                  <a:cubicBezTo>
                    <a:pt x="183" y="125"/>
                    <a:pt x="193" y="118"/>
                    <a:pt x="202" y="109"/>
                  </a:cubicBezTo>
                  <a:cubicBezTo>
                    <a:pt x="228" y="88"/>
                    <a:pt x="233" y="72"/>
                    <a:pt x="233" y="71"/>
                  </a:cubicBezTo>
                  <a:cubicBezTo>
                    <a:pt x="234" y="71"/>
                    <a:pt x="234" y="70"/>
                    <a:pt x="235" y="70"/>
                  </a:cubicBezTo>
                  <a:cubicBezTo>
                    <a:pt x="235" y="70"/>
                    <a:pt x="248" y="67"/>
                    <a:pt x="252" y="56"/>
                  </a:cubicBezTo>
                  <a:cubicBezTo>
                    <a:pt x="256" y="45"/>
                    <a:pt x="238" y="34"/>
                    <a:pt x="215" y="19"/>
                  </a:cubicBezTo>
                  <a:cubicBezTo>
                    <a:pt x="205" y="13"/>
                    <a:pt x="188" y="9"/>
                    <a:pt x="16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45"/>
            <p:cNvSpPr/>
            <p:nvPr/>
          </p:nvSpPr>
          <p:spPr>
            <a:xfrm>
              <a:off x="5328241" y="3436420"/>
              <a:ext cx="401742" cy="287280"/>
            </a:xfrm>
            <a:custGeom>
              <a:avLst/>
              <a:gdLst/>
              <a:ahLst/>
              <a:cxnLst/>
              <a:rect l="l" t="t" r="r" b="b"/>
              <a:pathLst>
                <a:path w="308" h="220" extrusionOk="0">
                  <a:moveTo>
                    <a:pt x="247" y="220"/>
                  </a:moveTo>
                  <a:cubicBezTo>
                    <a:pt x="245" y="220"/>
                    <a:pt x="244" y="220"/>
                    <a:pt x="243" y="219"/>
                  </a:cubicBezTo>
                  <a:cubicBezTo>
                    <a:pt x="237" y="216"/>
                    <a:pt x="234" y="209"/>
                    <a:pt x="237" y="202"/>
                  </a:cubicBezTo>
                  <a:cubicBezTo>
                    <a:pt x="255" y="153"/>
                    <a:pt x="275" y="65"/>
                    <a:pt x="254" y="39"/>
                  </a:cubicBezTo>
                  <a:cubicBezTo>
                    <a:pt x="249" y="35"/>
                    <a:pt x="219" y="27"/>
                    <a:pt x="58" y="4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35" y="46"/>
                    <a:pt x="26" y="62"/>
                    <a:pt x="23" y="67"/>
                  </a:cubicBezTo>
                  <a:cubicBezTo>
                    <a:pt x="21" y="73"/>
                    <a:pt x="15" y="76"/>
                    <a:pt x="10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3" y="70"/>
                    <a:pt x="0" y="62"/>
                    <a:pt x="3" y="56"/>
                  </a:cubicBezTo>
                  <a:cubicBezTo>
                    <a:pt x="5" y="53"/>
                    <a:pt x="19" y="22"/>
                    <a:pt x="45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228" y="0"/>
                    <a:pt x="261" y="9"/>
                    <a:pt x="271" y="22"/>
                  </a:cubicBezTo>
                  <a:cubicBezTo>
                    <a:pt x="308" y="68"/>
                    <a:pt x="263" y="198"/>
                    <a:pt x="257" y="212"/>
                  </a:cubicBezTo>
                  <a:cubicBezTo>
                    <a:pt x="256" y="217"/>
                    <a:pt x="252" y="220"/>
                    <a:pt x="247" y="2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45"/>
            <p:cNvSpPr/>
            <p:nvPr/>
          </p:nvSpPr>
          <p:spPr>
            <a:xfrm>
              <a:off x="5325997" y="3432493"/>
              <a:ext cx="407915" cy="293453"/>
            </a:xfrm>
            <a:custGeom>
              <a:avLst/>
              <a:gdLst/>
              <a:ahLst/>
              <a:cxnLst/>
              <a:rect l="l" t="t" r="r" b="b"/>
              <a:pathLst>
                <a:path w="313" h="225" extrusionOk="0">
                  <a:moveTo>
                    <a:pt x="249" y="225"/>
                  </a:moveTo>
                  <a:cubicBezTo>
                    <a:pt x="247" y="225"/>
                    <a:pt x="245" y="225"/>
                    <a:pt x="244" y="224"/>
                  </a:cubicBezTo>
                  <a:cubicBezTo>
                    <a:pt x="237" y="220"/>
                    <a:pt x="234" y="212"/>
                    <a:pt x="237" y="205"/>
                  </a:cubicBezTo>
                  <a:cubicBezTo>
                    <a:pt x="255" y="156"/>
                    <a:pt x="275" y="69"/>
                    <a:pt x="255" y="43"/>
                  </a:cubicBezTo>
                  <a:cubicBezTo>
                    <a:pt x="251" y="41"/>
                    <a:pt x="227" y="31"/>
                    <a:pt x="61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9" y="50"/>
                    <a:pt x="30" y="65"/>
                    <a:pt x="27" y="71"/>
                  </a:cubicBezTo>
                  <a:cubicBezTo>
                    <a:pt x="25" y="78"/>
                    <a:pt x="17" y="81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3" y="74"/>
                    <a:pt x="0" y="65"/>
                    <a:pt x="3" y="58"/>
                  </a:cubicBezTo>
                  <a:cubicBezTo>
                    <a:pt x="5" y="55"/>
                    <a:pt x="20" y="23"/>
                    <a:pt x="47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239" y="0"/>
                    <a:pt x="265" y="11"/>
                    <a:pt x="274" y="23"/>
                  </a:cubicBezTo>
                  <a:cubicBezTo>
                    <a:pt x="313" y="71"/>
                    <a:pt x="267" y="201"/>
                    <a:pt x="261" y="216"/>
                  </a:cubicBezTo>
                  <a:cubicBezTo>
                    <a:pt x="260" y="221"/>
                    <a:pt x="255" y="225"/>
                    <a:pt x="249" y="225"/>
                  </a:cubicBezTo>
                  <a:close/>
                  <a:moveTo>
                    <a:pt x="249" y="223"/>
                  </a:moveTo>
                  <a:cubicBezTo>
                    <a:pt x="249" y="223"/>
                    <a:pt x="249" y="223"/>
                    <a:pt x="249" y="223"/>
                  </a:cubicBezTo>
                  <a:close/>
                  <a:moveTo>
                    <a:pt x="209" y="34"/>
                  </a:moveTo>
                  <a:cubicBezTo>
                    <a:pt x="244" y="34"/>
                    <a:pt x="255" y="38"/>
                    <a:pt x="257" y="40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79" y="67"/>
                    <a:pt x="259" y="156"/>
                    <a:pt x="240" y="206"/>
                  </a:cubicBezTo>
                  <a:cubicBezTo>
                    <a:pt x="238" y="212"/>
                    <a:pt x="241" y="218"/>
                    <a:pt x="246" y="220"/>
                  </a:cubicBezTo>
                  <a:cubicBezTo>
                    <a:pt x="247" y="221"/>
                    <a:pt x="248" y="221"/>
                    <a:pt x="249" y="221"/>
                  </a:cubicBezTo>
                  <a:cubicBezTo>
                    <a:pt x="249" y="221"/>
                    <a:pt x="249" y="221"/>
                    <a:pt x="249" y="221"/>
                  </a:cubicBezTo>
                  <a:cubicBezTo>
                    <a:pt x="253" y="221"/>
                    <a:pt x="256" y="218"/>
                    <a:pt x="257" y="215"/>
                  </a:cubicBezTo>
                  <a:cubicBezTo>
                    <a:pt x="260" y="209"/>
                    <a:pt x="309" y="73"/>
                    <a:pt x="271" y="26"/>
                  </a:cubicBezTo>
                  <a:cubicBezTo>
                    <a:pt x="262" y="15"/>
                    <a:pt x="230" y="5"/>
                    <a:pt x="59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23" y="26"/>
                    <a:pt x="9" y="56"/>
                    <a:pt x="7" y="60"/>
                  </a:cubicBezTo>
                  <a:cubicBezTo>
                    <a:pt x="5" y="65"/>
                    <a:pt x="7" y="71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7" y="77"/>
                    <a:pt x="22" y="74"/>
                    <a:pt x="23" y="70"/>
                  </a:cubicBezTo>
                  <a:cubicBezTo>
                    <a:pt x="26" y="63"/>
                    <a:pt x="36" y="47"/>
                    <a:pt x="48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34" y="37"/>
                    <a:pt x="180" y="34"/>
                    <a:pt x="209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45"/>
            <p:cNvSpPr/>
            <p:nvPr/>
          </p:nvSpPr>
          <p:spPr>
            <a:xfrm>
              <a:off x="6150242" y="3232743"/>
              <a:ext cx="422503" cy="268763"/>
            </a:xfrm>
            <a:custGeom>
              <a:avLst/>
              <a:gdLst/>
              <a:ahLst/>
              <a:cxnLst/>
              <a:rect l="l" t="t" r="r" b="b"/>
              <a:pathLst>
                <a:path w="753" h="479" extrusionOk="0">
                  <a:moveTo>
                    <a:pt x="753" y="0"/>
                  </a:moveTo>
                  <a:lnTo>
                    <a:pt x="142" y="0"/>
                  </a:lnTo>
                  <a:lnTo>
                    <a:pt x="0" y="479"/>
                  </a:lnTo>
                  <a:lnTo>
                    <a:pt x="612" y="47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45"/>
            <p:cNvSpPr/>
            <p:nvPr/>
          </p:nvSpPr>
          <p:spPr>
            <a:xfrm>
              <a:off x="6147437" y="3230499"/>
              <a:ext cx="428114" cy="273814"/>
            </a:xfrm>
            <a:custGeom>
              <a:avLst/>
              <a:gdLst/>
              <a:ahLst/>
              <a:cxnLst/>
              <a:rect l="l" t="t" r="r" b="b"/>
              <a:pathLst>
                <a:path w="328" h="210" extrusionOk="0">
                  <a:moveTo>
                    <a:pt x="265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1" y="210"/>
                    <a:pt x="1" y="209"/>
                  </a:cubicBezTo>
                  <a:cubicBezTo>
                    <a:pt x="0" y="209"/>
                    <a:pt x="0" y="208"/>
                    <a:pt x="1" y="208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8" y="1"/>
                  </a:cubicBezTo>
                  <a:cubicBezTo>
                    <a:pt x="328" y="1"/>
                    <a:pt x="328" y="2"/>
                    <a:pt x="328" y="3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10"/>
                    <a:pt x="266" y="210"/>
                    <a:pt x="265" y="210"/>
                  </a:cubicBezTo>
                  <a:close/>
                  <a:moveTo>
                    <a:pt x="5" y="206"/>
                  </a:moveTo>
                  <a:cubicBezTo>
                    <a:pt x="264" y="206"/>
                    <a:pt x="264" y="206"/>
                    <a:pt x="264" y="206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65" y="4"/>
                    <a:pt x="65" y="4"/>
                    <a:pt x="65" y="4"/>
                  </a:cubicBezTo>
                  <a:lnTo>
                    <a:pt x="5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45"/>
            <p:cNvSpPr/>
            <p:nvPr/>
          </p:nvSpPr>
          <p:spPr>
            <a:xfrm>
              <a:off x="5896067" y="3487480"/>
              <a:ext cx="602613" cy="14028"/>
            </a:xfrm>
            <a:custGeom>
              <a:avLst/>
              <a:gdLst/>
              <a:ahLst/>
              <a:cxnLst/>
              <a:rect l="l" t="t" r="r" b="b"/>
              <a:pathLst>
                <a:path w="1074" h="25" extrusionOk="0">
                  <a:moveTo>
                    <a:pt x="7" y="0"/>
                  </a:moveTo>
                  <a:lnTo>
                    <a:pt x="0" y="25"/>
                  </a:lnTo>
                  <a:lnTo>
                    <a:pt x="1065" y="25"/>
                  </a:lnTo>
                  <a:lnTo>
                    <a:pt x="107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45"/>
            <p:cNvSpPr/>
            <p:nvPr/>
          </p:nvSpPr>
          <p:spPr>
            <a:xfrm>
              <a:off x="6151365" y="3487480"/>
              <a:ext cx="347316" cy="14028"/>
            </a:xfrm>
            <a:custGeom>
              <a:avLst/>
              <a:gdLst/>
              <a:ahLst/>
              <a:cxnLst/>
              <a:rect l="l" t="t" r="r" b="b"/>
              <a:pathLst>
                <a:path w="619" h="25" extrusionOk="0">
                  <a:moveTo>
                    <a:pt x="7" y="0"/>
                  </a:moveTo>
                  <a:lnTo>
                    <a:pt x="0" y="25"/>
                  </a:lnTo>
                  <a:lnTo>
                    <a:pt x="610" y="25"/>
                  </a:lnTo>
                  <a:lnTo>
                    <a:pt x="61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45"/>
            <p:cNvSpPr/>
            <p:nvPr/>
          </p:nvSpPr>
          <p:spPr>
            <a:xfrm>
              <a:off x="6149120" y="3484675"/>
              <a:ext cx="352366" cy="19638"/>
            </a:xfrm>
            <a:custGeom>
              <a:avLst/>
              <a:gdLst/>
              <a:ahLst/>
              <a:cxnLst/>
              <a:rect l="l" t="t" r="r" b="b"/>
              <a:pathLst>
                <a:path w="270" h="15" extrusionOk="0">
                  <a:moveTo>
                    <a:pt x="264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9" y="0"/>
                    <a:pt x="269" y="1"/>
                  </a:cubicBezTo>
                  <a:cubicBezTo>
                    <a:pt x="270" y="1"/>
                    <a:pt x="270" y="2"/>
                    <a:pt x="270" y="2"/>
                  </a:cubicBezTo>
                  <a:cubicBezTo>
                    <a:pt x="266" y="14"/>
                    <a:pt x="266" y="14"/>
                    <a:pt x="266" y="14"/>
                  </a:cubicBezTo>
                  <a:cubicBezTo>
                    <a:pt x="266" y="15"/>
                    <a:pt x="265" y="15"/>
                    <a:pt x="264" y="15"/>
                  </a:cubicBezTo>
                  <a:close/>
                  <a:moveTo>
                    <a:pt x="5" y="11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45"/>
            <p:cNvSpPr/>
            <p:nvPr/>
          </p:nvSpPr>
          <p:spPr>
            <a:xfrm>
              <a:off x="6430789" y="3541906"/>
              <a:ext cx="59100" cy="777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45"/>
            <p:cNvSpPr/>
            <p:nvPr/>
          </p:nvSpPr>
          <p:spPr>
            <a:xfrm>
              <a:off x="6427983" y="3539662"/>
              <a:ext cx="63965" cy="781605"/>
            </a:xfrm>
            <a:custGeom>
              <a:avLst/>
              <a:gdLst/>
              <a:ahLst/>
              <a:cxnLst/>
              <a:rect l="l" t="t" r="r" b="b"/>
              <a:pathLst>
                <a:path w="49" h="599" extrusionOk="0">
                  <a:moveTo>
                    <a:pt x="47" y="599"/>
                  </a:moveTo>
                  <a:cubicBezTo>
                    <a:pt x="2" y="599"/>
                    <a:pt x="2" y="599"/>
                    <a:pt x="2" y="599"/>
                  </a:cubicBezTo>
                  <a:cubicBezTo>
                    <a:pt x="1" y="599"/>
                    <a:pt x="0" y="598"/>
                    <a:pt x="0" y="5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9" y="598"/>
                    <a:pt x="48" y="599"/>
                    <a:pt x="47" y="599"/>
                  </a:cubicBezTo>
                  <a:close/>
                  <a:moveTo>
                    <a:pt x="4" y="595"/>
                  </a:moveTo>
                  <a:cubicBezTo>
                    <a:pt x="45" y="595"/>
                    <a:pt x="45" y="595"/>
                    <a:pt x="45" y="59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9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45"/>
            <p:cNvSpPr/>
            <p:nvPr/>
          </p:nvSpPr>
          <p:spPr>
            <a:xfrm>
              <a:off x="6430789" y="3541906"/>
              <a:ext cx="59100" cy="128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45"/>
            <p:cNvSpPr/>
            <p:nvPr/>
          </p:nvSpPr>
          <p:spPr>
            <a:xfrm>
              <a:off x="6427983" y="3539662"/>
              <a:ext cx="63965" cy="132980"/>
            </a:xfrm>
            <a:custGeom>
              <a:avLst/>
              <a:gdLst/>
              <a:ahLst/>
              <a:cxnLst/>
              <a:rect l="l" t="t" r="r" b="b"/>
              <a:pathLst>
                <a:path w="49" h="102" extrusionOk="0">
                  <a:moveTo>
                    <a:pt x="47" y="102"/>
                  </a:move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48" y="102"/>
                    <a:pt x="47" y="102"/>
                  </a:cubicBezTo>
                  <a:close/>
                  <a:moveTo>
                    <a:pt x="4" y="98"/>
                  </a:moveTo>
                  <a:cubicBezTo>
                    <a:pt x="45" y="98"/>
                    <a:pt x="45" y="98"/>
                    <a:pt x="45" y="9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45"/>
            <p:cNvSpPr/>
            <p:nvPr/>
          </p:nvSpPr>
          <p:spPr>
            <a:xfrm>
              <a:off x="5721006" y="3501507"/>
              <a:ext cx="1472700" cy="43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45"/>
            <p:cNvSpPr/>
            <p:nvPr/>
          </p:nvSpPr>
          <p:spPr>
            <a:xfrm>
              <a:off x="5718201" y="3499263"/>
              <a:ext cx="1478480" cy="48254"/>
            </a:xfrm>
            <a:custGeom>
              <a:avLst/>
              <a:gdLst/>
              <a:ahLst/>
              <a:cxnLst/>
              <a:rect l="l" t="t" r="r" b="b"/>
              <a:pathLst>
                <a:path w="1133" h="37" extrusionOk="0">
                  <a:moveTo>
                    <a:pt x="113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32" y="0"/>
                    <a:pt x="1133" y="1"/>
                    <a:pt x="1133" y="2"/>
                  </a:cubicBezTo>
                  <a:cubicBezTo>
                    <a:pt x="1133" y="35"/>
                    <a:pt x="1133" y="35"/>
                    <a:pt x="1133" y="35"/>
                  </a:cubicBezTo>
                  <a:cubicBezTo>
                    <a:pt x="1133" y="36"/>
                    <a:pt x="1132" y="37"/>
                    <a:pt x="1131" y="37"/>
                  </a:cubicBezTo>
                  <a:close/>
                  <a:moveTo>
                    <a:pt x="4" y="33"/>
                  </a:moveTo>
                  <a:cubicBezTo>
                    <a:pt x="1129" y="33"/>
                    <a:pt x="1129" y="33"/>
                    <a:pt x="1129" y="33"/>
                  </a:cubicBezTo>
                  <a:cubicBezTo>
                    <a:pt x="1129" y="4"/>
                    <a:pt x="1129" y="4"/>
                    <a:pt x="112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45"/>
            <p:cNvSpPr/>
            <p:nvPr/>
          </p:nvSpPr>
          <p:spPr>
            <a:xfrm>
              <a:off x="6151365" y="4282551"/>
              <a:ext cx="612153" cy="42643"/>
            </a:xfrm>
            <a:custGeom>
              <a:avLst/>
              <a:gdLst/>
              <a:ahLst/>
              <a:cxnLst/>
              <a:rect l="l" t="t" r="r" b="b"/>
              <a:pathLst>
                <a:path w="469" h="33" extrusionOk="0">
                  <a:moveTo>
                    <a:pt x="46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7" y="11"/>
                    <a:pt x="97" y="0"/>
                    <a:pt x="148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72" y="0"/>
                    <a:pt x="423" y="11"/>
                    <a:pt x="469" y="33"/>
                  </a:cubicBezTo>
                  <a:lnTo>
                    <a:pt x="468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45"/>
            <p:cNvSpPr/>
            <p:nvPr/>
          </p:nvSpPr>
          <p:spPr>
            <a:xfrm>
              <a:off x="6149120" y="4279746"/>
              <a:ext cx="617202" cy="48254"/>
            </a:xfrm>
            <a:custGeom>
              <a:avLst/>
              <a:gdLst/>
              <a:ahLst/>
              <a:cxnLst/>
              <a:rect l="l" t="t" r="r" b="b"/>
              <a:pathLst>
                <a:path w="473" h="37" extrusionOk="0">
                  <a:moveTo>
                    <a:pt x="47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6"/>
                    <a:pt x="0" y="35"/>
                  </a:cubicBezTo>
                  <a:cubicBezTo>
                    <a:pt x="0" y="34"/>
                    <a:pt x="1" y="33"/>
                    <a:pt x="2" y="33"/>
                  </a:cubicBezTo>
                  <a:cubicBezTo>
                    <a:pt x="48" y="11"/>
                    <a:pt x="99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4" y="0"/>
                    <a:pt x="426" y="11"/>
                    <a:pt x="472" y="33"/>
                  </a:cubicBezTo>
                  <a:cubicBezTo>
                    <a:pt x="473" y="33"/>
                    <a:pt x="473" y="34"/>
                    <a:pt x="473" y="35"/>
                  </a:cubicBezTo>
                  <a:cubicBezTo>
                    <a:pt x="473" y="36"/>
                    <a:pt x="472" y="37"/>
                    <a:pt x="471" y="37"/>
                  </a:cubicBezTo>
                  <a:close/>
                  <a:moveTo>
                    <a:pt x="12" y="33"/>
                  </a:moveTo>
                  <a:cubicBezTo>
                    <a:pt x="462" y="33"/>
                    <a:pt x="462" y="33"/>
                    <a:pt x="462" y="33"/>
                  </a:cubicBezTo>
                  <a:cubicBezTo>
                    <a:pt x="418" y="14"/>
                    <a:pt x="370" y="4"/>
                    <a:pt x="323" y="4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03" y="4"/>
                    <a:pt x="55" y="14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45"/>
            <p:cNvSpPr/>
            <p:nvPr/>
          </p:nvSpPr>
          <p:spPr>
            <a:xfrm>
              <a:off x="6118821" y="2567285"/>
              <a:ext cx="529671" cy="529674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05" y="396"/>
                  </a:moveTo>
                  <a:cubicBezTo>
                    <a:pt x="165" y="396"/>
                    <a:pt x="125" y="383"/>
                    <a:pt x="91" y="359"/>
                  </a:cubicBezTo>
                  <a:cubicBezTo>
                    <a:pt x="49" y="328"/>
                    <a:pt x="21" y="283"/>
                    <a:pt x="13" y="232"/>
                  </a:cubicBezTo>
                  <a:cubicBezTo>
                    <a:pt x="5" y="180"/>
                    <a:pt x="17" y="129"/>
                    <a:pt x="47" y="86"/>
                  </a:cubicBezTo>
                  <a:cubicBezTo>
                    <a:pt x="78" y="44"/>
                    <a:pt x="123" y="16"/>
                    <a:pt x="175" y="8"/>
                  </a:cubicBezTo>
                  <a:cubicBezTo>
                    <a:pt x="226" y="0"/>
                    <a:pt x="278" y="12"/>
                    <a:pt x="320" y="42"/>
                  </a:cubicBezTo>
                  <a:cubicBezTo>
                    <a:pt x="362" y="73"/>
                    <a:pt x="390" y="118"/>
                    <a:pt x="398" y="169"/>
                  </a:cubicBezTo>
                  <a:cubicBezTo>
                    <a:pt x="406" y="221"/>
                    <a:pt x="394" y="272"/>
                    <a:pt x="364" y="315"/>
                  </a:cubicBezTo>
                  <a:cubicBezTo>
                    <a:pt x="333" y="357"/>
                    <a:pt x="288" y="385"/>
                    <a:pt x="237" y="393"/>
                  </a:cubicBezTo>
                  <a:cubicBezTo>
                    <a:pt x="226" y="395"/>
                    <a:pt x="216" y="396"/>
                    <a:pt x="205" y="396"/>
                  </a:cubicBezTo>
                  <a:close/>
                  <a:moveTo>
                    <a:pt x="175" y="12"/>
                  </a:moveTo>
                  <a:cubicBezTo>
                    <a:pt x="175" y="12"/>
                    <a:pt x="175" y="12"/>
                    <a:pt x="175" y="12"/>
                  </a:cubicBezTo>
                  <a:cubicBezTo>
                    <a:pt x="71" y="29"/>
                    <a:pt x="0" y="127"/>
                    <a:pt x="17" y="231"/>
                  </a:cubicBezTo>
                  <a:cubicBezTo>
                    <a:pt x="34" y="335"/>
                    <a:pt x="132" y="406"/>
                    <a:pt x="236" y="389"/>
                  </a:cubicBezTo>
                  <a:cubicBezTo>
                    <a:pt x="286" y="381"/>
                    <a:pt x="331" y="354"/>
                    <a:pt x="361" y="312"/>
                  </a:cubicBezTo>
                  <a:cubicBezTo>
                    <a:pt x="390" y="271"/>
                    <a:pt x="402" y="220"/>
                    <a:pt x="394" y="170"/>
                  </a:cubicBezTo>
                  <a:cubicBezTo>
                    <a:pt x="386" y="120"/>
                    <a:pt x="359" y="75"/>
                    <a:pt x="317" y="46"/>
                  </a:cubicBezTo>
                  <a:cubicBezTo>
                    <a:pt x="276" y="16"/>
                    <a:pt x="226" y="4"/>
                    <a:pt x="17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45"/>
            <p:cNvSpPr/>
            <p:nvPr/>
          </p:nvSpPr>
          <p:spPr>
            <a:xfrm>
              <a:off x="6318570" y="2688481"/>
              <a:ext cx="143640" cy="268765"/>
            </a:xfrm>
            <a:custGeom>
              <a:avLst/>
              <a:gdLst/>
              <a:ahLst/>
              <a:cxnLst/>
              <a:rect l="l" t="t" r="r" b="b"/>
              <a:pathLst>
                <a:path w="110" h="206" extrusionOk="0">
                  <a:moveTo>
                    <a:pt x="71" y="206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43" y="206"/>
                    <a:pt x="42" y="205"/>
                    <a:pt x="42" y="204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27" y="180"/>
                    <a:pt x="13" y="174"/>
                    <a:pt x="1" y="164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20" y="133"/>
                    <a:pt x="20" y="133"/>
                    <a:pt x="21" y="133"/>
                  </a:cubicBezTo>
                  <a:cubicBezTo>
                    <a:pt x="33" y="142"/>
                    <a:pt x="42" y="146"/>
                    <a:pt x="52" y="146"/>
                  </a:cubicBezTo>
                  <a:cubicBezTo>
                    <a:pt x="64" y="146"/>
                    <a:pt x="67" y="142"/>
                    <a:pt x="67" y="135"/>
                  </a:cubicBezTo>
                  <a:cubicBezTo>
                    <a:pt x="67" y="129"/>
                    <a:pt x="57" y="124"/>
                    <a:pt x="46" y="118"/>
                  </a:cubicBezTo>
                  <a:cubicBezTo>
                    <a:pt x="28" y="109"/>
                    <a:pt x="6" y="98"/>
                    <a:pt x="6" y="72"/>
                  </a:cubicBezTo>
                  <a:cubicBezTo>
                    <a:pt x="6" y="48"/>
                    <a:pt x="19" y="31"/>
                    <a:pt x="42" y="2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6" y="27"/>
                    <a:pt x="99" y="34"/>
                    <a:pt x="108" y="45"/>
                  </a:cubicBezTo>
                  <a:cubicBezTo>
                    <a:pt x="108" y="45"/>
                    <a:pt x="108" y="47"/>
                    <a:pt x="108" y="47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7" y="71"/>
                    <a:pt x="86" y="71"/>
                  </a:cubicBezTo>
                  <a:cubicBezTo>
                    <a:pt x="86" y="71"/>
                    <a:pt x="85" y="71"/>
                    <a:pt x="85" y="71"/>
                  </a:cubicBezTo>
                  <a:cubicBezTo>
                    <a:pt x="76" y="63"/>
                    <a:pt x="70" y="60"/>
                    <a:pt x="62" y="60"/>
                  </a:cubicBezTo>
                  <a:cubicBezTo>
                    <a:pt x="52" y="60"/>
                    <a:pt x="49" y="62"/>
                    <a:pt x="49" y="70"/>
                  </a:cubicBezTo>
                  <a:cubicBezTo>
                    <a:pt x="49" y="76"/>
                    <a:pt x="58" y="80"/>
                    <a:pt x="68" y="85"/>
                  </a:cubicBezTo>
                  <a:cubicBezTo>
                    <a:pt x="86" y="93"/>
                    <a:pt x="110" y="105"/>
                    <a:pt x="110" y="132"/>
                  </a:cubicBezTo>
                  <a:cubicBezTo>
                    <a:pt x="110" y="156"/>
                    <a:pt x="96" y="174"/>
                    <a:pt x="73" y="180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5"/>
                    <a:pt x="72" y="206"/>
                    <a:pt x="71" y="206"/>
                  </a:cubicBezTo>
                  <a:close/>
                  <a:moveTo>
                    <a:pt x="46" y="202"/>
                  </a:moveTo>
                  <a:cubicBezTo>
                    <a:pt x="69" y="202"/>
                    <a:pt x="69" y="202"/>
                    <a:pt x="69" y="202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8"/>
                    <a:pt x="69" y="177"/>
                    <a:pt x="70" y="177"/>
                  </a:cubicBezTo>
                  <a:cubicBezTo>
                    <a:pt x="93" y="171"/>
                    <a:pt x="106" y="155"/>
                    <a:pt x="106" y="132"/>
                  </a:cubicBezTo>
                  <a:cubicBezTo>
                    <a:pt x="106" y="107"/>
                    <a:pt x="84" y="97"/>
                    <a:pt x="67" y="89"/>
                  </a:cubicBezTo>
                  <a:cubicBezTo>
                    <a:pt x="55" y="83"/>
                    <a:pt x="45" y="78"/>
                    <a:pt x="45" y="70"/>
                  </a:cubicBezTo>
                  <a:cubicBezTo>
                    <a:pt x="45" y="57"/>
                    <a:pt x="53" y="56"/>
                    <a:pt x="62" y="56"/>
                  </a:cubicBezTo>
                  <a:cubicBezTo>
                    <a:pt x="70" y="56"/>
                    <a:pt x="77" y="59"/>
                    <a:pt x="86" y="6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95" y="37"/>
                    <a:pt x="83" y="30"/>
                    <a:pt x="70" y="28"/>
                  </a:cubicBezTo>
                  <a:cubicBezTo>
                    <a:pt x="69" y="28"/>
                    <a:pt x="69" y="27"/>
                    <a:pt x="69" y="2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8"/>
                    <a:pt x="46" y="29"/>
                    <a:pt x="45" y="29"/>
                  </a:cubicBezTo>
                  <a:cubicBezTo>
                    <a:pt x="22" y="34"/>
                    <a:pt x="10" y="49"/>
                    <a:pt x="10" y="72"/>
                  </a:cubicBezTo>
                  <a:cubicBezTo>
                    <a:pt x="10" y="96"/>
                    <a:pt x="31" y="106"/>
                    <a:pt x="48" y="115"/>
                  </a:cubicBezTo>
                  <a:cubicBezTo>
                    <a:pt x="60" y="121"/>
                    <a:pt x="71" y="126"/>
                    <a:pt x="71" y="135"/>
                  </a:cubicBezTo>
                  <a:cubicBezTo>
                    <a:pt x="71" y="146"/>
                    <a:pt x="65" y="150"/>
                    <a:pt x="52" y="150"/>
                  </a:cubicBezTo>
                  <a:cubicBezTo>
                    <a:pt x="42" y="150"/>
                    <a:pt x="32" y="146"/>
                    <a:pt x="20" y="138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16" y="171"/>
                    <a:pt x="30" y="177"/>
                    <a:pt x="44" y="178"/>
                  </a:cubicBezTo>
                  <a:cubicBezTo>
                    <a:pt x="45" y="178"/>
                    <a:pt x="46" y="179"/>
                    <a:pt x="46" y="180"/>
                  </a:cubicBezTo>
                  <a:lnTo>
                    <a:pt x="46" y="20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45"/>
            <p:cNvSpPr/>
            <p:nvPr/>
          </p:nvSpPr>
          <p:spPr>
            <a:xfrm>
              <a:off x="5893262" y="3484675"/>
              <a:ext cx="608224" cy="19638"/>
            </a:xfrm>
            <a:custGeom>
              <a:avLst/>
              <a:gdLst/>
              <a:ahLst/>
              <a:cxnLst/>
              <a:rect l="l" t="t" r="r" b="b"/>
              <a:pathLst>
                <a:path w="466" h="15" extrusionOk="0">
                  <a:moveTo>
                    <a:pt x="46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64" y="0"/>
                    <a:pt x="465" y="0"/>
                    <a:pt x="465" y="1"/>
                  </a:cubicBezTo>
                  <a:cubicBezTo>
                    <a:pt x="466" y="1"/>
                    <a:pt x="466" y="2"/>
                    <a:pt x="466" y="2"/>
                  </a:cubicBezTo>
                  <a:cubicBezTo>
                    <a:pt x="462" y="14"/>
                    <a:pt x="462" y="14"/>
                    <a:pt x="462" y="14"/>
                  </a:cubicBezTo>
                  <a:cubicBezTo>
                    <a:pt x="462" y="15"/>
                    <a:pt x="461" y="15"/>
                    <a:pt x="460" y="15"/>
                  </a:cubicBezTo>
                  <a:close/>
                  <a:moveTo>
                    <a:pt x="5" y="11"/>
                  </a:moveTo>
                  <a:cubicBezTo>
                    <a:pt x="459" y="11"/>
                    <a:pt x="459" y="11"/>
                    <a:pt x="459" y="11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46" name="Google Shape;2046;p45"/>
            <p:cNvGrpSpPr/>
            <p:nvPr/>
          </p:nvGrpSpPr>
          <p:grpSpPr>
            <a:xfrm>
              <a:off x="4699256" y="3217032"/>
              <a:ext cx="347317" cy="1110967"/>
              <a:chOff x="4699256" y="3217032"/>
              <a:chExt cx="347317" cy="1110967"/>
            </a:xfrm>
          </p:grpSpPr>
          <p:sp>
            <p:nvSpPr>
              <p:cNvPr id="2047" name="Google Shape;204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" name="Google Shape;206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3" name="Google Shape;206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4" name="Google Shape;206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5" name="Google Shape;206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6" name="Google Shape;206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7" name="Google Shape;206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8" name="Google Shape;206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9" name="Google Shape;206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0" name="Google Shape;207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1" name="Google Shape;207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2" name="Google Shape;207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7" name="Google Shape;207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8" name="Google Shape;207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9" name="Google Shape;207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0" name="Google Shape;208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1" name="Google Shape;208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2" name="Google Shape;208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3" name="Google Shape;208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4" name="Google Shape;208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6" name="Google Shape;208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7" name="Google Shape;208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8" name="Google Shape;208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9" name="Google Shape;208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0" name="Google Shape;209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1" name="Google Shape;209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9" name="Google Shape;210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0" name="Google Shape;211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1" name="Google Shape;211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2" name="Google Shape;211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4" name="Google Shape;211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5" name="Google Shape;211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3" name="Google Shape;213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5" name="Google Shape;213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6" name="Google Shape;213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9" name="Google Shape;213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0" name="Google Shape;214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2" name="Google Shape;214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3" name="Google Shape;214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7" name="Google Shape;214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8" name="Google Shape;214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9" name="Google Shape;214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0" name="Google Shape;215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1" name="Google Shape;215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2" name="Google Shape;215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3" name="Google Shape;215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6" name="Google Shape;2186;p45"/>
            <p:cNvGrpSpPr/>
            <p:nvPr/>
          </p:nvGrpSpPr>
          <p:grpSpPr>
            <a:xfrm>
              <a:off x="7619919" y="3217032"/>
              <a:ext cx="347317" cy="1110967"/>
              <a:chOff x="4699256" y="3217032"/>
              <a:chExt cx="347317" cy="1110967"/>
            </a:xfrm>
          </p:grpSpPr>
          <p:sp>
            <p:nvSpPr>
              <p:cNvPr id="2187" name="Google Shape;218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1" name="Google Shape;220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2" name="Google Shape;220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3" name="Google Shape;220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4" name="Google Shape;220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6" name="Google Shape;220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8" name="Google Shape;220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9" name="Google Shape;220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0" name="Google Shape;221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1" name="Google Shape;221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6" name="Google Shape;221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7" name="Google Shape;221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8" name="Google Shape;221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9" name="Google Shape;221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0" name="Google Shape;222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1" name="Google Shape;222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2" name="Google Shape;222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3" name="Google Shape;222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4" name="Google Shape;222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6" name="Google Shape;222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7" name="Google Shape;222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9" name="Google Shape;222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0" name="Google Shape;223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1" name="Google Shape;223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3" name="Google Shape;223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4" name="Google Shape;223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8" name="Google Shape;223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9" name="Google Shape;223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0" name="Google Shape;224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1" name="Google Shape;224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2" name="Google Shape;224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3" name="Google Shape;224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4" name="Google Shape;224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2" name="Google Shape;229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3" name="Google Shape;229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5" name="Google Shape;229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6" name="Google Shape;229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7" name="Google Shape;229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8" name="Google Shape;229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9" name="Google Shape;229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0" name="Google Shape;230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2" name="Google Shape;230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7" name="Google Shape;230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8" name="Google Shape;230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9" name="Google Shape;230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0" name="Google Shape;231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1" name="Google Shape;231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2" name="Google Shape;231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3" name="Google Shape;231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5" name="Google Shape;231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6" name="Google Shape;231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7" name="Google Shape;231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9" name="Google Shape;231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0" name="Google Shape;232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2" name="Google Shape;232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4" name="Google Shape;232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5" name="Google Shape;232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326" name="Google Shape;2326;p45"/>
            <p:cNvSpPr/>
            <p:nvPr/>
          </p:nvSpPr>
          <p:spPr>
            <a:xfrm>
              <a:off x="6113771" y="3245648"/>
              <a:ext cx="96508" cy="57793"/>
            </a:xfrm>
            <a:custGeom>
              <a:avLst/>
              <a:gdLst/>
              <a:ahLst/>
              <a:cxnLst/>
              <a:rect l="l" t="t" r="r" b="b"/>
              <a:pathLst>
                <a:path w="74" h="44" extrusionOk="0">
                  <a:moveTo>
                    <a:pt x="2" y="44"/>
                  </a:moveTo>
                  <a:cubicBezTo>
                    <a:pt x="2" y="44"/>
                    <a:pt x="1" y="44"/>
                    <a:pt x="1" y="43"/>
                  </a:cubicBezTo>
                  <a:cubicBezTo>
                    <a:pt x="0" y="42"/>
                    <a:pt x="0" y="41"/>
                    <a:pt x="1" y="40"/>
                  </a:cubicBezTo>
                  <a:cubicBezTo>
                    <a:pt x="15" y="29"/>
                    <a:pt x="20" y="29"/>
                    <a:pt x="21" y="29"/>
                  </a:cubicBezTo>
                  <a:cubicBezTo>
                    <a:pt x="28" y="29"/>
                    <a:pt x="42" y="30"/>
                    <a:pt x="46" y="30"/>
                  </a:cubicBezTo>
                  <a:cubicBezTo>
                    <a:pt x="49" y="24"/>
                    <a:pt x="57" y="6"/>
                    <a:pt x="63" y="2"/>
                  </a:cubicBezTo>
                  <a:cubicBezTo>
                    <a:pt x="65" y="0"/>
                    <a:pt x="69" y="0"/>
                    <a:pt x="71" y="2"/>
                  </a:cubicBezTo>
                  <a:cubicBezTo>
                    <a:pt x="73" y="4"/>
                    <a:pt x="74" y="9"/>
                    <a:pt x="71" y="14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9" y="9"/>
                    <a:pt x="69" y="6"/>
                    <a:pt x="68" y="5"/>
                  </a:cubicBezTo>
                  <a:cubicBezTo>
                    <a:pt x="67" y="5"/>
                    <a:pt x="66" y="5"/>
                    <a:pt x="65" y="6"/>
                  </a:cubicBezTo>
                  <a:cubicBezTo>
                    <a:pt x="61" y="8"/>
                    <a:pt x="54" y="24"/>
                    <a:pt x="49" y="33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7" y="34"/>
                    <a:pt x="29" y="33"/>
                    <a:pt x="21" y="33"/>
                  </a:cubicBezTo>
                  <a:cubicBezTo>
                    <a:pt x="20" y="33"/>
                    <a:pt x="15" y="34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7053041" y="3000450"/>
              <a:ext cx="76870" cy="56109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2" y="43"/>
                  </a:moveTo>
                  <a:cubicBezTo>
                    <a:pt x="1" y="43"/>
                    <a:pt x="1" y="43"/>
                    <a:pt x="0" y="43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3" y="34"/>
                    <a:pt x="19" y="2"/>
                    <a:pt x="28" y="1"/>
                  </a:cubicBezTo>
                  <a:cubicBezTo>
                    <a:pt x="35" y="0"/>
                    <a:pt x="51" y="0"/>
                    <a:pt x="57" y="6"/>
                  </a:cubicBezTo>
                  <a:cubicBezTo>
                    <a:pt x="58" y="7"/>
                    <a:pt x="59" y="9"/>
                    <a:pt x="59" y="11"/>
                  </a:cubicBezTo>
                  <a:cubicBezTo>
                    <a:pt x="59" y="19"/>
                    <a:pt x="51" y="21"/>
                    <a:pt x="47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6" y="39"/>
                    <a:pt x="25" y="40"/>
                  </a:cubicBezTo>
                  <a:cubicBezTo>
                    <a:pt x="2" y="43"/>
                    <a:pt x="2" y="43"/>
                    <a:pt x="2" y="43"/>
                  </a:cubicBezTo>
                  <a:close/>
                  <a:moveTo>
                    <a:pt x="35" y="5"/>
                  </a:moveTo>
                  <a:cubicBezTo>
                    <a:pt x="33" y="5"/>
                    <a:pt x="31" y="5"/>
                    <a:pt x="29" y="5"/>
                  </a:cubicBezTo>
                  <a:cubicBezTo>
                    <a:pt x="24" y="5"/>
                    <a:pt x="13" y="24"/>
                    <a:pt x="6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55" y="17"/>
                    <a:pt x="55" y="11"/>
                  </a:cubicBezTo>
                  <a:cubicBezTo>
                    <a:pt x="55" y="10"/>
                    <a:pt x="55" y="10"/>
                    <a:pt x="54" y="9"/>
                  </a:cubicBezTo>
                  <a:cubicBezTo>
                    <a:pt x="51" y="6"/>
                    <a:pt x="42" y="5"/>
                    <a:pt x="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7067629" y="3103691"/>
              <a:ext cx="29738" cy="31421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7" y="24"/>
                  </a:moveTo>
                  <a:cubicBezTo>
                    <a:pt x="6" y="24"/>
                    <a:pt x="5" y="23"/>
                    <a:pt x="5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8" y="23"/>
                    <a:pt x="7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9" name="Google Shape;2329;p45"/>
          <p:cNvGrpSpPr/>
          <p:nvPr/>
        </p:nvGrpSpPr>
        <p:grpSpPr>
          <a:xfrm>
            <a:off x="5020647" y="2584131"/>
            <a:ext cx="3010735" cy="2085700"/>
            <a:chOff x="5020647" y="2584131"/>
            <a:chExt cx="3010735" cy="2085700"/>
          </a:xfrm>
        </p:grpSpPr>
        <p:sp>
          <p:nvSpPr>
            <p:cNvPr id="2330" name="Google Shape;2330;p45"/>
            <p:cNvSpPr/>
            <p:nvPr/>
          </p:nvSpPr>
          <p:spPr>
            <a:xfrm>
              <a:off x="5020647" y="2584131"/>
              <a:ext cx="3010735" cy="2085700"/>
            </a:xfrm>
            <a:custGeom>
              <a:avLst/>
              <a:gdLst/>
              <a:ahLst/>
              <a:cxnLst/>
              <a:rect l="l" t="t" r="r" b="b"/>
              <a:pathLst>
                <a:path w="2841" h="1967" extrusionOk="0">
                  <a:moveTo>
                    <a:pt x="2455" y="487"/>
                  </a:moveTo>
                  <a:cubicBezTo>
                    <a:pt x="2455" y="487"/>
                    <a:pt x="2044" y="66"/>
                    <a:pt x="1510" y="33"/>
                  </a:cubicBezTo>
                  <a:cubicBezTo>
                    <a:pt x="975" y="0"/>
                    <a:pt x="664" y="346"/>
                    <a:pt x="516" y="551"/>
                  </a:cubicBezTo>
                  <a:cubicBezTo>
                    <a:pt x="368" y="757"/>
                    <a:pt x="0" y="1100"/>
                    <a:pt x="44" y="1414"/>
                  </a:cubicBezTo>
                  <a:cubicBezTo>
                    <a:pt x="87" y="1728"/>
                    <a:pt x="513" y="1967"/>
                    <a:pt x="1123" y="1862"/>
                  </a:cubicBezTo>
                  <a:cubicBezTo>
                    <a:pt x="1733" y="1757"/>
                    <a:pt x="1910" y="1718"/>
                    <a:pt x="2188" y="1797"/>
                  </a:cubicBezTo>
                  <a:cubicBezTo>
                    <a:pt x="2466" y="1876"/>
                    <a:pt x="2827" y="1757"/>
                    <a:pt x="2834" y="1306"/>
                  </a:cubicBezTo>
                  <a:cubicBezTo>
                    <a:pt x="2841" y="855"/>
                    <a:pt x="2455" y="487"/>
                    <a:pt x="2455" y="48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5195529" y="4397383"/>
              <a:ext cx="2813763" cy="4142"/>
            </a:xfrm>
            <a:custGeom>
              <a:avLst/>
              <a:gdLst/>
              <a:ahLst/>
              <a:cxnLst/>
              <a:rect l="l" t="t" r="r" b="b"/>
              <a:pathLst>
                <a:path w="2655" h="4" extrusionOk="0">
                  <a:moveTo>
                    <a:pt x="265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53" y="0"/>
                    <a:pt x="2653" y="0"/>
                    <a:pt x="2653" y="0"/>
                  </a:cubicBezTo>
                  <a:cubicBezTo>
                    <a:pt x="2654" y="0"/>
                    <a:pt x="2655" y="1"/>
                    <a:pt x="2655" y="2"/>
                  </a:cubicBezTo>
                  <a:cubicBezTo>
                    <a:pt x="2655" y="3"/>
                    <a:pt x="2654" y="4"/>
                    <a:pt x="265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5849036" y="2995564"/>
              <a:ext cx="104929" cy="146349"/>
            </a:xfrm>
            <a:custGeom>
              <a:avLst/>
              <a:gdLst/>
              <a:ahLst/>
              <a:cxnLst/>
              <a:rect l="l" t="t" r="r" b="b"/>
              <a:pathLst>
                <a:path w="99" h="138" extrusionOk="0">
                  <a:moveTo>
                    <a:pt x="57" y="0"/>
                  </a:moveTo>
                  <a:cubicBezTo>
                    <a:pt x="53" y="0"/>
                    <a:pt x="49" y="0"/>
                    <a:pt x="45" y="2"/>
                  </a:cubicBezTo>
                  <a:cubicBezTo>
                    <a:pt x="15" y="13"/>
                    <a:pt x="0" y="69"/>
                    <a:pt x="1" y="97"/>
                  </a:cubicBezTo>
                  <a:cubicBezTo>
                    <a:pt x="1" y="100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7" y="138"/>
                    <a:pt x="57" y="113"/>
                    <a:pt x="73" y="94"/>
                  </a:cubicBezTo>
                  <a:cubicBezTo>
                    <a:pt x="87" y="77"/>
                    <a:pt x="99" y="51"/>
                    <a:pt x="94" y="30"/>
                  </a:cubicBezTo>
                  <a:cubicBezTo>
                    <a:pt x="89" y="13"/>
                    <a:pt x="74" y="0"/>
                    <a:pt x="5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5116832" y="2908583"/>
              <a:ext cx="641082" cy="559163"/>
            </a:xfrm>
            <a:custGeom>
              <a:avLst/>
              <a:gdLst/>
              <a:ahLst/>
              <a:cxnLst/>
              <a:rect l="l" t="t" r="r" b="b"/>
              <a:pathLst>
                <a:path w="605" h="527" extrusionOk="0">
                  <a:moveTo>
                    <a:pt x="47" y="340"/>
                  </a:moveTo>
                  <a:cubicBezTo>
                    <a:pt x="37" y="340"/>
                    <a:pt x="28" y="342"/>
                    <a:pt x="21" y="347"/>
                  </a:cubicBezTo>
                  <a:cubicBezTo>
                    <a:pt x="2" y="360"/>
                    <a:pt x="0" y="386"/>
                    <a:pt x="15" y="403"/>
                  </a:cubicBezTo>
                  <a:cubicBezTo>
                    <a:pt x="28" y="419"/>
                    <a:pt x="52" y="425"/>
                    <a:pt x="73" y="425"/>
                  </a:cubicBezTo>
                  <a:cubicBezTo>
                    <a:pt x="75" y="425"/>
                    <a:pt x="76" y="425"/>
                    <a:pt x="78" y="424"/>
                  </a:cubicBezTo>
                  <a:cubicBezTo>
                    <a:pt x="100" y="424"/>
                    <a:pt x="141" y="404"/>
                    <a:pt x="151" y="399"/>
                  </a:cubicBezTo>
                  <a:cubicBezTo>
                    <a:pt x="160" y="402"/>
                    <a:pt x="169" y="406"/>
                    <a:pt x="179" y="411"/>
                  </a:cubicBezTo>
                  <a:cubicBezTo>
                    <a:pt x="197" y="419"/>
                    <a:pt x="217" y="428"/>
                    <a:pt x="239" y="440"/>
                  </a:cubicBezTo>
                  <a:cubicBezTo>
                    <a:pt x="244" y="443"/>
                    <a:pt x="250" y="447"/>
                    <a:pt x="256" y="450"/>
                  </a:cubicBezTo>
                  <a:cubicBezTo>
                    <a:pt x="245" y="447"/>
                    <a:pt x="230" y="442"/>
                    <a:pt x="228" y="441"/>
                  </a:cubicBezTo>
                  <a:cubicBezTo>
                    <a:pt x="222" y="440"/>
                    <a:pt x="215" y="440"/>
                    <a:pt x="206" y="440"/>
                  </a:cubicBezTo>
                  <a:cubicBezTo>
                    <a:pt x="177" y="440"/>
                    <a:pt x="139" y="448"/>
                    <a:pt x="127" y="470"/>
                  </a:cubicBezTo>
                  <a:cubicBezTo>
                    <a:pt x="116" y="490"/>
                    <a:pt x="126" y="514"/>
                    <a:pt x="147" y="523"/>
                  </a:cubicBezTo>
                  <a:cubicBezTo>
                    <a:pt x="153" y="526"/>
                    <a:pt x="160" y="527"/>
                    <a:pt x="167" y="527"/>
                  </a:cubicBezTo>
                  <a:cubicBezTo>
                    <a:pt x="181" y="527"/>
                    <a:pt x="195" y="522"/>
                    <a:pt x="207" y="516"/>
                  </a:cubicBezTo>
                  <a:cubicBezTo>
                    <a:pt x="226" y="493"/>
                    <a:pt x="244" y="470"/>
                    <a:pt x="262" y="449"/>
                  </a:cubicBezTo>
                  <a:cubicBezTo>
                    <a:pt x="255" y="445"/>
                    <a:pt x="248" y="441"/>
                    <a:pt x="240" y="437"/>
                  </a:cubicBezTo>
                  <a:cubicBezTo>
                    <a:pt x="219" y="426"/>
                    <a:pt x="198" y="417"/>
                    <a:pt x="180" y="409"/>
                  </a:cubicBezTo>
                  <a:cubicBezTo>
                    <a:pt x="170" y="405"/>
                    <a:pt x="161" y="401"/>
                    <a:pt x="153" y="398"/>
                  </a:cubicBezTo>
                  <a:cubicBezTo>
                    <a:pt x="153" y="398"/>
                    <a:pt x="153" y="398"/>
                    <a:pt x="153" y="398"/>
                  </a:cubicBezTo>
                  <a:cubicBezTo>
                    <a:pt x="154" y="397"/>
                    <a:pt x="126" y="370"/>
                    <a:pt x="124" y="368"/>
                  </a:cubicBezTo>
                  <a:cubicBezTo>
                    <a:pt x="108" y="355"/>
                    <a:pt x="74" y="340"/>
                    <a:pt x="47" y="340"/>
                  </a:cubicBezTo>
                  <a:moveTo>
                    <a:pt x="552" y="0"/>
                  </a:moveTo>
                  <a:cubicBezTo>
                    <a:pt x="529" y="0"/>
                    <a:pt x="513" y="20"/>
                    <a:pt x="515" y="43"/>
                  </a:cubicBezTo>
                  <a:cubicBezTo>
                    <a:pt x="517" y="63"/>
                    <a:pt x="533" y="80"/>
                    <a:pt x="550" y="92"/>
                  </a:cubicBezTo>
                  <a:cubicBezTo>
                    <a:pt x="567" y="73"/>
                    <a:pt x="585" y="54"/>
                    <a:pt x="605" y="36"/>
                  </a:cubicBezTo>
                  <a:cubicBezTo>
                    <a:pt x="590" y="16"/>
                    <a:pt x="571" y="0"/>
                    <a:pt x="5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45"/>
            <p:cNvSpPr/>
            <p:nvPr/>
          </p:nvSpPr>
          <p:spPr>
            <a:xfrm>
              <a:off x="5336355" y="2946781"/>
              <a:ext cx="736346" cy="992687"/>
            </a:xfrm>
            <a:custGeom>
              <a:avLst/>
              <a:gdLst/>
              <a:ahLst/>
              <a:cxnLst/>
              <a:rect l="l" t="t" r="r" b="b"/>
              <a:pathLst>
                <a:path w="695" h="936" extrusionOk="0">
                  <a:moveTo>
                    <a:pt x="398" y="0"/>
                  </a:moveTo>
                  <a:cubicBezTo>
                    <a:pt x="378" y="18"/>
                    <a:pt x="360" y="37"/>
                    <a:pt x="343" y="56"/>
                  </a:cubicBezTo>
                  <a:cubicBezTo>
                    <a:pt x="345" y="57"/>
                    <a:pt x="347" y="58"/>
                    <a:pt x="349" y="60"/>
                  </a:cubicBezTo>
                  <a:cubicBezTo>
                    <a:pt x="368" y="71"/>
                    <a:pt x="413" y="77"/>
                    <a:pt x="424" y="79"/>
                  </a:cubicBezTo>
                  <a:cubicBezTo>
                    <a:pt x="430" y="86"/>
                    <a:pt x="435" y="95"/>
                    <a:pt x="441" y="104"/>
                  </a:cubicBezTo>
                  <a:cubicBezTo>
                    <a:pt x="452" y="121"/>
                    <a:pt x="463" y="140"/>
                    <a:pt x="475" y="162"/>
                  </a:cubicBezTo>
                  <a:cubicBezTo>
                    <a:pt x="478" y="167"/>
                    <a:pt x="481" y="174"/>
                    <a:pt x="484" y="180"/>
                  </a:cubicBezTo>
                  <a:cubicBezTo>
                    <a:pt x="476" y="171"/>
                    <a:pt x="466" y="158"/>
                    <a:pt x="465" y="157"/>
                  </a:cubicBezTo>
                  <a:cubicBezTo>
                    <a:pt x="449" y="141"/>
                    <a:pt x="413" y="121"/>
                    <a:pt x="385" y="121"/>
                  </a:cubicBezTo>
                  <a:cubicBezTo>
                    <a:pt x="377" y="121"/>
                    <a:pt x="371" y="122"/>
                    <a:pt x="365" y="125"/>
                  </a:cubicBezTo>
                  <a:cubicBezTo>
                    <a:pt x="345" y="136"/>
                    <a:pt x="340" y="161"/>
                    <a:pt x="353" y="180"/>
                  </a:cubicBezTo>
                  <a:cubicBezTo>
                    <a:pt x="365" y="199"/>
                    <a:pt x="392" y="207"/>
                    <a:pt x="413" y="208"/>
                  </a:cubicBezTo>
                  <a:cubicBezTo>
                    <a:pt x="414" y="208"/>
                    <a:pt x="415" y="208"/>
                    <a:pt x="416" y="208"/>
                  </a:cubicBezTo>
                  <a:cubicBezTo>
                    <a:pt x="439" y="208"/>
                    <a:pt x="480" y="194"/>
                    <a:pt x="489" y="190"/>
                  </a:cubicBezTo>
                  <a:cubicBezTo>
                    <a:pt x="496" y="204"/>
                    <a:pt x="502" y="218"/>
                    <a:pt x="508" y="233"/>
                  </a:cubicBezTo>
                  <a:cubicBezTo>
                    <a:pt x="518" y="260"/>
                    <a:pt x="527" y="287"/>
                    <a:pt x="533" y="316"/>
                  </a:cubicBezTo>
                  <a:cubicBezTo>
                    <a:pt x="533" y="318"/>
                    <a:pt x="533" y="319"/>
                    <a:pt x="533" y="321"/>
                  </a:cubicBezTo>
                  <a:cubicBezTo>
                    <a:pt x="531" y="316"/>
                    <a:pt x="513" y="289"/>
                    <a:pt x="512" y="287"/>
                  </a:cubicBezTo>
                  <a:cubicBezTo>
                    <a:pt x="496" y="268"/>
                    <a:pt x="459" y="242"/>
                    <a:pt x="430" y="242"/>
                  </a:cubicBezTo>
                  <a:cubicBezTo>
                    <a:pt x="425" y="242"/>
                    <a:pt x="420" y="243"/>
                    <a:pt x="416" y="244"/>
                  </a:cubicBezTo>
                  <a:cubicBezTo>
                    <a:pt x="394" y="253"/>
                    <a:pt x="387" y="277"/>
                    <a:pt x="397" y="298"/>
                  </a:cubicBezTo>
                  <a:cubicBezTo>
                    <a:pt x="408" y="318"/>
                    <a:pt x="434" y="328"/>
                    <a:pt x="455" y="332"/>
                  </a:cubicBezTo>
                  <a:cubicBezTo>
                    <a:pt x="458" y="333"/>
                    <a:pt x="462" y="333"/>
                    <a:pt x="466" y="333"/>
                  </a:cubicBezTo>
                  <a:cubicBezTo>
                    <a:pt x="492" y="333"/>
                    <a:pt x="532" y="323"/>
                    <a:pt x="534" y="322"/>
                  </a:cubicBezTo>
                  <a:cubicBezTo>
                    <a:pt x="539" y="351"/>
                    <a:pt x="542" y="379"/>
                    <a:pt x="543" y="408"/>
                  </a:cubicBezTo>
                  <a:cubicBezTo>
                    <a:pt x="544" y="430"/>
                    <a:pt x="545" y="452"/>
                    <a:pt x="545" y="473"/>
                  </a:cubicBezTo>
                  <a:cubicBezTo>
                    <a:pt x="541" y="467"/>
                    <a:pt x="525" y="442"/>
                    <a:pt x="523" y="440"/>
                  </a:cubicBezTo>
                  <a:cubicBezTo>
                    <a:pt x="508" y="421"/>
                    <a:pt x="471" y="395"/>
                    <a:pt x="441" y="395"/>
                  </a:cubicBezTo>
                  <a:cubicBezTo>
                    <a:pt x="436" y="395"/>
                    <a:pt x="432" y="395"/>
                    <a:pt x="427" y="397"/>
                  </a:cubicBezTo>
                  <a:cubicBezTo>
                    <a:pt x="406" y="406"/>
                    <a:pt x="399" y="430"/>
                    <a:pt x="409" y="451"/>
                  </a:cubicBezTo>
                  <a:cubicBezTo>
                    <a:pt x="419" y="471"/>
                    <a:pt x="445" y="481"/>
                    <a:pt x="466" y="485"/>
                  </a:cubicBezTo>
                  <a:cubicBezTo>
                    <a:pt x="469" y="486"/>
                    <a:pt x="473" y="486"/>
                    <a:pt x="477" y="486"/>
                  </a:cubicBezTo>
                  <a:cubicBezTo>
                    <a:pt x="503" y="486"/>
                    <a:pt x="541" y="476"/>
                    <a:pt x="545" y="475"/>
                  </a:cubicBezTo>
                  <a:cubicBezTo>
                    <a:pt x="545" y="485"/>
                    <a:pt x="545" y="495"/>
                    <a:pt x="545" y="505"/>
                  </a:cubicBezTo>
                  <a:cubicBezTo>
                    <a:pt x="544" y="537"/>
                    <a:pt x="544" y="570"/>
                    <a:pt x="545" y="602"/>
                  </a:cubicBezTo>
                  <a:cubicBezTo>
                    <a:pt x="545" y="613"/>
                    <a:pt x="545" y="624"/>
                    <a:pt x="546" y="635"/>
                  </a:cubicBezTo>
                  <a:cubicBezTo>
                    <a:pt x="540" y="625"/>
                    <a:pt x="529" y="608"/>
                    <a:pt x="528" y="606"/>
                  </a:cubicBezTo>
                  <a:cubicBezTo>
                    <a:pt x="512" y="587"/>
                    <a:pt x="475" y="561"/>
                    <a:pt x="446" y="561"/>
                  </a:cubicBezTo>
                  <a:cubicBezTo>
                    <a:pt x="441" y="561"/>
                    <a:pt x="436" y="562"/>
                    <a:pt x="432" y="564"/>
                  </a:cubicBezTo>
                  <a:cubicBezTo>
                    <a:pt x="410" y="572"/>
                    <a:pt x="403" y="597"/>
                    <a:pt x="413" y="617"/>
                  </a:cubicBezTo>
                  <a:cubicBezTo>
                    <a:pt x="424" y="637"/>
                    <a:pt x="449" y="648"/>
                    <a:pt x="470" y="652"/>
                  </a:cubicBezTo>
                  <a:cubicBezTo>
                    <a:pt x="474" y="652"/>
                    <a:pt x="477" y="652"/>
                    <a:pt x="482" y="652"/>
                  </a:cubicBezTo>
                  <a:cubicBezTo>
                    <a:pt x="504" y="652"/>
                    <a:pt x="536" y="645"/>
                    <a:pt x="546" y="642"/>
                  </a:cubicBezTo>
                  <a:cubicBezTo>
                    <a:pt x="547" y="661"/>
                    <a:pt x="549" y="679"/>
                    <a:pt x="551" y="696"/>
                  </a:cubicBezTo>
                  <a:cubicBezTo>
                    <a:pt x="552" y="704"/>
                    <a:pt x="553" y="712"/>
                    <a:pt x="555" y="719"/>
                  </a:cubicBezTo>
                  <a:cubicBezTo>
                    <a:pt x="556" y="726"/>
                    <a:pt x="557" y="734"/>
                    <a:pt x="559" y="741"/>
                  </a:cubicBezTo>
                  <a:cubicBezTo>
                    <a:pt x="562" y="756"/>
                    <a:pt x="565" y="769"/>
                    <a:pt x="568" y="783"/>
                  </a:cubicBezTo>
                  <a:cubicBezTo>
                    <a:pt x="570" y="790"/>
                    <a:pt x="572" y="796"/>
                    <a:pt x="574" y="803"/>
                  </a:cubicBezTo>
                  <a:cubicBezTo>
                    <a:pt x="569" y="792"/>
                    <a:pt x="562" y="775"/>
                    <a:pt x="561" y="774"/>
                  </a:cubicBezTo>
                  <a:cubicBezTo>
                    <a:pt x="547" y="751"/>
                    <a:pt x="510" y="716"/>
                    <a:pt x="480" y="716"/>
                  </a:cubicBezTo>
                  <a:cubicBezTo>
                    <a:pt x="477" y="716"/>
                    <a:pt x="475" y="717"/>
                    <a:pt x="472" y="717"/>
                  </a:cubicBezTo>
                  <a:cubicBezTo>
                    <a:pt x="450" y="722"/>
                    <a:pt x="439" y="746"/>
                    <a:pt x="446" y="767"/>
                  </a:cubicBezTo>
                  <a:cubicBezTo>
                    <a:pt x="447" y="770"/>
                    <a:pt x="448" y="772"/>
                    <a:pt x="449" y="775"/>
                  </a:cubicBezTo>
                  <a:cubicBezTo>
                    <a:pt x="448" y="800"/>
                    <a:pt x="454" y="825"/>
                    <a:pt x="465" y="848"/>
                  </a:cubicBezTo>
                  <a:cubicBezTo>
                    <a:pt x="466" y="849"/>
                    <a:pt x="478" y="867"/>
                    <a:pt x="485" y="876"/>
                  </a:cubicBezTo>
                  <a:cubicBezTo>
                    <a:pt x="478" y="870"/>
                    <a:pt x="471" y="864"/>
                    <a:pt x="464" y="858"/>
                  </a:cubicBezTo>
                  <a:cubicBezTo>
                    <a:pt x="453" y="849"/>
                    <a:pt x="443" y="839"/>
                    <a:pt x="432" y="829"/>
                  </a:cubicBezTo>
                  <a:cubicBezTo>
                    <a:pt x="427" y="824"/>
                    <a:pt x="422" y="819"/>
                    <a:pt x="417" y="814"/>
                  </a:cubicBezTo>
                  <a:cubicBezTo>
                    <a:pt x="411" y="809"/>
                    <a:pt x="406" y="803"/>
                    <a:pt x="401" y="798"/>
                  </a:cubicBezTo>
                  <a:cubicBezTo>
                    <a:pt x="394" y="789"/>
                    <a:pt x="387" y="781"/>
                    <a:pt x="380" y="772"/>
                  </a:cubicBezTo>
                  <a:cubicBezTo>
                    <a:pt x="389" y="762"/>
                    <a:pt x="418" y="732"/>
                    <a:pt x="425" y="713"/>
                  </a:cubicBezTo>
                  <a:cubicBezTo>
                    <a:pt x="433" y="693"/>
                    <a:pt x="437" y="664"/>
                    <a:pt x="425" y="646"/>
                  </a:cubicBezTo>
                  <a:cubicBezTo>
                    <a:pt x="417" y="634"/>
                    <a:pt x="404" y="627"/>
                    <a:pt x="391" y="627"/>
                  </a:cubicBezTo>
                  <a:cubicBezTo>
                    <a:pt x="384" y="627"/>
                    <a:pt x="376" y="629"/>
                    <a:pt x="369" y="634"/>
                  </a:cubicBezTo>
                  <a:cubicBezTo>
                    <a:pt x="344" y="654"/>
                    <a:pt x="347" y="712"/>
                    <a:pt x="357" y="739"/>
                  </a:cubicBezTo>
                  <a:cubicBezTo>
                    <a:pt x="358" y="740"/>
                    <a:pt x="360" y="745"/>
                    <a:pt x="364" y="752"/>
                  </a:cubicBezTo>
                  <a:cubicBezTo>
                    <a:pt x="357" y="743"/>
                    <a:pt x="350" y="734"/>
                    <a:pt x="344" y="725"/>
                  </a:cubicBezTo>
                  <a:cubicBezTo>
                    <a:pt x="325" y="699"/>
                    <a:pt x="307" y="672"/>
                    <a:pt x="289" y="646"/>
                  </a:cubicBezTo>
                  <a:cubicBezTo>
                    <a:pt x="285" y="640"/>
                    <a:pt x="281" y="635"/>
                    <a:pt x="277" y="629"/>
                  </a:cubicBezTo>
                  <a:cubicBezTo>
                    <a:pt x="285" y="621"/>
                    <a:pt x="316" y="588"/>
                    <a:pt x="324" y="568"/>
                  </a:cubicBezTo>
                  <a:cubicBezTo>
                    <a:pt x="332" y="548"/>
                    <a:pt x="335" y="520"/>
                    <a:pt x="324" y="502"/>
                  </a:cubicBezTo>
                  <a:cubicBezTo>
                    <a:pt x="316" y="490"/>
                    <a:pt x="303" y="482"/>
                    <a:pt x="290" y="482"/>
                  </a:cubicBezTo>
                  <a:cubicBezTo>
                    <a:pt x="283" y="482"/>
                    <a:pt x="275" y="485"/>
                    <a:pt x="268" y="490"/>
                  </a:cubicBezTo>
                  <a:cubicBezTo>
                    <a:pt x="243" y="510"/>
                    <a:pt x="246" y="568"/>
                    <a:pt x="256" y="595"/>
                  </a:cubicBezTo>
                  <a:cubicBezTo>
                    <a:pt x="256" y="596"/>
                    <a:pt x="260" y="602"/>
                    <a:pt x="263" y="609"/>
                  </a:cubicBezTo>
                  <a:cubicBezTo>
                    <a:pt x="253" y="595"/>
                    <a:pt x="243" y="581"/>
                    <a:pt x="232" y="567"/>
                  </a:cubicBezTo>
                  <a:cubicBezTo>
                    <a:pt x="214" y="543"/>
                    <a:pt x="194" y="520"/>
                    <a:pt x="173" y="499"/>
                  </a:cubicBezTo>
                  <a:cubicBezTo>
                    <a:pt x="176" y="496"/>
                    <a:pt x="213" y="459"/>
                    <a:pt x="222" y="437"/>
                  </a:cubicBezTo>
                  <a:cubicBezTo>
                    <a:pt x="229" y="417"/>
                    <a:pt x="233" y="389"/>
                    <a:pt x="221" y="370"/>
                  </a:cubicBezTo>
                  <a:cubicBezTo>
                    <a:pt x="214" y="358"/>
                    <a:pt x="201" y="351"/>
                    <a:pt x="188" y="351"/>
                  </a:cubicBezTo>
                  <a:cubicBezTo>
                    <a:pt x="180" y="351"/>
                    <a:pt x="173" y="353"/>
                    <a:pt x="166" y="359"/>
                  </a:cubicBezTo>
                  <a:cubicBezTo>
                    <a:pt x="141" y="378"/>
                    <a:pt x="144" y="436"/>
                    <a:pt x="154" y="463"/>
                  </a:cubicBezTo>
                  <a:cubicBezTo>
                    <a:pt x="155" y="465"/>
                    <a:pt x="166" y="488"/>
                    <a:pt x="171" y="497"/>
                  </a:cubicBezTo>
                  <a:cubicBezTo>
                    <a:pt x="170" y="496"/>
                    <a:pt x="170" y="496"/>
                    <a:pt x="170" y="496"/>
                  </a:cubicBezTo>
                  <a:cubicBezTo>
                    <a:pt x="149" y="476"/>
                    <a:pt x="126" y="457"/>
                    <a:pt x="101" y="441"/>
                  </a:cubicBezTo>
                  <a:cubicBezTo>
                    <a:pt x="86" y="431"/>
                    <a:pt x="71" y="421"/>
                    <a:pt x="55" y="413"/>
                  </a:cubicBezTo>
                  <a:cubicBezTo>
                    <a:pt x="37" y="434"/>
                    <a:pt x="19" y="457"/>
                    <a:pt x="0" y="480"/>
                  </a:cubicBezTo>
                  <a:cubicBezTo>
                    <a:pt x="2" y="479"/>
                    <a:pt x="4" y="478"/>
                    <a:pt x="6" y="477"/>
                  </a:cubicBezTo>
                  <a:cubicBezTo>
                    <a:pt x="25" y="466"/>
                    <a:pt x="53" y="428"/>
                    <a:pt x="59" y="420"/>
                  </a:cubicBezTo>
                  <a:cubicBezTo>
                    <a:pt x="72" y="428"/>
                    <a:pt x="85" y="436"/>
                    <a:pt x="98" y="445"/>
                  </a:cubicBezTo>
                  <a:cubicBezTo>
                    <a:pt x="122" y="462"/>
                    <a:pt x="144" y="480"/>
                    <a:pt x="165" y="501"/>
                  </a:cubicBezTo>
                  <a:cubicBezTo>
                    <a:pt x="166" y="502"/>
                    <a:pt x="167" y="503"/>
                    <a:pt x="168" y="505"/>
                  </a:cubicBezTo>
                  <a:cubicBezTo>
                    <a:pt x="163" y="502"/>
                    <a:pt x="134" y="489"/>
                    <a:pt x="132" y="488"/>
                  </a:cubicBezTo>
                  <a:cubicBezTo>
                    <a:pt x="122" y="485"/>
                    <a:pt x="107" y="483"/>
                    <a:pt x="92" y="483"/>
                  </a:cubicBezTo>
                  <a:cubicBezTo>
                    <a:pt x="67" y="483"/>
                    <a:pt x="40" y="489"/>
                    <a:pt x="28" y="505"/>
                  </a:cubicBezTo>
                  <a:cubicBezTo>
                    <a:pt x="15" y="524"/>
                    <a:pt x="22" y="549"/>
                    <a:pt x="42" y="560"/>
                  </a:cubicBezTo>
                  <a:cubicBezTo>
                    <a:pt x="50" y="565"/>
                    <a:pt x="59" y="566"/>
                    <a:pt x="69" y="566"/>
                  </a:cubicBezTo>
                  <a:cubicBezTo>
                    <a:pt x="83" y="566"/>
                    <a:pt x="97" y="562"/>
                    <a:pt x="109" y="557"/>
                  </a:cubicBezTo>
                  <a:cubicBezTo>
                    <a:pt x="131" y="547"/>
                    <a:pt x="168" y="507"/>
                    <a:pt x="169" y="505"/>
                  </a:cubicBezTo>
                  <a:cubicBezTo>
                    <a:pt x="189" y="526"/>
                    <a:pt x="208" y="549"/>
                    <a:pt x="225" y="572"/>
                  </a:cubicBezTo>
                  <a:cubicBezTo>
                    <a:pt x="237" y="589"/>
                    <a:pt x="250" y="607"/>
                    <a:pt x="262" y="625"/>
                  </a:cubicBezTo>
                  <a:cubicBezTo>
                    <a:pt x="255" y="622"/>
                    <a:pt x="228" y="610"/>
                    <a:pt x="226" y="609"/>
                  </a:cubicBezTo>
                  <a:cubicBezTo>
                    <a:pt x="216" y="606"/>
                    <a:pt x="201" y="604"/>
                    <a:pt x="186" y="604"/>
                  </a:cubicBezTo>
                  <a:cubicBezTo>
                    <a:pt x="161" y="604"/>
                    <a:pt x="134" y="610"/>
                    <a:pt x="122" y="627"/>
                  </a:cubicBezTo>
                  <a:cubicBezTo>
                    <a:pt x="109" y="645"/>
                    <a:pt x="116" y="670"/>
                    <a:pt x="136" y="681"/>
                  </a:cubicBezTo>
                  <a:cubicBezTo>
                    <a:pt x="144" y="686"/>
                    <a:pt x="153" y="688"/>
                    <a:pt x="163" y="688"/>
                  </a:cubicBezTo>
                  <a:cubicBezTo>
                    <a:pt x="177" y="688"/>
                    <a:pt x="191" y="684"/>
                    <a:pt x="203" y="679"/>
                  </a:cubicBezTo>
                  <a:cubicBezTo>
                    <a:pt x="225" y="669"/>
                    <a:pt x="260" y="630"/>
                    <a:pt x="263" y="627"/>
                  </a:cubicBezTo>
                  <a:cubicBezTo>
                    <a:pt x="268" y="635"/>
                    <a:pt x="274" y="644"/>
                    <a:pt x="279" y="652"/>
                  </a:cubicBezTo>
                  <a:cubicBezTo>
                    <a:pt x="297" y="679"/>
                    <a:pt x="314" y="706"/>
                    <a:pt x="333" y="733"/>
                  </a:cubicBezTo>
                  <a:cubicBezTo>
                    <a:pt x="339" y="742"/>
                    <a:pt x="346" y="751"/>
                    <a:pt x="352" y="760"/>
                  </a:cubicBezTo>
                  <a:cubicBezTo>
                    <a:pt x="342" y="755"/>
                    <a:pt x="323" y="746"/>
                    <a:pt x="321" y="746"/>
                  </a:cubicBezTo>
                  <a:cubicBezTo>
                    <a:pt x="311" y="743"/>
                    <a:pt x="297" y="741"/>
                    <a:pt x="282" y="741"/>
                  </a:cubicBezTo>
                  <a:cubicBezTo>
                    <a:pt x="256" y="741"/>
                    <a:pt x="229" y="747"/>
                    <a:pt x="217" y="763"/>
                  </a:cubicBezTo>
                  <a:cubicBezTo>
                    <a:pt x="204" y="782"/>
                    <a:pt x="212" y="807"/>
                    <a:pt x="231" y="818"/>
                  </a:cubicBezTo>
                  <a:cubicBezTo>
                    <a:pt x="239" y="822"/>
                    <a:pt x="249" y="824"/>
                    <a:pt x="258" y="824"/>
                  </a:cubicBezTo>
                  <a:cubicBezTo>
                    <a:pt x="272" y="824"/>
                    <a:pt x="286" y="820"/>
                    <a:pt x="298" y="815"/>
                  </a:cubicBezTo>
                  <a:cubicBezTo>
                    <a:pt x="318" y="806"/>
                    <a:pt x="348" y="775"/>
                    <a:pt x="356" y="765"/>
                  </a:cubicBezTo>
                  <a:cubicBezTo>
                    <a:pt x="367" y="780"/>
                    <a:pt x="379" y="794"/>
                    <a:pt x="390" y="808"/>
                  </a:cubicBezTo>
                  <a:cubicBezTo>
                    <a:pt x="395" y="814"/>
                    <a:pt x="400" y="820"/>
                    <a:pt x="406" y="825"/>
                  </a:cubicBezTo>
                  <a:cubicBezTo>
                    <a:pt x="421" y="841"/>
                    <a:pt x="421" y="841"/>
                    <a:pt x="421" y="841"/>
                  </a:cubicBezTo>
                  <a:cubicBezTo>
                    <a:pt x="432" y="851"/>
                    <a:pt x="442" y="861"/>
                    <a:pt x="453" y="871"/>
                  </a:cubicBezTo>
                  <a:cubicBezTo>
                    <a:pt x="458" y="875"/>
                    <a:pt x="463" y="880"/>
                    <a:pt x="468" y="885"/>
                  </a:cubicBezTo>
                  <a:cubicBezTo>
                    <a:pt x="458" y="878"/>
                    <a:pt x="443" y="868"/>
                    <a:pt x="441" y="868"/>
                  </a:cubicBezTo>
                  <a:cubicBezTo>
                    <a:pt x="427" y="861"/>
                    <a:pt x="403" y="855"/>
                    <a:pt x="381" y="855"/>
                  </a:cubicBezTo>
                  <a:cubicBezTo>
                    <a:pt x="363" y="855"/>
                    <a:pt x="346" y="859"/>
                    <a:pt x="336" y="869"/>
                  </a:cubicBezTo>
                  <a:cubicBezTo>
                    <a:pt x="320" y="886"/>
                    <a:pt x="324" y="911"/>
                    <a:pt x="342" y="925"/>
                  </a:cubicBezTo>
                  <a:cubicBezTo>
                    <a:pt x="352" y="933"/>
                    <a:pt x="366" y="936"/>
                    <a:pt x="380" y="936"/>
                  </a:cubicBezTo>
                  <a:cubicBezTo>
                    <a:pt x="389" y="936"/>
                    <a:pt x="399" y="935"/>
                    <a:pt x="408" y="932"/>
                  </a:cubicBezTo>
                  <a:cubicBezTo>
                    <a:pt x="431" y="926"/>
                    <a:pt x="470" y="895"/>
                    <a:pt x="475" y="891"/>
                  </a:cubicBezTo>
                  <a:cubicBezTo>
                    <a:pt x="487" y="902"/>
                    <a:pt x="500" y="913"/>
                    <a:pt x="512" y="923"/>
                  </a:cubicBezTo>
                  <a:cubicBezTo>
                    <a:pt x="517" y="927"/>
                    <a:pt x="522" y="931"/>
                    <a:pt x="527" y="935"/>
                  </a:cubicBezTo>
                  <a:cubicBezTo>
                    <a:pt x="546" y="925"/>
                    <a:pt x="546" y="925"/>
                    <a:pt x="546" y="925"/>
                  </a:cubicBezTo>
                  <a:cubicBezTo>
                    <a:pt x="539" y="920"/>
                    <a:pt x="531" y="914"/>
                    <a:pt x="524" y="908"/>
                  </a:cubicBezTo>
                  <a:cubicBezTo>
                    <a:pt x="513" y="899"/>
                    <a:pt x="502" y="890"/>
                    <a:pt x="490" y="880"/>
                  </a:cubicBezTo>
                  <a:cubicBezTo>
                    <a:pt x="494" y="875"/>
                    <a:pt x="521" y="837"/>
                    <a:pt x="528" y="814"/>
                  </a:cubicBezTo>
                  <a:cubicBezTo>
                    <a:pt x="530" y="814"/>
                    <a:pt x="533" y="814"/>
                    <a:pt x="535" y="814"/>
                  </a:cubicBezTo>
                  <a:cubicBezTo>
                    <a:pt x="549" y="814"/>
                    <a:pt x="563" y="813"/>
                    <a:pt x="576" y="812"/>
                  </a:cubicBezTo>
                  <a:cubicBezTo>
                    <a:pt x="581" y="828"/>
                    <a:pt x="585" y="844"/>
                    <a:pt x="589" y="859"/>
                  </a:cubicBezTo>
                  <a:cubicBezTo>
                    <a:pt x="591" y="864"/>
                    <a:pt x="592" y="869"/>
                    <a:pt x="594" y="874"/>
                  </a:cubicBezTo>
                  <a:cubicBezTo>
                    <a:pt x="609" y="857"/>
                    <a:pt x="609" y="857"/>
                    <a:pt x="609" y="857"/>
                  </a:cubicBezTo>
                  <a:cubicBezTo>
                    <a:pt x="607" y="854"/>
                    <a:pt x="607" y="854"/>
                    <a:pt x="607" y="854"/>
                  </a:cubicBezTo>
                  <a:cubicBezTo>
                    <a:pt x="603" y="840"/>
                    <a:pt x="599" y="826"/>
                    <a:pt x="595" y="811"/>
                  </a:cubicBezTo>
                  <a:cubicBezTo>
                    <a:pt x="601" y="809"/>
                    <a:pt x="648" y="792"/>
                    <a:pt x="665" y="775"/>
                  </a:cubicBezTo>
                  <a:cubicBezTo>
                    <a:pt x="680" y="760"/>
                    <a:pt x="695" y="736"/>
                    <a:pt x="693" y="714"/>
                  </a:cubicBezTo>
                  <a:cubicBezTo>
                    <a:pt x="690" y="695"/>
                    <a:pt x="674" y="680"/>
                    <a:pt x="655" y="680"/>
                  </a:cubicBezTo>
                  <a:cubicBezTo>
                    <a:pt x="653" y="680"/>
                    <a:pt x="650" y="680"/>
                    <a:pt x="647" y="681"/>
                  </a:cubicBezTo>
                  <a:cubicBezTo>
                    <a:pt x="616" y="688"/>
                    <a:pt x="595" y="742"/>
                    <a:pt x="592" y="771"/>
                  </a:cubicBezTo>
                  <a:cubicBezTo>
                    <a:pt x="592" y="772"/>
                    <a:pt x="593" y="794"/>
                    <a:pt x="593" y="805"/>
                  </a:cubicBezTo>
                  <a:cubicBezTo>
                    <a:pt x="591" y="797"/>
                    <a:pt x="588" y="788"/>
                    <a:pt x="586" y="779"/>
                  </a:cubicBezTo>
                  <a:cubicBezTo>
                    <a:pt x="582" y="765"/>
                    <a:pt x="579" y="751"/>
                    <a:pt x="575" y="737"/>
                  </a:cubicBezTo>
                  <a:cubicBezTo>
                    <a:pt x="574" y="730"/>
                    <a:pt x="572" y="723"/>
                    <a:pt x="571" y="716"/>
                  </a:cubicBezTo>
                  <a:cubicBezTo>
                    <a:pt x="569" y="708"/>
                    <a:pt x="568" y="701"/>
                    <a:pt x="567" y="694"/>
                  </a:cubicBezTo>
                  <a:cubicBezTo>
                    <a:pt x="565" y="683"/>
                    <a:pt x="564" y="672"/>
                    <a:pt x="563" y="660"/>
                  </a:cubicBezTo>
                  <a:cubicBezTo>
                    <a:pt x="577" y="658"/>
                    <a:pt x="616" y="649"/>
                    <a:pt x="634" y="636"/>
                  </a:cubicBezTo>
                  <a:cubicBezTo>
                    <a:pt x="651" y="624"/>
                    <a:pt x="670" y="602"/>
                    <a:pt x="670" y="580"/>
                  </a:cubicBezTo>
                  <a:cubicBezTo>
                    <a:pt x="671" y="559"/>
                    <a:pt x="655" y="540"/>
                    <a:pt x="633" y="540"/>
                  </a:cubicBezTo>
                  <a:cubicBezTo>
                    <a:pt x="632" y="540"/>
                    <a:pt x="631" y="540"/>
                    <a:pt x="630" y="540"/>
                  </a:cubicBezTo>
                  <a:cubicBezTo>
                    <a:pt x="598" y="543"/>
                    <a:pt x="569" y="593"/>
                    <a:pt x="562" y="621"/>
                  </a:cubicBezTo>
                  <a:cubicBezTo>
                    <a:pt x="562" y="621"/>
                    <a:pt x="561" y="628"/>
                    <a:pt x="560" y="635"/>
                  </a:cubicBezTo>
                  <a:cubicBezTo>
                    <a:pt x="559" y="624"/>
                    <a:pt x="559" y="613"/>
                    <a:pt x="558" y="601"/>
                  </a:cubicBezTo>
                  <a:cubicBezTo>
                    <a:pt x="557" y="570"/>
                    <a:pt x="557" y="537"/>
                    <a:pt x="556" y="505"/>
                  </a:cubicBezTo>
                  <a:cubicBezTo>
                    <a:pt x="556" y="498"/>
                    <a:pt x="556" y="491"/>
                    <a:pt x="556" y="485"/>
                  </a:cubicBezTo>
                  <a:cubicBezTo>
                    <a:pt x="567" y="482"/>
                    <a:pt x="611" y="472"/>
                    <a:pt x="628" y="460"/>
                  </a:cubicBezTo>
                  <a:cubicBezTo>
                    <a:pt x="646" y="447"/>
                    <a:pt x="665" y="426"/>
                    <a:pt x="665" y="404"/>
                  </a:cubicBezTo>
                  <a:cubicBezTo>
                    <a:pt x="665" y="383"/>
                    <a:pt x="649" y="364"/>
                    <a:pt x="628" y="364"/>
                  </a:cubicBezTo>
                  <a:cubicBezTo>
                    <a:pt x="627" y="364"/>
                    <a:pt x="626" y="364"/>
                    <a:pt x="625" y="364"/>
                  </a:cubicBezTo>
                  <a:cubicBezTo>
                    <a:pt x="593" y="366"/>
                    <a:pt x="564" y="416"/>
                    <a:pt x="557" y="444"/>
                  </a:cubicBezTo>
                  <a:cubicBezTo>
                    <a:pt x="557" y="445"/>
                    <a:pt x="556" y="453"/>
                    <a:pt x="555" y="461"/>
                  </a:cubicBezTo>
                  <a:cubicBezTo>
                    <a:pt x="554" y="443"/>
                    <a:pt x="554" y="425"/>
                    <a:pt x="552" y="408"/>
                  </a:cubicBezTo>
                  <a:cubicBezTo>
                    <a:pt x="550" y="378"/>
                    <a:pt x="546" y="348"/>
                    <a:pt x="540" y="319"/>
                  </a:cubicBezTo>
                  <a:cubicBezTo>
                    <a:pt x="544" y="318"/>
                    <a:pt x="596" y="308"/>
                    <a:pt x="615" y="294"/>
                  </a:cubicBezTo>
                  <a:cubicBezTo>
                    <a:pt x="633" y="281"/>
                    <a:pt x="651" y="260"/>
                    <a:pt x="652" y="238"/>
                  </a:cubicBezTo>
                  <a:cubicBezTo>
                    <a:pt x="652" y="217"/>
                    <a:pt x="636" y="198"/>
                    <a:pt x="615" y="198"/>
                  </a:cubicBezTo>
                  <a:cubicBezTo>
                    <a:pt x="614" y="198"/>
                    <a:pt x="613" y="198"/>
                    <a:pt x="612" y="198"/>
                  </a:cubicBezTo>
                  <a:cubicBezTo>
                    <a:pt x="580" y="200"/>
                    <a:pt x="551" y="250"/>
                    <a:pt x="544" y="278"/>
                  </a:cubicBezTo>
                  <a:cubicBezTo>
                    <a:pt x="544" y="280"/>
                    <a:pt x="540" y="306"/>
                    <a:pt x="540" y="316"/>
                  </a:cubicBezTo>
                  <a:cubicBezTo>
                    <a:pt x="540" y="315"/>
                    <a:pt x="540" y="315"/>
                    <a:pt x="540" y="315"/>
                  </a:cubicBezTo>
                  <a:cubicBezTo>
                    <a:pt x="533" y="286"/>
                    <a:pt x="524" y="258"/>
                    <a:pt x="512" y="231"/>
                  </a:cubicBezTo>
                  <a:cubicBezTo>
                    <a:pt x="502" y="206"/>
                    <a:pt x="491" y="183"/>
                    <a:pt x="478" y="160"/>
                  </a:cubicBezTo>
                  <a:cubicBezTo>
                    <a:pt x="466" y="139"/>
                    <a:pt x="454" y="120"/>
                    <a:pt x="443" y="103"/>
                  </a:cubicBezTo>
                  <a:cubicBezTo>
                    <a:pt x="437" y="94"/>
                    <a:pt x="432" y="86"/>
                    <a:pt x="426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0" y="41"/>
                    <a:pt x="419" y="38"/>
                  </a:cubicBezTo>
                  <a:cubicBezTo>
                    <a:pt x="415" y="27"/>
                    <a:pt x="408" y="13"/>
                    <a:pt x="39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45"/>
            <p:cNvSpPr/>
            <p:nvPr/>
          </p:nvSpPr>
          <p:spPr>
            <a:xfrm>
              <a:off x="5330832" y="3227973"/>
              <a:ext cx="100787" cy="156013"/>
            </a:xfrm>
            <a:custGeom>
              <a:avLst/>
              <a:gdLst/>
              <a:ahLst/>
              <a:cxnLst/>
              <a:rect l="l" t="t" r="r" b="b"/>
              <a:pathLst>
                <a:path w="95" h="147" extrusionOk="0">
                  <a:moveTo>
                    <a:pt x="47" y="0"/>
                  </a:moveTo>
                  <a:cubicBezTo>
                    <a:pt x="37" y="0"/>
                    <a:pt x="26" y="5"/>
                    <a:pt x="19" y="15"/>
                  </a:cubicBezTo>
                  <a:cubicBezTo>
                    <a:pt x="0" y="40"/>
                    <a:pt x="18" y="95"/>
                    <a:pt x="35" y="119"/>
                  </a:cubicBezTo>
                  <a:cubicBezTo>
                    <a:pt x="36" y="120"/>
                    <a:pt x="54" y="140"/>
                    <a:pt x="60" y="147"/>
                  </a:cubicBezTo>
                  <a:cubicBezTo>
                    <a:pt x="64" y="143"/>
                    <a:pt x="67" y="138"/>
                    <a:pt x="71" y="134"/>
                  </a:cubicBezTo>
                  <a:cubicBezTo>
                    <a:pt x="79" y="118"/>
                    <a:pt x="92" y="92"/>
                    <a:pt x="93" y="75"/>
                  </a:cubicBezTo>
                  <a:cubicBezTo>
                    <a:pt x="95" y="54"/>
                    <a:pt x="91" y="26"/>
                    <a:pt x="75" y="11"/>
                  </a:cubicBezTo>
                  <a:cubicBezTo>
                    <a:pt x="67" y="4"/>
                    <a:pt x="57" y="0"/>
                    <a:pt x="4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5394803" y="3370180"/>
              <a:ext cx="11506" cy="15647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cubicBezTo>
                    <a:pt x="7" y="4"/>
                    <a:pt x="4" y="9"/>
                    <a:pt x="0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9"/>
                    <a:pt x="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7699566" y="2988200"/>
              <a:ext cx="161076" cy="91123"/>
            </a:xfrm>
            <a:custGeom>
              <a:avLst/>
              <a:gdLst/>
              <a:ahLst/>
              <a:cxnLst/>
              <a:rect l="l" t="t" r="r" b="b"/>
              <a:pathLst>
                <a:path w="152" h="86" extrusionOk="0">
                  <a:moveTo>
                    <a:pt x="107" y="0"/>
                  </a:moveTo>
                  <a:cubicBezTo>
                    <a:pt x="79" y="0"/>
                    <a:pt x="43" y="18"/>
                    <a:pt x="27" y="33"/>
                  </a:cubicBezTo>
                  <a:cubicBezTo>
                    <a:pt x="25" y="35"/>
                    <a:pt x="2" y="62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2" y="65"/>
                    <a:pt x="51" y="86"/>
                    <a:pt x="76" y="86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98" y="86"/>
                    <a:pt x="126" y="78"/>
                    <a:pt x="139" y="60"/>
                  </a:cubicBezTo>
                  <a:cubicBezTo>
                    <a:pt x="152" y="42"/>
                    <a:pt x="148" y="16"/>
                    <a:pt x="128" y="5"/>
                  </a:cubicBezTo>
                  <a:cubicBezTo>
                    <a:pt x="122" y="1"/>
                    <a:pt x="115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7077813" y="2597017"/>
              <a:ext cx="721619" cy="637400"/>
            </a:xfrm>
            <a:custGeom>
              <a:avLst/>
              <a:gdLst/>
              <a:ahLst/>
              <a:cxnLst/>
              <a:rect l="l" t="t" r="r" b="b"/>
              <a:pathLst>
                <a:path w="681" h="601" extrusionOk="0">
                  <a:moveTo>
                    <a:pt x="613" y="521"/>
                  </a:moveTo>
                  <a:cubicBezTo>
                    <a:pt x="597" y="521"/>
                    <a:pt x="579" y="524"/>
                    <a:pt x="565" y="529"/>
                  </a:cubicBezTo>
                  <a:cubicBezTo>
                    <a:pt x="583" y="548"/>
                    <a:pt x="603" y="573"/>
                    <a:pt x="625" y="601"/>
                  </a:cubicBezTo>
                  <a:cubicBezTo>
                    <a:pt x="635" y="600"/>
                    <a:pt x="644" y="597"/>
                    <a:pt x="651" y="591"/>
                  </a:cubicBezTo>
                  <a:cubicBezTo>
                    <a:pt x="669" y="577"/>
                    <a:pt x="672" y="551"/>
                    <a:pt x="656" y="534"/>
                  </a:cubicBezTo>
                  <a:cubicBezTo>
                    <a:pt x="646" y="525"/>
                    <a:pt x="630" y="521"/>
                    <a:pt x="613" y="521"/>
                  </a:cubicBezTo>
                  <a:moveTo>
                    <a:pt x="476" y="412"/>
                  </a:moveTo>
                  <a:cubicBezTo>
                    <a:pt x="468" y="412"/>
                    <a:pt x="460" y="414"/>
                    <a:pt x="454" y="419"/>
                  </a:cubicBezTo>
                  <a:cubicBezTo>
                    <a:pt x="493" y="453"/>
                    <a:pt x="514" y="475"/>
                    <a:pt x="514" y="475"/>
                  </a:cubicBezTo>
                  <a:cubicBezTo>
                    <a:pt x="514" y="475"/>
                    <a:pt x="517" y="478"/>
                    <a:pt x="524" y="484"/>
                  </a:cubicBezTo>
                  <a:cubicBezTo>
                    <a:pt x="521" y="457"/>
                    <a:pt x="512" y="426"/>
                    <a:pt x="493" y="416"/>
                  </a:cubicBezTo>
                  <a:cubicBezTo>
                    <a:pt x="487" y="413"/>
                    <a:pt x="481" y="412"/>
                    <a:pt x="476" y="412"/>
                  </a:cubicBezTo>
                  <a:moveTo>
                    <a:pt x="632" y="167"/>
                  </a:moveTo>
                  <a:cubicBezTo>
                    <a:pt x="622" y="167"/>
                    <a:pt x="611" y="171"/>
                    <a:pt x="603" y="180"/>
                  </a:cubicBezTo>
                  <a:cubicBezTo>
                    <a:pt x="587" y="196"/>
                    <a:pt x="586" y="224"/>
                    <a:pt x="590" y="245"/>
                  </a:cubicBezTo>
                  <a:cubicBezTo>
                    <a:pt x="593" y="267"/>
                    <a:pt x="618" y="305"/>
                    <a:pt x="624" y="314"/>
                  </a:cubicBezTo>
                  <a:cubicBezTo>
                    <a:pt x="622" y="324"/>
                    <a:pt x="619" y="333"/>
                    <a:pt x="616" y="344"/>
                  </a:cubicBezTo>
                  <a:cubicBezTo>
                    <a:pt x="610" y="363"/>
                    <a:pt x="603" y="384"/>
                    <a:pt x="594" y="407"/>
                  </a:cubicBezTo>
                  <a:cubicBezTo>
                    <a:pt x="591" y="413"/>
                    <a:pt x="588" y="419"/>
                    <a:pt x="586" y="425"/>
                  </a:cubicBezTo>
                  <a:cubicBezTo>
                    <a:pt x="588" y="414"/>
                    <a:pt x="591" y="398"/>
                    <a:pt x="591" y="397"/>
                  </a:cubicBezTo>
                  <a:cubicBezTo>
                    <a:pt x="593" y="368"/>
                    <a:pt x="580" y="312"/>
                    <a:pt x="550" y="300"/>
                  </a:cubicBezTo>
                  <a:cubicBezTo>
                    <a:pt x="546" y="298"/>
                    <a:pt x="541" y="297"/>
                    <a:pt x="537" y="297"/>
                  </a:cubicBezTo>
                  <a:cubicBezTo>
                    <a:pt x="520" y="297"/>
                    <a:pt x="505" y="309"/>
                    <a:pt x="500" y="326"/>
                  </a:cubicBezTo>
                  <a:cubicBezTo>
                    <a:pt x="494" y="348"/>
                    <a:pt x="505" y="373"/>
                    <a:pt x="518" y="390"/>
                  </a:cubicBezTo>
                  <a:cubicBezTo>
                    <a:pt x="532" y="408"/>
                    <a:pt x="572" y="431"/>
                    <a:pt x="581" y="436"/>
                  </a:cubicBezTo>
                  <a:cubicBezTo>
                    <a:pt x="575" y="450"/>
                    <a:pt x="569" y="464"/>
                    <a:pt x="561" y="478"/>
                  </a:cubicBezTo>
                  <a:cubicBezTo>
                    <a:pt x="556" y="488"/>
                    <a:pt x="551" y="497"/>
                    <a:pt x="545" y="507"/>
                  </a:cubicBezTo>
                  <a:cubicBezTo>
                    <a:pt x="546" y="508"/>
                    <a:pt x="548" y="510"/>
                    <a:pt x="549" y="511"/>
                  </a:cubicBezTo>
                  <a:cubicBezTo>
                    <a:pt x="555" y="501"/>
                    <a:pt x="561" y="491"/>
                    <a:pt x="566" y="480"/>
                  </a:cubicBezTo>
                  <a:cubicBezTo>
                    <a:pt x="574" y="465"/>
                    <a:pt x="581" y="449"/>
                    <a:pt x="587" y="434"/>
                  </a:cubicBezTo>
                  <a:cubicBezTo>
                    <a:pt x="587" y="433"/>
                    <a:pt x="587" y="433"/>
                    <a:pt x="587" y="433"/>
                  </a:cubicBezTo>
                  <a:cubicBezTo>
                    <a:pt x="591" y="425"/>
                    <a:pt x="594" y="416"/>
                    <a:pt x="597" y="408"/>
                  </a:cubicBezTo>
                  <a:cubicBezTo>
                    <a:pt x="606" y="385"/>
                    <a:pt x="612" y="364"/>
                    <a:pt x="618" y="345"/>
                  </a:cubicBezTo>
                  <a:cubicBezTo>
                    <a:pt x="620" y="334"/>
                    <a:pt x="623" y="325"/>
                    <a:pt x="625" y="316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50" y="286"/>
                    <a:pt x="651" y="284"/>
                  </a:cubicBezTo>
                  <a:cubicBezTo>
                    <a:pt x="666" y="260"/>
                    <a:pt x="681" y="204"/>
                    <a:pt x="660" y="179"/>
                  </a:cubicBezTo>
                  <a:cubicBezTo>
                    <a:pt x="652" y="171"/>
                    <a:pt x="642" y="167"/>
                    <a:pt x="632" y="167"/>
                  </a:cubicBezTo>
                  <a:moveTo>
                    <a:pt x="41" y="0"/>
                  </a:moveTo>
                  <a:cubicBezTo>
                    <a:pt x="22" y="0"/>
                    <a:pt x="7" y="14"/>
                    <a:pt x="4" y="33"/>
                  </a:cubicBezTo>
                  <a:cubicBezTo>
                    <a:pt x="0" y="55"/>
                    <a:pt x="14" y="79"/>
                    <a:pt x="28" y="95"/>
                  </a:cubicBezTo>
                  <a:cubicBezTo>
                    <a:pt x="43" y="111"/>
                    <a:pt x="85" y="129"/>
                    <a:pt x="95" y="134"/>
                  </a:cubicBezTo>
                  <a:cubicBezTo>
                    <a:pt x="98" y="143"/>
                    <a:pt x="102" y="152"/>
                    <a:pt x="105" y="163"/>
                  </a:cubicBezTo>
                  <a:cubicBezTo>
                    <a:pt x="106" y="169"/>
                    <a:pt x="108" y="176"/>
                    <a:pt x="110" y="183"/>
                  </a:cubicBezTo>
                  <a:cubicBezTo>
                    <a:pt x="111" y="183"/>
                    <a:pt x="112" y="184"/>
                    <a:pt x="113" y="185"/>
                  </a:cubicBezTo>
                  <a:cubicBezTo>
                    <a:pt x="111" y="177"/>
                    <a:pt x="109" y="169"/>
                    <a:pt x="107" y="162"/>
                  </a:cubicBezTo>
                  <a:cubicBezTo>
                    <a:pt x="103" y="152"/>
                    <a:pt x="100" y="143"/>
                    <a:pt x="97" y="134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101" y="96"/>
                    <a:pt x="101" y="93"/>
                  </a:cubicBezTo>
                  <a:cubicBezTo>
                    <a:pt x="100" y="65"/>
                    <a:pt x="81" y="10"/>
                    <a:pt x="51" y="1"/>
                  </a:cubicBezTo>
                  <a:cubicBezTo>
                    <a:pt x="47" y="0"/>
                    <a:pt x="44" y="0"/>
                    <a:pt x="4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6999116" y="2767757"/>
              <a:ext cx="740948" cy="847258"/>
            </a:xfrm>
            <a:custGeom>
              <a:avLst/>
              <a:gdLst/>
              <a:ahLst/>
              <a:cxnLst/>
              <a:rect l="l" t="t" r="r" b="b"/>
              <a:pathLst>
                <a:path w="699" h="799" extrusionOk="0">
                  <a:moveTo>
                    <a:pt x="107" y="0"/>
                  </a:moveTo>
                  <a:cubicBezTo>
                    <a:pt x="104" y="0"/>
                    <a:pt x="102" y="1"/>
                    <a:pt x="100" y="1"/>
                  </a:cubicBezTo>
                  <a:cubicBezTo>
                    <a:pt x="77" y="6"/>
                    <a:pt x="66" y="29"/>
                    <a:pt x="73" y="51"/>
                  </a:cubicBezTo>
                  <a:cubicBezTo>
                    <a:pt x="79" y="72"/>
                    <a:pt x="103" y="87"/>
                    <a:pt x="123" y="94"/>
                  </a:cubicBezTo>
                  <a:cubicBezTo>
                    <a:pt x="134" y="98"/>
                    <a:pt x="151" y="99"/>
                    <a:pt x="167" y="99"/>
                  </a:cubicBezTo>
                  <a:cubicBezTo>
                    <a:pt x="182" y="99"/>
                    <a:pt x="196" y="98"/>
                    <a:pt x="201" y="98"/>
                  </a:cubicBezTo>
                  <a:cubicBezTo>
                    <a:pt x="203" y="113"/>
                    <a:pt x="206" y="128"/>
                    <a:pt x="207" y="144"/>
                  </a:cubicBezTo>
                  <a:cubicBezTo>
                    <a:pt x="210" y="173"/>
                    <a:pt x="211" y="202"/>
                    <a:pt x="208" y="231"/>
                  </a:cubicBezTo>
                  <a:cubicBezTo>
                    <a:pt x="208" y="232"/>
                    <a:pt x="208" y="234"/>
                    <a:pt x="208" y="236"/>
                  </a:cubicBezTo>
                  <a:cubicBezTo>
                    <a:pt x="206" y="230"/>
                    <a:pt x="197" y="199"/>
                    <a:pt x="196" y="197"/>
                  </a:cubicBezTo>
                  <a:cubicBezTo>
                    <a:pt x="185" y="172"/>
                    <a:pt x="150" y="130"/>
                    <a:pt x="119" y="130"/>
                  </a:cubicBezTo>
                  <a:cubicBezTo>
                    <a:pt x="118" y="130"/>
                    <a:pt x="117" y="130"/>
                    <a:pt x="116" y="130"/>
                  </a:cubicBezTo>
                  <a:cubicBezTo>
                    <a:pt x="93" y="132"/>
                    <a:pt x="79" y="154"/>
                    <a:pt x="83" y="176"/>
                  </a:cubicBezTo>
                  <a:cubicBezTo>
                    <a:pt x="88" y="198"/>
                    <a:pt x="110" y="216"/>
                    <a:pt x="129" y="225"/>
                  </a:cubicBezTo>
                  <a:cubicBezTo>
                    <a:pt x="151" y="236"/>
                    <a:pt x="206" y="237"/>
                    <a:pt x="208" y="237"/>
                  </a:cubicBezTo>
                  <a:cubicBezTo>
                    <a:pt x="205" y="266"/>
                    <a:pt x="200" y="294"/>
                    <a:pt x="193" y="323"/>
                  </a:cubicBezTo>
                  <a:cubicBezTo>
                    <a:pt x="188" y="343"/>
                    <a:pt x="182" y="364"/>
                    <a:pt x="176" y="385"/>
                  </a:cubicBezTo>
                  <a:cubicBezTo>
                    <a:pt x="175" y="378"/>
                    <a:pt x="166" y="350"/>
                    <a:pt x="165" y="348"/>
                  </a:cubicBezTo>
                  <a:cubicBezTo>
                    <a:pt x="154" y="322"/>
                    <a:pt x="119" y="280"/>
                    <a:pt x="88" y="280"/>
                  </a:cubicBezTo>
                  <a:cubicBezTo>
                    <a:pt x="87" y="280"/>
                    <a:pt x="86" y="280"/>
                    <a:pt x="85" y="280"/>
                  </a:cubicBezTo>
                  <a:cubicBezTo>
                    <a:pt x="62" y="282"/>
                    <a:pt x="48" y="304"/>
                    <a:pt x="52" y="326"/>
                  </a:cubicBezTo>
                  <a:cubicBezTo>
                    <a:pt x="57" y="348"/>
                    <a:pt x="79" y="366"/>
                    <a:pt x="98" y="375"/>
                  </a:cubicBezTo>
                  <a:cubicBezTo>
                    <a:pt x="119" y="386"/>
                    <a:pt x="172" y="387"/>
                    <a:pt x="176" y="387"/>
                  </a:cubicBezTo>
                  <a:cubicBezTo>
                    <a:pt x="173" y="397"/>
                    <a:pt x="171" y="406"/>
                    <a:pt x="168" y="416"/>
                  </a:cubicBezTo>
                  <a:cubicBezTo>
                    <a:pt x="159" y="447"/>
                    <a:pt x="149" y="478"/>
                    <a:pt x="141" y="509"/>
                  </a:cubicBezTo>
                  <a:cubicBezTo>
                    <a:pt x="138" y="520"/>
                    <a:pt x="136" y="530"/>
                    <a:pt x="134" y="541"/>
                  </a:cubicBezTo>
                  <a:cubicBezTo>
                    <a:pt x="130" y="530"/>
                    <a:pt x="125" y="510"/>
                    <a:pt x="124" y="509"/>
                  </a:cubicBezTo>
                  <a:cubicBezTo>
                    <a:pt x="113" y="483"/>
                    <a:pt x="78" y="441"/>
                    <a:pt x="46" y="441"/>
                  </a:cubicBezTo>
                  <a:cubicBezTo>
                    <a:pt x="45" y="441"/>
                    <a:pt x="44" y="441"/>
                    <a:pt x="43" y="441"/>
                  </a:cubicBezTo>
                  <a:cubicBezTo>
                    <a:pt x="20" y="443"/>
                    <a:pt x="6" y="465"/>
                    <a:pt x="11" y="487"/>
                  </a:cubicBezTo>
                  <a:cubicBezTo>
                    <a:pt x="15" y="510"/>
                    <a:pt x="37" y="527"/>
                    <a:pt x="56" y="536"/>
                  </a:cubicBezTo>
                  <a:cubicBezTo>
                    <a:pt x="76" y="546"/>
                    <a:pt x="120" y="548"/>
                    <a:pt x="132" y="548"/>
                  </a:cubicBezTo>
                  <a:cubicBezTo>
                    <a:pt x="128" y="566"/>
                    <a:pt x="124" y="584"/>
                    <a:pt x="122" y="601"/>
                  </a:cubicBezTo>
                  <a:cubicBezTo>
                    <a:pt x="121" y="609"/>
                    <a:pt x="119" y="617"/>
                    <a:pt x="119" y="624"/>
                  </a:cubicBezTo>
                  <a:cubicBezTo>
                    <a:pt x="118" y="632"/>
                    <a:pt x="117" y="639"/>
                    <a:pt x="117" y="646"/>
                  </a:cubicBezTo>
                  <a:cubicBezTo>
                    <a:pt x="116" y="662"/>
                    <a:pt x="115" y="676"/>
                    <a:pt x="114" y="690"/>
                  </a:cubicBezTo>
                  <a:cubicBezTo>
                    <a:pt x="114" y="697"/>
                    <a:pt x="114" y="703"/>
                    <a:pt x="114" y="710"/>
                  </a:cubicBezTo>
                  <a:cubicBezTo>
                    <a:pt x="112" y="699"/>
                    <a:pt x="110" y="681"/>
                    <a:pt x="109" y="679"/>
                  </a:cubicBezTo>
                  <a:cubicBezTo>
                    <a:pt x="102" y="651"/>
                    <a:pt x="72" y="602"/>
                    <a:pt x="40" y="600"/>
                  </a:cubicBezTo>
                  <a:cubicBezTo>
                    <a:pt x="39" y="600"/>
                    <a:pt x="39" y="600"/>
                    <a:pt x="38" y="600"/>
                  </a:cubicBezTo>
                  <a:cubicBezTo>
                    <a:pt x="16" y="600"/>
                    <a:pt x="0" y="619"/>
                    <a:pt x="1" y="641"/>
                  </a:cubicBezTo>
                  <a:cubicBezTo>
                    <a:pt x="2" y="663"/>
                    <a:pt x="21" y="684"/>
                    <a:pt x="39" y="696"/>
                  </a:cubicBezTo>
                  <a:cubicBezTo>
                    <a:pt x="58" y="709"/>
                    <a:pt x="108" y="719"/>
                    <a:pt x="114" y="720"/>
                  </a:cubicBezTo>
                  <a:cubicBezTo>
                    <a:pt x="113" y="737"/>
                    <a:pt x="113" y="753"/>
                    <a:pt x="113" y="769"/>
                  </a:cubicBezTo>
                  <a:cubicBezTo>
                    <a:pt x="113" y="775"/>
                    <a:pt x="114" y="782"/>
                    <a:pt x="114" y="788"/>
                  </a:cubicBezTo>
                  <a:cubicBezTo>
                    <a:pt x="133" y="796"/>
                    <a:pt x="133" y="796"/>
                    <a:pt x="133" y="796"/>
                  </a:cubicBezTo>
                  <a:cubicBezTo>
                    <a:pt x="133" y="787"/>
                    <a:pt x="133" y="778"/>
                    <a:pt x="132" y="768"/>
                  </a:cubicBezTo>
                  <a:cubicBezTo>
                    <a:pt x="132" y="754"/>
                    <a:pt x="132" y="740"/>
                    <a:pt x="132" y="724"/>
                  </a:cubicBezTo>
                  <a:cubicBezTo>
                    <a:pt x="138" y="724"/>
                    <a:pt x="185" y="720"/>
                    <a:pt x="206" y="710"/>
                  </a:cubicBezTo>
                  <a:cubicBezTo>
                    <a:pt x="217" y="722"/>
                    <a:pt x="228" y="734"/>
                    <a:pt x="239" y="745"/>
                  </a:cubicBezTo>
                  <a:cubicBezTo>
                    <a:pt x="230" y="759"/>
                    <a:pt x="221" y="773"/>
                    <a:pt x="212" y="786"/>
                  </a:cubicBezTo>
                  <a:cubicBezTo>
                    <a:pt x="209" y="791"/>
                    <a:pt x="206" y="795"/>
                    <a:pt x="203" y="799"/>
                  </a:cubicBezTo>
                  <a:cubicBezTo>
                    <a:pt x="226" y="799"/>
                    <a:pt x="226" y="799"/>
                    <a:pt x="226" y="799"/>
                  </a:cubicBezTo>
                  <a:cubicBezTo>
                    <a:pt x="227" y="798"/>
                    <a:pt x="227" y="797"/>
                    <a:pt x="228" y="796"/>
                  </a:cubicBezTo>
                  <a:cubicBezTo>
                    <a:pt x="236" y="784"/>
                    <a:pt x="244" y="772"/>
                    <a:pt x="252" y="759"/>
                  </a:cubicBezTo>
                  <a:cubicBezTo>
                    <a:pt x="257" y="762"/>
                    <a:pt x="301" y="787"/>
                    <a:pt x="325" y="789"/>
                  </a:cubicBezTo>
                  <a:cubicBezTo>
                    <a:pt x="328" y="789"/>
                    <a:pt x="331" y="789"/>
                    <a:pt x="335" y="789"/>
                  </a:cubicBezTo>
                  <a:cubicBezTo>
                    <a:pt x="354" y="789"/>
                    <a:pt x="376" y="784"/>
                    <a:pt x="389" y="770"/>
                  </a:cubicBezTo>
                  <a:cubicBezTo>
                    <a:pt x="404" y="754"/>
                    <a:pt x="404" y="727"/>
                    <a:pt x="385" y="714"/>
                  </a:cubicBezTo>
                  <a:cubicBezTo>
                    <a:pt x="377" y="708"/>
                    <a:pt x="367" y="706"/>
                    <a:pt x="356" y="706"/>
                  </a:cubicBezTo>
                  <a:cubicBezTo>
                    <a:pt x="329" y="706"/>
                    <a:pt x="297" y="718"/>
                    <a:pt x="281" y="730"/>
                  </a:cubicBezTo>
                  <a:cubicBezTo>
                    <a:pt x="279" y="731"/>
                    <a:pt x="263" y="746"/>
                    <a:pt x="255" y="754"/>
                  </a:cubicBezTo>
                  <a:cubicBezTo>
                    <a:pt x="260" y="746"/>
                    <a:pt x="265" y="739"/>
                    <a:pt x="271" y="731"/>
                  </a:cubicBezTo>
                  <a:cubicBezTo>
                    <a:pt x="278" y="719"/>
                    <a:pt x="287" y="707"/>
                    <a:pt x="295" y="696"/>
                  </a:cubicBezTo>
                  <a:cubicBezTo>
                    <a:pt x="309" y="678"/>
                    <a:pt x="309" y="678"/>
                    <a:pt x="309" y="678"/>
                  </a:cubicBezTo>
                  <a:cubicBezTo>
                    <a:pt x="313" y="672"/>
                    <a:pt x="318" y="667"/>
                    <a:pt x="323" y="661"/>
                  </a:cubicBezTo>
                  <a:cubicBezTo>
                    <a:pt x="330" y="653"/>
                    <a:pt x="338" y="645"/>
                    <a:pt x="346" y="636"/>
                  </a:cubicBezTo>
                  <a:cubicBezTo>
                    <a:pt x="357" y="645"/>
                    <a:pt x="390" y="669"/>
                    <a:pt x="410" y="674"/>
                  </a:cubicBezTo>
                  <a:cubicBezTo>
                    <a:pt x="418" y="676"/>
                    <a:pt x="427" y="678"/>
                    <a:pt x="436" y="678"/>
                  </a:cubicBezTo>
                  <a:cubicBezTo>
                    <a:pt x="451" y="678"/>
                    <a:pt x="466" y="674"/>
                    <a:pt x="476" y="666"/>
                  </a:cubicBezTo>
                  <a:cubicBezTo>
                    <a:pt x="493" y="652"/>
                    <a:pt x="497" y="626"/>
                    <a:pt x="481" y="609"/>
                  </a:cubicBezTo>
                  <a:cubicBezTo>
                    <a:pt x="471" y="600"/>
                    <a:pt x="455" y="596"/>
                    <a:pt x="438" y="596"/>
                  </a:cubicBezTo>
                  <a:cubicBezTo>
                    <a:pt x="415" y="596"/>
                    <a:pt x="390" y="603"/>
                    <a:pt x="376" y="610"/>
                  </a:cubicBezTo>
                  <a:cubicBezTo>
                    <a:pt x="375" y="611"/>
                    <a:pt x="370" y="614"/>
                    <a:pt x="364" y="618"/>
                  </a:cubicBezTo>
                  <a:cubicBezTo>
                    <a:pt x="372" y="610"/>
                    <a:pt x="380" y="602"/>
                    <a:pt x="388" y="595"/>
                  </a:cubicBezTo>
                  <a:cubicBezTo>
                    <a:pt x="411" y="573"/>
                    <a:pt x="435" y="552"/>
                    <a:pt x="460" y="530"/>
                  </a:cubicBezTo>
                  <a:cubicBezTo>
                    <a:pt x="475" y="517"/>
                    <a:pt x="475" y="517"/>
                    <a:pt x="475" y="517"/>
                  </a:cubicBezTo>
                  <a:cubicBezTo>
                    <a:pt x="484" y="524"/>
                    <a:pt x="520" y="551"/>
                    <a:pt x="541" y="556"/>
                  </a:cubicBezTo>
                  <a:cubicBezTo>
                    <a:pt x="549" y="558"/>
                    <a:pt x="558" y="559"/>
                    <a:pt x="567" y="559"/>
                  </a:cubicBezTo>
                  <a:cubicBezTo>
                    <a:pt x="582" y="559"/>
                    <a:pt x="597" y="556"/>
                    <a:pt x="607" y="547"/>
                  </a:cubicBezTo>
                  <a:cubicBezTo>
                    <a:pt x="624" y="533"/>
                    <a:pt x="628" y="507"/>
                    <a:pt x="612" y="491"/>
                  </a:cubicBezTo>
                  <a:cubicBezTo>
                    <a:pt x="602" y="481"/>
                    <a:pt x="586" y="478"/>
                    <a:pt x="569" y="478"/>
                  </a:cubicBezTo>
                  <a:cubicBezTo>
                    <a:pt x="546" y="478"/>
                    <a:pt x="521" y="484"/>
                    <a:pt x="507" y="492"/>
                  </a:cubicBezTo>
                  <a:cubicBezTo>
                    <a:pt x="506" y="492"/>
                    <a:pt x="500" y="496"/>
                    <a:pt x="493" y="501"/>
                  </a:cubicBezTo>
                  <a:cubicBezTo>
                    <a:pt x="506" y="489"/>
                    <a:pt x="519" y="477"/>
                    <a:pt x="531" y="465"/>
                  </a:cubicBezTo>
                  <a:cubicBezTo>
                    <a:pt x="553" y="444"/>
                    <a:pt x="573" y="421"/>
                    <a:pt x="591" y="398"/>
                  </a:cubicBezTo>
                  <a:cubicBezTo>
                    <a:pt x="594" y="400"/>
                    <a:pt x="636" y="433"/>
                    <a:pt x="659" y="438"/>
                  </a:cubicBezTo>
                  <a:cubicBezTo>
                    <a:pt x="667" y="440"/>
                    <a:pt x="676" y="442"/>
                    <a:pt x="685" y="442"/>
                  </a:cubicBezTo>
                  <a:cubicBezTo>
                    <a:pt x="690" y="442"/>
                    <a:pt x="695" y="441"/>
                    <a:pt x="699" y="440"/>
                  </a:cubicBezTo>
                  <a:cubicBezTo>
                    <a:pt x="677" y="412"/>
                    <a:pt x="657" y="387"/>
                    <a:pt x="639" y="368"/>
                  </a:cubicBezTo>
                  <a:cubicBezTo>
                    <a:pt x="634" y="370"/>
                    <a:pt x="629" y="372"/>
                    <a:pt x="625" y="374"/>
                  </a:cubicBezTo>
                  <a:cubicBezTo>
                    <a:pt x="623" y="375"/>
                    <a:pt x="601" y="390"/>
                    <a:pt x="593" y="395"/>
                  </a:cubicBezTo>
                  <a:cubicBezTo>
                    <a:pt x="594" y="394"/>
                    <a:pt x="594" y="394"/>
                    <a:pt x="594" y="394"/>
                  </a:cubicBezTo>
                  <a:cubicBezTo>
                    <a:pt x="605" y="380"/>
                    <a:pt x="614" y="365"/>
                    <a:pt x="623" y="350"/>
                  </a:cubicBezTo>
                  <a:cubicBezTo>
                    <a:pt x="622" y="349"/>
                    <a:pt x="620" y="347"/>
                    <a:pt x="619" y="346"/>
                  </a:cubicBezTo>
                  <a:cubicBezTo>
                    <a:pt x="610" y="361"/>
                    <a:pt x="599" y="376"/>
                    <a:pt x="588" y="390"/>
                  </a:cubicBezTo>
                  <a:cubicBezTo>
                    <a:pt x="587" y="392"/>
                    <a:pt x="586" y="393"/>
                    <a:pt x="585" y="394"/>
                  </a:cubicBezTo>
                  <a:cubicBezTo>
                    <a:pt x="587" y="389"/>
                    <a:pt x="596" y="358"/>
                    <a:pt x="597" y="356"/>
                  </a:cubicBezTo>
                  <a:cubicBezTo>
                    <a:pt x="598" y="347"/>
                    <a:pt x="599" y="335"/>
                    <a:pt x="598" y="323"/>
                  </a:cubicBezTo>
                  <a:cubicBezTo>
                    <a:pt x="591" y="317"/>
                    <a:pt x="588" y="314"/>
                    <a:pt x="588" y="314"/>
                  </a:cubicBezTo>
                  <a:cubicBezTo>
                    <a:pt x="588" y="314"/>
                    <a:pt x="567" y="292"/>
                    <a:pt x="528" y="258"/>
                  </a:cubicBezTo>
                  <a:cubicBezTo>
                    <a:pt x="522" y="262"/>
                    <a:pt x="517" y="268"/>
                    <a:pt x="514" y="276"/>
                  </a:cubicBezTo>
                  <a:cubicBezTo>
                    <a:pt x="505" y="297"/>
                    <a:pt x="514" y="323"/>
                    <a:pt x="525" y="342"/>
                  </a:cubicBezTo>
                  <a:cubicBezTo>
                    <a:pt x="538" y="363"/>
                    <a:pt x="582" y="394"/>
                    <a:pt x="584" y="395"/>
                  </a:cubicBezTo>
                  <a:cubicBezTo>
                    <a:pt x="566" y="417"/>
                    <a:pt x="546" y="439"/>
                    <a:pt x="525" y="458"/>
                  </a:cubicBezTo>
                  <a:cubicBezTo>
                    <a:pt x="509" y="473"/>
                    <a:pt x="493" y="487"/>
                    <a:pt x="476" y="502"/>
                  </a:cubicBezTo>
                  <a:cubicBezTo>
                    <a:pt x="479" y="494"/>
                    <a:pt x="487" y="466"/>
                    <a:pt x="488" y="464"/>
                  </a:cubicBezTo>
                  <a:cubicBezTo>
                    <a:pt x="493" y="436"/>
                    <a:pt x="486" y="378"/>
                    <a:pt x="458" y="363"/>
                  </a:cubicBezTo>
                  <a:cubicBezTo>
                    <a:pt x="452" y="360"/>
                    <a:pt x="446" y="359"/>
                    <a:pt x="441" y="359"/>
                  </a:cubicBezTo>
                  <a:cubicBezTo>
                    <a:pt x="426" y="359"/>
                    <a:pt x="412" y="368"/>
                    <a:pt x="405" y="384"/>
                  </a:cubicBezTo>
                  <a:cubicBezTo>
                    <a:pt x="397" y="405"/>
                    <a:pt x="405" y="431"/>
                    <a:pt x="416" y="450"/>
                  </a:cubicBezTo>
                  <a:cubicBezTo>
                    <a:pt x="429" y="470"/>
                    <a:pt x="471" y="500"/>
                    <a:pt x="475" y="503"/>
                  </a:cubicBezTo>
                  <a:cubicBezTo>
                    <a:pt x="467" y="509"/>
                    <a:pt x="460" y="516"/>
                    <a:pt x="452" y="522"/>
                  </a:cubicBezTo>
                  <a:cubicBezTo>
                    <a:pt x="428" y="543"/>
                    <a:pt x="403" y="564"/>
                    <a:pt x="379" y="585"/>
                  </a:cubicBezTo>
                  <a:cubicBezTo>
                    <a:pt x="371" y="593"/>
                    <a:pt x="363" y="600"/>
                    <a:pt x="355" y="608"/>
                  </a:cubicBezTo>
                  <a:cubicBezTo>
                    <a:pt x="358" y="597"/>
                    <a:pt x="364" y="577"/>
                    <a:pt x="364" y="575"/>
                  </a:cubicBezTo>
                  <a:cubicBezTo>
                    <a:pt x="369" y="547"/>
                    <a:pt x="363" y="490"/>
                    <a:pt x="334" y="474"/>
                  </a:cubicBezTo>
                  <a:cubicBezTo>
                    <a:pt x="329" y="471"/>
                    <a:pt x="323" y="470"/>
                    <a:pt x="317" y="470"/>
                  </a:cubicBezTo>
                  <a:cubicBezTo>
                    <a:pt x="302" y="470"/>
                    <a:pt x="288" y="480"/>
                    <a:pt x="282" y="495"/>
                  </a:cubicBezTo>
                  <a:cubicBezTo>
                    <a:pt x="273" y="516"/>
                    <a:pt x="282" y="543"/>
                    <a:pt x="293" y="561"/>
                  </a:cubicBezTo>
                  <a:cubicBezTo>
                    <a:pt x="304" y="580"/>
                    <a:pt x="339" y="606"/>
                    <a:pt x="349" y="613"/>
                  </a:cubicBezTo>
                  <a:cubicBezTo>
                    <a:pt x="336" y="625"/>
                    <a:pt x="323" y="638"/>
                    <a:pt x="311" y="652"/>
                  </a:cubicBezTo>
                  <a:cubicBezTo>
                    <a:pt x="306" y="657"/>
                    <a:pt x="301" y="663"/>
                    <a:pt x="296" y="669"/>
                  </a:cubicBezTo>
                  <a:cubicBezTo>
                    <a:pt x="282" y="686"/>
                    <a:pt x="282" y="686"/>
                    <a:pt x="282" y="686"/>
                  </a:cubicBezTo>
                  <a:cubicBezTo>
                    <a:pt x="273" y="698"/>
                    <a:pt x="265" y="710"/>
                    <a:pt x="257" y="721"/>
                  </a:cubicBezTo>
                  <a:cubicBezTo>
                    <a:pt x="253" y="727"/>
                    <a:pt x="249" y="732"/>
                    <a:pt x="245" y="738"/>
                  </a:cubicBezTo>
                  <a:cubicBezTo>
                    <a:pt x="250" y="728"/>
                    <a:pt x="258" y="711"/>
                    <a:pt x="258" y="709"/>
                  </a:cubicBezTo>
                  <a:cubicBezTo>
                    <a:pt x="268" y="682"/>
                    <a:pt x="270" y="624"/>
                    <a:pt x="244" y="605"/>
                  </a:cubicBezTo>
                  <a:cubicBezTo>
                    <a:pt x="238" y="600"/>
                    <a:pt x="230" y="598"/>
                    <a:pt x="223" y="598"/>
                  </a:cubicBezTo>
                  <a:cubicBezTo>
                    <a:pt x="209" y="598"/>
                    <a:pt x="196" y="605"/>
                    <a:pt x="189" y="618"/>
                  </a:cubicBezTo>
                  <a:cubicBezTo>
                    <a:pt x="188" y="620"/>
                    <a:pt x="186" y="623"/>
                    <a:pt x="185" y="625"/>
                  </a:cubicBezTo>
                  <a:cubicBezTo>
                    <a:pt x="165" y="641"/>
                    <a:pt x="150" y="661"/>
                    <a:pt x="140" y="684"/>
                  </a:cubicBezTo>
                  <a:cubicBezTo>
                    <a:pt x="140" y="686"/>
                    <a:pt x="134" y="707"/>
                    <a:pt x="132" y="718"/>
                  </a:cubicBezTo>
                  <a:cubicBezTo>
                    <a:pt x="132" y="709"/>
                    <a:pt x="132" y="700"/>
                    <a:pt x="132" y="690"/>
                  </a:cubicBezTo>
                  <a:cubicBezTo>
                    <a:pt x="132" y="676"/>
                    <a:pt x="132" y="662"/>
                    <a:pt x="133" y="648"/>
                  </a:cubicBezTo>
                  <a:cubicBezTo>
                    <a:pt x="133" y="641"/>
                    <a:pt x="134" y="633"/>
                    <a:pt x="134" y="626"/>
                  </a:cubicBezTo>
                  <a:cubicBezTo>
                    <a:pt x="135" y="618"/>
                    <a:pt x="136" y="611"/>
                    <a:pt x="137" y="604"/>
                  </a:cubicBezTo>
                  <a:cubicBezTo>
                    <a:pt x="138" y="593"/>
                    <a:pt x="140" y="582"/>
                    <a:pt x="142" y="570"/>
                  </a:cubicBezTo>
                  <a:cubicBezTo>
                    <a:pt x="148" y="571"/>
                    <a:pt x="160" y="571"/>
                    <a:pt x="172" y="571"/>
                  </a:cubicBezTo>
                  <a:cubicBezTo>
                    <a:pt x="188" y="571"/>
                    <a:pt x="206" y="570"/>
                    <a:pt x="217" y="566"/>
                  </a:cubicBezTo>
                  <a:cubicBezTo>
                    <a:pt x="237" y="559"/>
                    <a:pt x="261" y="544"/>
                    <a:pt x="267" y="523"/>
                  </a:cubicBezTo>
                  <a:cubicBezTo>
                    <a:pt x="274" y="501"/>
                    <a:pt x="263" y="478"/>
                    <a:pt x="240" y="473"/>
                  </a:cubicBezTo>
                  <a:cubicBezTo>
                    <a:pt x="238" y="473"/>
                    <a:pt x="236" y="472"/>
                    <a:pt x="233" y="472"/>
                  </a:cubicBezTo>
                  <a:cubicBezTo>
                    <a:pt x="203" y="472"/>
                    <a:pt x="166" y="509"/>
                    <a:pt x="153" y="532"/>
                  </a:cubicBezTo>
                  <a:cubicBezTo>
                    <a:pt x="152" y="533"/>
                    <a:pt x="150" y="538"/>
                    <a:pt x="147" y="545"/>
                  </a:cubicBezTo>
                  <a:cubicBezTo>
                    <a:pt x="149" y="534"/>
                    <a:pt x="152" y="523"/>
                    <a:pt x="154" y="512"/>
                  </a:cubicBezTo>
                  <a:cubicBezTo>
                    <a:pt x="162" y="481"/>
                    <a:pt x="170" y="450"/>
                    <a:pt x="179" y="419"/>
                  </a:cubicBezTo>
                  <a:cubicBezTo>
                    <a:pt x="180" y="412"/>
                    <a:pt x="182" y="406"/>
                    <a:pt x="184" y="399"/>
                  </a:cubicBezTo>
                  <a:cubicBezTo>
                    <a:pt x="189" y="400"/>
                    <a:pt x="201" y="400"/>
                    <a:pt x="215" y="400"/>
                  </a:cubicBezTo>
                  <a:cubicBezTo>
                    <a:pt x="231" y="400"/>
                    <a:pt x="250" y="399"/>
                    <a:pt x="261" y="395"/>
                  </a:cubicBezTo>
                  <a:cubicBezTo>
                    <a:pt x="281" y="388"/>
                    <a:pt x="305" y="373"/>
                    <a:pt x="311" y="352"/>
                  </a:cubicBezTo>
                  <a:cubicBezTo>
                    <a:pt x="318" y="330"/>
                    <a:pt x="307" y="307"/>
                    <a:pt x="284" y="302"/>
                  </a:cubicBezTo>
                  <a:cubicBezTo>
                    <a:pt x="282" y="302"/>
                    <a:pt x="279" y="301"/>
                    <a:pt x="277" y="301"/>
                  </a:cubicBezTo>
                  <a:cubicBezTo>
                    <a:pt x="247" y="301"/>
                    <a:pt x="210" y="337"/>
                    <a:pt x="197" y="361"/>
                  </a:cubicBezTo>
                  <a:cubicBezTo>
                    <a:pt x="196" y="362"/>
                    <a:pt x="193" y="368"/>
                    <a:pt x="190" y="376"/>
                  </a:cubicBezTo>
                  <a:cubicBezTo>
                    <a:pt x="194" y="359"/>
                    <a:pt x="198" y="342"/>
                    <a:pt x="202" y="325"/>
                  </a:cubicBezTo>
                  <a:cubicBezTo>
                    <a:pt x="208" y="295"/>
                    <a:pt x="213" y="265"/>
                    <a:pt x="215" y="235"/>
                  </a:cubicBezTo>
                  <a:cubicBezTo>
                    <a:pt x="217" y="235"/>
                    <a:pt x="232" y="237"/>
                    <a:pt x="249" y="237"/>
                  </a:cubicBezTo>
                  <a:cubicBezTo>
                    <a:pt x="265" y="237"/>
                    <a:pt x="283" y="236"/>
                    <a:pt x="294" y="232"/>
                  </a:cubicBezTo>
                  <a:cubicBezTo>
                    <a:pt x="314" y="224"/>
                    <a:pt x="338" y="209"/>
                    <a:pt x="345" y="188"/>
                  </a:cubicBezTo>
                  <a:cubicBezTo>
                    <a:pt x="351" y="167"/>
                    <a:pt x="340" y="143"/>
                    <a:pt x="317" y="138"/>
                  </a:cubicBezTo>
                  <a:cubicBezTo>
                    <a:pt x="315" y="138"/>
                    <a:pt x="313" y="138"/>
                    <a:pt x="310" y="138"/>
                  </a:cubicBezTo>
                  <a:cubicBezTo>
                    <a:pt x="280" y="138"/>
                    <a:pt x="243" y="174"/>
                    <a:pt x="230" y="197"/>
                  </a:cubicBezTo>
                  <a:cubicBezTo>
                    <a:pt x="229" y="199"/>
                    <a:pt x="219" y="223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201"/>
                    <a:pt x="216" y="172"/>
                    <a:pt x="212" y="143"/>
                  </a:cubicBezTo>
                  <a:cubicBezTo>
                    <a:pt x="209" y="117"/>
                    <a:pt x="205" y="91"/>
                    <a:pt x="198" y="65"/>
                  </a:cubicBezTo>
                  <a:cubicBezTo>
                    <a:pt x="195" y="50"/>
                    <a:pt x="191" y="37"/>
                    <a:pt x="187" y="24"/>
                  </a:cubicBezTo>
                  <a:cubicBezTo>
                    <a:pt x="186" y="23"/>
                    <a:pt x="185" y="22"/>
                    <a:pt x="184" y="22"/>
                  </a:cubicBezTo>
                  <a:cubicBezTo>
                    <a:pt x="188" y="36"/>
                    <a:pt x="192" y="50"/>
                    <a:pt x="195" y="66"/>
                  </a:cubicBezTo>
                  <a:cubicBezTo>
                    <a:pt x="196" y="73"/>
                    <a:pt x="197" y="80"/>
                    <a:pt x="199" y="86"/>
                  </a:cubicBezTo>
                  <a:cubicBezTo>
                    <a:pt x="194" y="76"/>
                    <a:pt x="188" y="61"/>
                    <a:pt x="187" y="60"/>
                  </a:cubicBezTo>
                  <a:cubicBezTo>
                    <a:pt x="174" y="36"/>
                    <a:pt x="137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7226003" y="2737843"/>
              <a:ext cx="109992" cy="106310"/>
            </a:xfrm>
            <a:custGeom>
              <a:avLst/>
              <a:gdLst/>
              <a:ahLst/>
              <a:cxnLst/>
              <a:rect l="l" t="t" r="r" b="b"/>
              <a:pathLst>
                <a:path w="104" h="100" extrusionOk="0">
                  <a:moveTo>
                    <a:pt x="67" y="0"/>
                  </a:moveTo>
                  <a:cubicBezTo>
                    <a:pt x="66" y="0"/>
                    <a:pt x="65" y="0"/>
                    <a:pt x="64" y="0"/>
                  </a:cubicBezTo>
                  <a:cubicBezTo>
                    <a:pt x="37" y="2"/>
                    <a:pt x="11" y="38"/>
                    <a:pt x="0" y="66"/>
                  </a:cubicBezTo>
                  <a:cubicBezTo>
                    <a:pt x="21" y="77"/>
                    <a:pt x="40" y="89"/>
                    <a:pt x="59" y="100"/>
                  </a:cubicBezTo>
                  <a:cubicBezTo>
                    <a:pt x="62" y="99"/>
                    <a:pt x="64" y="98"/>
                    <a:pt x="67" y="96"/>
                  </a:cubicBezTo>
                  <a:cubicBezTo>
                    <a:pt x="84" y="84"/>
                    <a:pt x="103" y="63"/>
                    <a:pt x="104" y="41"/>
                  </a:cubicBezTo>
                  <a:cubicBezTo>
                    <a:pt x="104" y="19"/>
                    <a:pt x="89" y="0"/>
                    <a:pt x="6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7215418" y="2807796"/>
              <a:ext cx="73175" cy="5844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10" y="0"/>
                  </a:moveTo>
                  <a:cubicBezTo>
                    <a:pt x="8" y="5"/>
                    <a:pt x="7" y="10"/>
                    <a:pt x="6" y="14"/>
                  </a:cubicBezTo>
                  <a:cubicBezTo>
                    <a:pt x="5" y="16"/>
                    <a:pt x="0" y="55"/>
                    <a:pt x="1" y="55"/>
                  </a:cubicBezTo>
                  <a:cubicBezTo>
                    <a:pt x="1" y="55"/>
                    <a:pt x="45" y="47"/>
                    <a:pt x="69" y="34"/>
                  </a:cubicBezTo>
                  <a:cubicBezTo>
                    <a:pt x="50" y="23"/>
                    <a:pt x="31" y="11"/>
                    <a:pt x="1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7226923" y="4392320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7225082" y="4390019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7440924" y="4392320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7439083" y="4390019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7496150" y="439232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7494309" y="439001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7638357" y="439232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7636056" y="439001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7602000" y="439232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45"/>
            <p:cNvSpPr/>
            <p:nvPr/>
          </p:nvSpPr>
          <p:spPr>
            <a:xfrm>
              <a:off x="7600159" y="439001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45"/>
            <p:cNvSpPr/>
            <p:nvPr/>
          </p:nvSpPr>
          <p:spPr>
            <a:xfrm>
              <a:off x="725039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7278007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7304240" y="4417632"/>
              <a:ext cx="4609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7304240" y="439232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7331853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7359466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7386158" y="442729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7386158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7413771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744000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7467617" y="4423155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7467617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7494309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7521462" y="4392320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7548154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7575767" y="442085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7575767" y="4394161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7602000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45"/>
            <p:cNvSpPr/>
            <p:nvPr/>
          </p:nvSpPr>
          <p:spPr>
            <a:xfrm>
              <a:off x="7629613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45"/>
            <p:cNvSpPr/>
            <p:nvPr/>
          </p:nvSpPr>
          <p:spPr>
            <a:xfrm>
              <a:off x="7657226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7683918" y="4429138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7683918" y="4394161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7711531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7737763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45"/>
            <p:cNvSpPr/>
            <p:nvPr/>
          </p:nvSpPr>
          <p:spPr>
            <a:xfrm>
              <a:off x="7217259" y="4345378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45"/>
            <p:cNvSpPr/>
            <p:nvPr/>
          </p:nvSpPr>
          <p:spPr>
            <a:xfrm>
              <a:off x="7215418" y="4343537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7431720" y="4345378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7429418" y="4343537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7486485" y="4345378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7484644" y="4343537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7628692" y="4345378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7626391" y="4343537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7592795" y="4345378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45"/>
            <p:cNvSpPr/>
            <p:nvPr/>
          </p:nvSpPr>
          <p:spPr>
            <a:xfrm>
              <a:off x="7590494" y="4343537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45"/>
            <p:cNvSpPr/>
            <p:nvPr/>
          </p:nvSpPr>
          <p:spPr>
            <a:xfrm>
              <a:off x="7240730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7267422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7295035" y="437115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7295035" y="434537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7322188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7348881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7376494" y="4380355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7376494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45"/>
            <p:cNvSpPr/>
            <p:nvPr/>
          </p:nvSpPr>
          <p:spPr>
            <a:xfrm>
              <a:off x="7402726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45"/>
            <p:cNvSpPr/>
            <p:nvPr/>
          </p:nvSpPr>
          <p:spPr>
            <a:xfrm>
              <a:off x="7430339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45"/>
            <p:cNvSpPr/>
            <p:nvPr/>
          </p:nvSpPr>
          <p:spPr>
            <a:xfrm>
              <a:off x="7457031" y="43762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45"/>
            <p:cNvSpPr/>
            <p:nvPr/>
          </p:nvSpPr>
          <p:spPr>
            <a:xfrm>
              <a:off x="7457031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45"/>
            <p:cNvSpPr/>
            <p:nvPr/>
          </p:nvSpPr>
          <p:spPr>
            <a:xfrm>
              <a:off x="7484644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45"/>
            <p:cNvSpPr/>
            <p:nvPr/>
          </p:nvSpPr>
          <p:spPr>
            <a:xfrm>
              <a:off x="7510877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45"/>
            <p:cNvSpPr/>
            <p:nvPr/>
          </p:nvSpPr>
          <p:spPr>
            <a:xfrm>
              <a:off x="7538490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45"/>
            <p:cNvSpPr/>
            <p:nvPr/>
          </p:nvSpPr>
          <p:spPr>
            <a:xfrm>
              <a:off x="7565182" y="4374372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45"/>
            <p:cNvSpPr/>
            <p:nvPr/>
          </p:nvSpPr>
          <p:spPr>
            <a:xfrm>
              <a:off x="7565182" y="4347679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45"/>
            <p:cNvSpPr/>
            <p:nvPr/>
          </p:nvSpPr>
          <p:spPr>
            <a:xfrm>
              <a:off x="7592795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45"/>
            <p:cNvSpPr/>
            <p:nvPr/>
          </p:nvSpPr>
          <p:spPr>
            <a:xfrm>
              <a:off x="7620408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45"/>
            <p:cNvSpPr/>
            <p:nvPr/>
          </p:nvSpPr>
          <p:spPr>
            <a:xfrm>
              <a:off x="7646641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45"/>
            <p:cNvSpPr/>
            <p:nvPr/>
          </p:nvSpPr>
          <p:spPr>
            <a:xfrm>
              <a:off x="7674253" y="438265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45"/>
            <p:cNvSpPr/>
            <p:nvPr/>
          </p:nvSpPr>
          <p:spPr>
            <a:xfrm>
              <a:off x="7674253" y="4347679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45"/>
            <p:cNvSpPr/>
            <p:nvPr/>
          </p:nvSpPr>
          <p:spPr>
            <a:xfrm>
              <a:off x="7700946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45"/>
            <p:cNvSpPr/>
            <p:nvPr/>
          </p:nvSpPr>
          <p:spPr>
            <a:xfrm>
              <a:off x="7728099" y="4347679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45"/>
            <p:cNvSpPr/>
            <p:nvPr/>
          </p:nvSpPr>
          <p:spPr>
            <a:xfrm>
              <a:off x="7214498" y="4299817"/>
              <a:ext cx="547650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45"/>
            <p:cNvSpPr/>
            <p:nvPr/>
          </p:nvSpPr>
          <p:spPr>
            <a:xfrm>
              <a:off x="7212196" y="4297976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3"/>
                  </a:moveTo>
                  <a:lnTo>
                    <a:pt x="1191" y="103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45"/>
            <p:cNvSpPr/>
            <p:nvPr/>
          </p:nvSpPr>
          <p:spPr>
            <a:xfrm>
              <a:off x="7428498" y="4299817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45"/>
            <p:cNvSpPr/>
            <p:nvPr/>
          </p:nvSpPr>
          <p:spPr>
            <a:xfrm>
              <a:off x="7426197" y="4297976"/>
              <a:ext cx="57527" cy="52005"/>
            </a:xfrm>
            <a:custGeom>
              <a:avLst/>
              <a:gdLst/>
              <a:ahLst/>
              <a:cxnLst/>
              <a:rect l="l" t="t" r="r" b="b"/>
              <a:pathLst>
                <a:path w="125" h="113" extrusionOk="0">
                  <a:moveTo>
                    <a:pt x="125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3"/>
                  </a:lnTo>
                  <a:close/>
                  <a:moveTo>
                    <a:pt x="9" y="103"/>
                  </a:moveTo>
                  <a:lnTo>
                    <a:pt x="115" y="103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45"/>
            <p:cNvSpPr/>
            <p:nvPr/>
          </p:nvSpPr>
          <p:spPr>
            <a:xfrm>
              <a:off x="7483724" y="4299817"/>
              <a:ext cx="121497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45"/>
            <p:cNvSpPr/>
            <p:nvPr/>
          </p:nvSpPr>
          <p:spPr>
            <a:xfrm>
              <a:off x="7481423" y="4297976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3"/>
                  </a:moveTo>
                  <a:lnTo>
                    <a:pt x="265" y="103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45"/>
            <p:cNvSpPr/>
            <p:nvPr/>
          </p:nvSpPr>
          <p:spPr>
            <a:xfrm>
              <a:off x="7625471" y="4299817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45"/>
            <p:cNvSpPr/>
            <p:nvPr/>
          </p:nvSpPr>
          <p:spPr>
            <a:xfrm>
              <a:off x="7623170" y="4297976"/>
              <a:ext cx="127480" cy="52005"/>
            </a:xfrm>
            <a:custGeom>
              <a:avLst/>
              <a:gdLst/>
              <a:ahLst/>
              <a:cxnLst/>
              <a:rect l="l" t="t" r="r" b="b"/>
              <a:pathLst>
                <a:path w="277" h="113" extrusionOk="0">
                  <a:moveTo>
                    <a:pt x="27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3"/>
                  </a:lnTo>
                  <a:close/>
                  <a:moveTo>
                    <a:pt x="10" y="103"/>
                  </a:moveTo>
                  <a:lnTo>
                    <a:pt x="268" y="103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45"/>
            <p:cNvSpPr/>
            <p:nvPr/>
          </p:nvSpPr>
          <p:spPr>
            <a:xfrm>
              <a:off x="7589574" y="4299817"/>
              <a:ext cx="11140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45"/>
            <p:cNvSpPr/>
            <p:nvPr/>
          </p:nvSpPr>
          <p:spPr>
            <a:xfrm>
              <a:off x="7587273" y="4297976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9" y="103"/>
                  </a:moveTo>
                  <a:lnTo>
                    <a:pt x="242" y="103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45"/>
            <p:cNvSpPr/>
            <p:nvPr/>
          </p:nvSpPr>
          <p:spPr>
            <a:xfrm>
              <a:off x="7237508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45"/>
            <p:cNvSpPr/>
            <p:nvPr/>
          </p:nvSpPr>
          <p:spPr>
            <a:xfrm>
              <a:off x="7265121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45"/>
            <p:cNvSpPr/>
            <p:nvPr/>
          </p:nvSpPr>
          <p:spPr>
            <a:xfrm>
              <a:off x="7291814" y="432420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45"/>
            <p:cNvSpPr/>
            <p:nvPr/>
          </p:nvSpPr>
          <p:spPr>
            <a:xfrm>
              <a:off x="7291814" y="429981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45"/>
            <p:cNvSpPr/>
            <p:nvPr/>
          </p:nvSpPr>
          <p:spPr>
            <a:xfrm>
              <a:off x="7319427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45"/>
            <p:cNvSpPr/>
            <p:nvPr/>
          </p:nvSpPr>
          <p:spPr>
            <a:xfrm>
              <a:off x="7345659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45"/>
            <p:cNvSpPr/>
            <p:nvPr/>
          </p:nvSpPr>
          <p:spPr>
            <a:xfrm>
              <a:off x="7373272" y="4333873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45"/>
            <p:cNvSpPr/>
            <p:nvPr/>
          </p:nvSpPr>
          <p:spPr>
            <a:xfrm>
              <a:off x="7373272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45"/>
            <p:cNvSpPr/>
            <p:nvPr/>
          </p:nvSpPr>
          <p:spPr>
            <a:xfrm>
              <a:off x="7399965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45"/>
            <p:cNvSpPr/>
            <p:nvPr/>
          </p:nvSpPr>
          <p:spPr>
            <a:xfrm>
              <a:off x="7427118" y="4299817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45"/>
            <p:cNvSpPr/>
            <p:nvPr/>
          </p:nvSpPr>
          <p:spPr>
            <a:xfrm>
              <a:off x="7453810" y="432973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45"/>
            <p:cNvSpPr/>
            <p:nvPr/>
          </p:nvSpPr>
          <p:spPr>
            <a:xfrm>
              <a:off x="7453810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45"/>
            <p:cNvSpPr/>
            <p:nvPr/>
          </p:nvSpPr>
          <p:spPr>
            <a:xfrm>
              <a:off x="7481423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45"/>
            <p:cNvSpPr/>
            <p:nvPr/>
          </p:nvSpPr>
          <p:spPr>
            <a:xfrm>
              <a:off x="7509036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45"/>
            <p:cNvSpPr/>
            <p:nvPr/>
          </p:nvSpPr>
          <p:spPr>
            <a:xfrm>
              <a:off x="7535268" y="430119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45"/>
            <p:cNvSpPr/>
            <p:nvPr/>
          </p:nvSpPr>
          <p:spPr>
            <a:xfrm>
              <a:off x="7562881" y="4327430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45"/>
            <p:cNvSpPr/>
            <p:nvPr/>
          </p:nvSpPr>
          <p:spPr>
            <a:xfrm>
              <a:off x="7562881" y="430119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45"/>
            <p:cNvSpPr/>
            <p:nvPr/>
          </p:nvSpPr>
          <p:spPr>
            <a:xfrm>
              <a:off x="7589574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45"/>
            <p:cNvSpPr/>
            <p:nvPr/>
          </p:nvSpPr>
          <p:spPr>
            <a:xfrm>
              <a:off x="7617187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45"/>
            <p:cNvSpPr/>
            <p:nvPr/>
          </p:nvSpPr>
          <p:spPr>
            <a:xfrm>
              <a:off x="7643419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45"/>
            <p:cNvSpPr/>
            <p:nvPr/>
          </p:nvSpPr>
          <p:spPr>
            <a:xfrm>
              <a:off x="7671032" y="4336174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45"/>
            <p:cNvSpPr/>
            <p:nvPr/>
          </p:nvSpPr>
          <p:spPr>
            <a:xfrm>
              <a:off x="7671032" y="4301198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45"/>
            <p:cNvSpPr/>
            <p:nvPr/>
          </p:nvSpPr>
          <p:spPr>
            <a:xfrm>
              <a:off x="7697725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45"/>
            <p:cNvSpPr/>
            <p:nvPr/>
          </p:nvSpPr>
          <p:spPr>
            <a:xfrm>
              <a:off x="7725338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45"/>
            <p:cNvSpPr/>
            <p:nvPr/>
          </p:nvSpPr>
          <p:spPr>
            <a:xfrm>
              <a:off x="7230145" y="4253335"/>
              <a:ext cx="54808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45"/>
            <p:cNvSpPr/>
            <p:nvPr/>
          </p:nvSpPr>
          <p:spPr>
            <a:xfrm>
              <a:off x="7228304" y="4251034"/>
              <a:ext cx="551799" cy="52005"/>
            </a:xfrm>
            <a:custGeom>
              <a:avLst/>
              <a:gdLst/>
              <a:ahLst/>
              <a:cxnLst/>
              <a:rect l="l" t="t" r="r" b="b"/>
              <a:pathLst>
                <a:path w="1199" h="113" extrusionOk="0">
                  <a:moveTo>
                    <a:pt x="1199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3"/>
                  </a:lnTo>
                  <a:close/>
                  <a:moveTo>
                    <a:pt x="9" y="104"/>
                  </a:moveTo>
                  <a:lnTo>
                    <a:pt x="1190" y="104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45"/>
            <p:cNvSpPr/>
            <p:nvPr/>
          </p:nvSpPr>
          <p:spPr>
            <a:xfrm>
              <a:off x="7444145" y="4253335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45"/>
            <p:cNvSpPr/>
            <p:nvPr/>
          </p:nvSpPr>
          <p:spPr>
            <a:xfrm>
              <a:off x="7442305" y="4251034"/>
              <a:ext cx="57067" cy="52005"/>
            </a:xfrm>
            <a:custGeom>
              <a:avLst/>
              <a:gdLst/>
              <a:ahLst/>
              <a:cxnLst/>
              <a:rect l="l" t="t" r="r" b="b"/>
              <a:pathLst>
                <a:path w="124" h="113" extrusionOk="0">
                  <a:moveTo>
                    <a:pt x="12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3"/>
                  </a:lnTo>
                  <a:close/>
                  <a:moveTo>
                    <a:pt x="9" y="104"/>
                  </a:moveTo>
                  <a:lnTo>
                    <a:pt x="115" y="104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45"/>
            <p:cNvSpPr/>
            <p:nvPr/>
          </p:nvSpPr>
          <p:spPr>
            <a:xfrm>
              <a:off x="7499371" y="4253335"/>
              <a:ext cx="12193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45"/>
            <p:cNvSpPr/>
            <p:nvPr/>
          </p:nvSpPr>
          <p:spPr>
            <a:xfrm>
              <a:off x="7497070" y="4251034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10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45"/>
            <p:cNvSpPr/>
            <p:nvPr/>
          </p:nvSpPr>
          <p:spPr>
            <a:xfrm>
              <a:off x="7641578" y="4253335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45"/>
            <p:cNvSpPr/>
            <p:nvPr/>
          </p:nvSpPr>
          <p:spPr>
            <a:xfrm>
              <a:off x="7639277" y="4251034"/>
              <a:ext cx="127020" cy="52005"/>
            </a:xfrm>
            <a:custGeom>
              <a:avLst/>
              <a:gdLst/>
              <a:ahLst/>
              <a:cxnLst/>
              <a:rect l="l" t="t" r="r" b="b"/>
              <a:pathLst>
                <a:path w="276" h="113" extrusionOk="0">
                  <a:moveTo>
                    <a:pt x="276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3"/>
                  </a:lnTo>
                  <a:close/>
                  <a:moveTo>
                    <a:pt x="9" y="104"/>
                  </a:moveTo>
                  <a:lnTo>
                    <a:pt x="267" y="104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45"/>
            <p:cNvSpPr/>
            <p:nvPr/>
          </p:nvSpPr>
          <p:spPr>
            <a:xfrm>
              <a:off x="7605221" y="4253335"/>
              <a:ext cx="11045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45"/>
            <p:cNvSpPr/>
            <p:nvPr/>
          </p:nvSpPr>
          <p:spPr>
            <a:xfrm>
              <a:off x="7603380" y="4251034"/>
              <a:ext cx="114134" cy="52005"/>
            </a:xfrm>
            <a:custGeom>
              <a:avLst/>
              <a:gdLst/>
              <a:ahLst/>
              <a:cxnLst/>
              <a:rect l="l" t="t" r="r" b="b"/>
              <a:pathLst>
                <a:path w="248" h="113" extrusionOk="0">
                  <a:moveTo>
                    <a:pt x="248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3"/>
                  </a:lnTo>
                  <a:close/>
                  <a:moveTo>
                    <a:pt x="9" y="104"/>
                  </a:moveTo>
                  <a:lnTo>
                    <a:pt x="239" y="104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45"/>
            <p:cNvSpPr/>
            <p:nvPr/>
          </p:nvSpPr>
          <p:spPr>
            <a:xfrm>
              <a:off x="7253616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45"/>
            <p:cNvSpPr/>
            <p:nvPr/>
          </p:nvSpPr>
          <p:spPr>
            <a:xfrm>
              <a:off x="7279848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45"/>
            <p:cNvSpPr/>
            <p:nvPr/>
          </p:nvSpPr>
          <p:spPr>
            <a:xfrm>
              <a:off x="7307461" y="427772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45"/>
            <p:cNvSpPr/>
            <p:nvPr/>
          </p:nvSpPr>
          <p:spPr>
            <a:xfrm>
              <a:off x="7307461" y="4253335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45"/>
            <p:cNvSpPr/>
            <p:nvPr/>
          </p:nvSpPr>
          <p:spPr>
            <a:xfrm>
              <a:off x="7335074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45"/>
            <p:cNvSpPr/>
            <p:nvPr/>
          </p:nvSpPr>
          <p:spPr>
            <a:xfrm>
              <a:off x="7361767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45"/>
            <p:cNvSpPr/>
            <p:nvPr/>
          </p:nvSpPr>
          <p:spPr>
            <a:xfrm>
              <a:off x="7389380" y="4287391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45"/>
            <p:cNvSpPr/>
            <p:nvPr/>
          </p:nvSpPr>
          <p:spPr>
            <a:xfrm>
              <a:off x="7389380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45"/>
            <p:cNvSpPr/>
            <p:nvPr/>
          </p:nvSpPr>
          <p:spPr>
            <a:xfrm>
              <a:off x="7415612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45"/>
            <p:cNvSpPr/>
            <p:nvPr/>
          </p:nvSpPr>
          <p:spPr>
            <a:xfrm>
              <a:off x="7443225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45"/>
            <p:cNvSpPr/>
            <p:nvPr/>
          </p:nvSpPr>
          <p:spPr>
            <a:xfrm>
              <a:off x="7469917" y="428416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45"/>
            <p:cNvSpPr/>
            <p:nvPr/>
          </p:nvSpPr>
          <p:spPr>
            <a:xfrm>
              <a:off x="7469917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45"/>
            <p:cNvSpPr/>
            <p:nvPr/>
          </p:nvSpPr>
          <p:spPr>
            <a:xfrm>
              <a:off x="7497070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45"/>
            <p:cNvSpPr/>
            <p:nvPr/>
          </p:nvSpPr>
          <p:spPr>
            <a:xfrm>
              <a:off x="7523763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45"/>
            <p:cNvSpPr/>
            <p:nvPr/>
          </p:nvSpPr>
          <p:spPr>
            <a:xfrm>
              <a:off x="7551376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45"/>
            <p:cNvSpPr/>
            <p:nvPr/>
          </p:nvSpPr>
          <p:spPr>
            <a:xfrm>
              <a:off x="7577608" y="4280948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45"/>
            <p:cNvSpPr/>
            <p:nvPr/>
          </p:nvSpPr>
          <p:spPr>
            <a:xfrm>
              <a:off x="7577608" y="4254255"/>
              <a:ext cx="4609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45"/>
            <p:cNvSpPr/>
            <p:nvPr/>
          </p:nvSpPr>
          <p:spPr>
            <a:xfrm>
              <a:off x="7605221" y="4254255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45"/>
            <p:cNvSpPr/>
            <p:nvPr/>
          </p:nvSpPr>
          <p:spPr>
            <a:xfrm>
              <a:off x="7632834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45"/>
            <p:cNvSpPr/>
            <p:nvPr/>
          </p:nvSpPr>
          <p:spPr>
            <a:xfrm>
              <a:off x="7659527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45"/>
            <p:cNvSpPr/>
            <p:nvPr/>
          </p:nvSpPr>
          <p:spPr>
            <a:xfrm>
              <a:off x="7687140" y="4289232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45"/>
            <p:cNvSpPr/>
            <p:nvPr/>
          </p:nvSpPr>
          <p:spPr>
            <a:xfrm>
              <a:off x="7687140" y="425425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45"/>
            <p:cNvSpPr/>
            <p:nvPr/>
          </p:nvSpPr>
          <p:spPr>
            <a:xfrm>
              <a:off x="7713372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45"/>
            <p:cNvSpPr/>
            <p:nvPr/>
          </p:nvSpPr>
          <p:spPr>
            <a:xfrm>
              <a:off x="7740985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45"/>
            <p:cNvSpPr/>
            <p:nvPr/>
          </p:nvSpPr>
          <p:spPr>
            <a:xfrm>
              <a:off x="7254536" y="4206393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45"/>
            <p:cNvSpPr/>
            <p:nvPr/>
          </p:nvSpPr>
          <p:spPr>
            <a:xfrm>
              <a:off x="7252235" y="4204552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45"/>
            <p:cNvSpPr/>
            <p:nvPr/>
          </p:nvSpPr>
          <p:spPr>
            <a:xfrm>
              <a:off x="7469917" y="4206393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45"/>
            <p:cNvSpPr/>
            <p:nvPr/>
          </p:nvSpPr>
          <p:spPr>
            <a:xfrm>
              <a:off x="7467617" y="4204552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45"/>
            <p:cNvSpPr/>
            <p:nvPr/>
          </p:nvSpPr>
          <p:spPr>
            <a:xfrm>
              <a:off x="7523763" y="420639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45"/>
            <p:cNvSpPr/>
            <p:nvPr/>
          </p:nvSpPr>
          <p:spPr>
            <a:xfrm>
              <a:off x="7521462" y="420455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45"/>
            <p:cNvSpPr/>
            <p:nvPr/>
          </p:nvSpPr>
          <p:spPr>
            <a:xfrm>
              <a:off x="7666890" y="4206393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45"/>
            <p:cNvSpPr/>
            <p:nvPr/>
          </p:nvSpPr>
          <p:spPr>
            <a:xfrm>
              <a:off x="7664589" y="420455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45"/>
            <p:cNvSpPr/>
            <p:nvPr/>
          </p:nvSpPr>
          <p:spPr>
            <a:xfrm>
              <a:off x="7629613" y="420639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45"/>
            <p:cNvSpPr/>
            <p:nvPr/>
          </p:nvSpPr>
          <p:spPr>
            <a:xfrm>
              <a:off x="7627772" y="420455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45"/>
            <p:cNvSpPr/>
            <p:nvPr/>
          </p:nvSpPr>
          <p:spPr>
            <a:xfrm>
              <a:off x="7278928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45"/>
            <p:cNvSpPr/>
            <p:nvPr/>
          </p:nvSpPr>
          <p:spPr>
            <a:xfrm>
              <a:off x="7305620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45"/>
            <p:cNvSpPr/>
            <p:nvPr/>
          </p:nvSpPr>
          <p:spPr>
            <a:xfrm>
              <a:off x="7333233" y="423078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45"/>
            <p:cNvSpPr/>
            <p:nvPr/>
          </p:nvSpPr>
          <p:spPr>
            <a:xfrm>
              <a:off x="7333233" y="4206393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45"/>
            <p:cNvSpPr/>
            <p:nvPr/>
          </p:nvSpPr>
          <p:spPr>
            <a:xfrm>
              <a:off x="7359466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45"/>
            <p:cNvSpPr/>
            <p:nvPr/>
          </p:nvSpPr>
          <p:spPr>
            <a:xfrm>
              <a:off x="7387079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45"/>
            <p:cNvSpPr/>
            <p:nvPr/>
          </p:nvSpPr>
          <p:spPr>
            <a:xfrm>
              <a:off x="7413771" y="4240449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45"/>
            <p:cNvSpPr/>
            <p:nvPr/>
          </p:nvSpPr>
          <p:spPr>
            <a:xfrm>
              <a:off x="7413771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45"/>
            <p:cNvSpPr/>
            <p:nvPr/>
          </p:nvSpPr>
          <p:spPr>
            <a:xfrm>
              <a:off x="7440924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45"/>
            <p:cNvSpPr/>
            <p:nvPr/>
          </p:nvSpPr>
          <p:spPr>
            <a:xfrm>
              <a:off x="7467617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45"/>
            <p:cNvSpPr/>
            <p:nvPr/>
          </p:nvSpPr>
          <p:spPr>
            <a:xfrm>
              <a:off x="7495230" y="423722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45"/>
            <p:cNvSpPr/>
            <p:nvPr/>
          </p:nvSpPr>
          <p:spPr>
            <a:xfrm>
              <a:off x="7495230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45"/>
            <p:cNvSpPr/>
            <p:nvPr/>
          </p:nvSpPr>
          <p:spPr>
            <a:xfrm>
              <a:off x="7521462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45"/>
            <p:cNvSpPr/>
            <p:nvPr/>
          </p:nvSpPr>
          <p:spPr>
            <a:xfrm>
              <a:off x="7549075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45"/>
            <p:cNvSpPr/>
            <p:nvPr/>
          </p:nvSpPr>
          <p:spPr>
            <a:xfrm>
              <a:off x="7576688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45"/>
            <p:cNvSpPr/>
            <p:nvPr/>
          </p:nvSpPr>
          <p:spPr>
            <a:xfrm>
              <a:off x="7603380" y="423400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45"/>
            <p:cNvSpPr/>
            <p:nvPr/>
          </p:nvSpPr>
          <p:spPr>
            <a:xfrm>
              <a:off x="7603380" y="4207773"/>
              <a:ext cx="4175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45"/>
            <p:cNvSpPr/>
            <p:nvPr/>
          </p:nvSpPr>
          <p:spPr>
            <a:xfrm>
              <a:off x="7630993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45"/>
            <p:cNvSpPr/>
            <p:nvPr/>
          </p:nvSpPr>
          <p:spPr>
            <a:xfrm>
              <a:off x="765722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45"/>
            <p:cNvSpPr/>
            <p:nvPr/>
          </p:nvSpPr>
          <p:spPr>
            <a:xfrm>
              <a:off x="7684839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45"/>
            <p:cNvSpPr/>
            <p:nvPr/>
          </p:nvSpPr>
          <p:spPr>
            <a:xfrm>
              <a:off x="7711531" y="4242750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45"/>
            <p:cNvSpPr/>
            <p:nvPr/>
          </p:nvSpPr>
          <p:spPr>
            <a:xfrm>
              <a:off x="7711531" y="420777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45"/>
            <p:cNvSpPr/>
            <p:nvPr/>
          </p:nvSpPr>
          <p:spPr>
            <a:xfrm>
              <a:off x="7739144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45"/>
            <p:cNvSpPr/>
            <p:nvPr/>
          </p:nvSpPr>
          <p:spPr>
            <a:xfrm>
              <a:off x="776537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45"/>
            <p:cNvSpPr/>
            <p:nvPr/>
          </p:nvSpPr>
          <p:spPr>
            <a:xfrm>
              <a:off x="7253616" y="4159911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45"/>
            <p:cNvSpPr/>
            <p:nvPr/>
          </p:nvSpPr>
          <p:spPr>
            <a:xfrm>
              <a:off x="7251315" y="4157610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45"/>
            <p:cNvSpPr/>
            <p:nvPr/>
          </p:nvSpPr>
          <p:spPr>
            <a:xfrm>
              <a:off x="7467617" y="4159911"/>
              <a:ext cx="53834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45"/>
            <p:cNvSpPr/>
            <p:nvPr/>
          </p:nvSpPr>
          <p:spPr>
            <a:xfrm>
              <a:off x="7465315" y="4157610"/>
              <a:ext cx="58448" cy="53385"/>
            </a:xfrm>
            <a:custGeom>
              <a:avLst/>
              <a:gdLst/>
              <a:ahLst/>
              <a:cxnLst/>
              <a:rect l="l" t="t" r="r" b="b"/>
              <a:pathLst>
                <a:path w="127" h="116" extrusionOk="0">
                  <a:moveTo>
                    <a:pt x="127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6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45"/>
            <p:cNvSpPr/>
            <p:nvPr/>
          </p:nvSpPr>
          <p:spPr>
            <a:xfrm>
              <a:off x="7522842" y="415991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45"/>
            <p:cNvSpPr/>
            <p:nvPr/>
          </p:nvSpPr>
          <p:spPr>
            <a:xfrm>
              <a:off x="7520541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45"/>
            <p:cNvSpPr/>
            <p:nvPr/>
          </p:nvSpPr>
          <p:spPr>
            <a:xfrm>
              <a:off x="7665970" y="4159911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45"/>
            <p:cNvSpPr/>
            <p:nvPr/>
          </p:nvSpPr>
          <p:spPr>
            <a:xfrm>
              <a:off x="7663669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45"/>
            <p:cNvSpPr/>
            <p:nvPr/>
          </p:nvSpPr>
          <p:spPr>
            <a:xfrm>
              <a:off x="7628692" y="4159911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45"/>
            <p:cNvSpPr/>
            <p:nvPr/>
          </p:nvSpPr>
          <p:spPr>
            <a:xfrm>
              <a:off x="7626391" y="4157610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45"/>
            <p:cNvSpPr/>
            <p:nvPr/>
          </p:nvSpPr>
          <p:spPr>
            <a:xfrm>
              <a:off x="7276627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45"/>
            <p:cNvSpPr/>
            <p:nvPr/>
          </p:nvSpPr>
          <p:spPr>
            <a:xfrm>
              <a:off x="7304240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45"/>
            <p:cNvSpPr/>
            <p:nvPr/>
          </p:nvSpPr>
          <p:spPr>
            <a:xfrm>
              <a:off x="7331853" y="4184303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45"/>
            <p:cNvSpPr/>
            <p:nvPr/>
          </p:nvSpPr>
          <p:spPr>
            <a:xfrm>
              <a:off x="7331853" y="4159911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45"/>
            <p:cNvSpPr/>
            <p:nvPr/>
          </p:nvSpPr>
          <p:spPr>
            <a:xfrm>
              <a:off x="735854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45"/>
            <p:cNvSpPr/>
            <p:nvPr/>
          </p:nvSpPr>
          <p:spPr>
            <a:xfrm>
              <a:off x="7386158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45"/>
            <p:cNvSpPr/>
            <p:nvPr/>
          </p:nvSpPr>
          <p:spPr>
            <a:xfrm>
              <a:off x="7412391" y="419396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45"/>
            <p:cNvSpPr/>
            <p:nvPr/>
          </p:nvSpPr>
          <p:spPr>
            <a:xfrm>
              <a:off x="7412391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45"/>
            <p:cNvSpPr/>
            <p:nvPr/>
          </p:nvSpPr>
          <p:spPr>
            <a:xfrm>
              <a:off x="7440004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45"/>
            <p:cNvSpPr/>
            <p:nvPr/>
          </p:nvSpPr>
          <p:spPr>
            <a:xfrm>
              <a:off x="7466696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45"/>
            <p:cNvSpPr/>
            <p:nvPr/>
          </p:nvSpPr>
          <p:spPr>
            <a:xfrm>
              <a:off x="7494309" y="4190746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45"/>
            <p:cNvSpPr/>
            <p:nvPr/>
          </p:nvSpPr>
          <p:spPr>
            <a:xfrm>
              <a:off x="7494309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45"/>
            <p:cNvSpPr/>
            <p:nvPr/>
          </p:nvSpPr>
          <p:spPr>
            <a:xfrm>
              <a:off x="7520542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45"/>
            <p:cNvSpPr/>
            <p:nvPr/>
          </p:nvSpPr>
          <p:spPr>
            <a:xfrm>
              <a:off x="754815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45"/>
            <p:cNvSpPr/>
            <p:nvPr/>
          </p:nvSpPr>
          <p:spPr>
            <a:xfrm>
              <a:off x="7574847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45"/>
            <p:cNvSpPr/>
            <p:nvPr/>
          </p:nvSpPr>
          <p:spPr>
            <a:xfrm>
              <a:off x="7602000" y="4187524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45"/>
            <p:cNvSpPr/>
            <p:nvPr/>
          </p:nvSpPr>
          <p:spPr>
            <a:xfrm>
              <a:off x="7602000" y="4162212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5"/>
            <p:cNvSpPr/>
            <p:nvPr/>
          </p:nvSpPr>
          <p:spPr>
            <a:xfrm>
              <a:off x="7629613" y="4162212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45"/>
            <p:cNvSpPr/>
            <p:nvPr/>
          </p:nvSpPr>
          <p:spPr>
            <a:xfrm>
              <a:off x="7656305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45"/>
            <p:cNvSpPr/>
            <p:nvPr/>
          </p:nvSpPr>
          <p:spPr>
            <a:xfrm>
              <a:off x="7683918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45"/>
            <p:cNvSpPr/>
            <p:nvPr/>
          </p:nvSpPr>
          <p:spPr>
            <a:xfrm>
              <a:off x="7710151" y="4195808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45"/>
            <p:cNvSpPr/>
            <p:nvPr/>
          </p:nvSpPr>
          <p:spPr>
            <a:xfrm>
              <a:off x="7710151" y="416221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45"/>
            <p:cNvSpPr/>
            <p:nvPr/>
          </p:nvSpPr>
          <p:spPr>
            <a:xfrm>
              <a:off x="7737764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45"/>
            <p:cNvSpPr/>
            <p:nvPr/>
          </p:nvSpPr>
          <p:spPr>
            <a:xfrm>
              <a:off x="7764456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45"/>
            <p:cNvSpPr/>
            <p:nvPr/>
          </p:nvSpPr>
          <p:spPr>
            <a:xfrm>
              <a:off x="7257758" y="4113429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45"/>
            <p:cNvSpPr/>
            <p:nvPr/>
          </p:nvSpPr>
          <p:spPr>
            <a:xfrm>
              <a:off x="7255457" y="4111128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45"/>
            <p:cNvSpPr/>
            <p:nvPr/>
          </p:nvSpPr>
          <p:spPr>
            <a:xfrm>
              <a:off x="7471759" y="4113429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45"/>
            <p:cNvSpPr/>
            <p:nvPr/>
          </p:nvSpPr>
          <p:spPr>
            <a:xfrm>
              <a:off x="7469918" y="4111128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45"/>
            <p:cNvSpPr/>
            <p:nvPr/>
          </p:nvSpPr>
          <p:spPr>
            <a:xfrm>
              <a:off x="7526064" y="4113429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45"/>
            <p:cNvSpPr/>
            <p:nvPr/>
          </p:nvSpPr>
          <p:spPr>
            <a:xfrm>
              <a:off x="7523763" y="4111128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45"/>
            <p:cNvSpPr/>
            <p:nvPr/>
          </p:nvSpPr>
          <p:spPr>
            <a:xfrm>
              <a:off x="7669191" y="4113429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45"/>
            <p:cNvSpPr/>
            <p:nvPr/>
          </p:nvSpPr>
          <p:spPr>
            <a:xfrm>
              <a:off x="7666890" y="4111128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7631914" y="4113429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7629613" y="4111128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7281229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7307461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7335074" y="4137821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45"/>
            <p:cNvSpPr/>
            <p:nvPr/>
          </p:nvSpPr>
          <p:spPr>
            <a:xfrm>
              <a:off x="7335074" y="411342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45"/>
            <p:cNvSpPr/>
            <p:nvPr/>
          </p:nvSpPr>
          <p:spPr>
            <a:xfrm>
              <a:off x="7361767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45"/>
            <p:cNvSpPr/>
            <p:nvPr/>
          </p:nvSpPr>
          <p:spPr>
            <a:xfrm>
              <a:off x="7389380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7416533" y="4147025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7416533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7443225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7470838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7497070" y="4144264"/>
              <a:ext cx="4609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45"/>
            <p:cNvSpPr/>
            <p:nvPr/>
          </p:nvSpPr>
          <p:spPr>
            <a:xfrm>
              <a:off x="7497070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45"/>
            <p:cNvSpPr/>
            <p:nvPr/>
          </p:nvSpPr>
          <p:spPr>
            <a:xfrm>
              <a:off x="7524683" y="4113429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45"/>
            <p:cNvSpPr/>
            <p:nvPr/>
          </p:nvSpPr>
          <p:spPr>
            <a:xfrm>
              <a:off x="7551376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45"/>
            <p:cNvSpPr/>
            <p:nvPr/>
          </p:nvSpPr>
          <p:spPr>
            <a:xfrm>
              <a:off x="7578989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45"/>
            <p:cNvSpPr/>
            <p:nvPr/>
          </p:nvSpPr>
          <p:spPr>
            <a:xfrm>
              <a:off x="7605221" y="414104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45"/>
            <p:cNvSpPr/>
            <p:nvPr/>
          </p:nvSpPr>
          <p:spPr>
            <a:xfrm>
              <a:off x="7605221" y="4115270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45"/>
            <p:cNvSpPr/>
            <p:nvPr/>
          </p:nvSpPr>
          <p:spPr>
            <a:xfrm>
              <a:off x="7632834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45"/>
            <p:cNvSpPr/>
            <p:nvPr/>
          </p:nvSpPr>
          <p:spPr>
            <a:xfrm>
              <a:off x="7659527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45"/>
            <p:cNvSpPr/>
            <p:nvPr/>
          </p:nvSpPr>
          <p:spPr>
            <a:xfrm>
              <a:off x="7687140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45"/>
            <p:cNvSpPr/>
            <p:nvPr/>
          </p:nvSpPr>
          <p:spPr>
            <a:xfrm>
              <a:off x="7714753" y="414932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45"/>
            <p:cNvSpPr/>
            <p:nvPr/>
          </p:nvSpPr>
          <p:spPr>
            <a:xfrm>
              <a:off x="7714753" y="4115270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45"/>
            <p:cNvSpPr/>
            <p:nvPr/>
          </p:nvSpPr>
          <p:spPr>
            <a:xfrm>
              <a:off x="7740985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45"/>
            <p:cNvSpPr/>
            <p:nvPr/>
          </p:nvSpPr>
          <p:spPr>
            <a:xfrm>
              <a:off x="7768598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45"/>
            <p:cNvSpPr/>
            <p:nvPr/>
          </p:nvSpPr>
          <p:spPr>
            <a:xfrm>
              <a:off x="7233367" y="4066487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45"/>
            <p:cNvSpPr/>
            <p:nvPr/>
          </p:nvSpPr>
          <p:spPr>
            <a:xfrm>
              <a:off x="7231065" y="4064646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45"/>
            <p:cNvSpPr/>
            <p:nvPr/>
          </p:nvSpPr>
          <p:spPr>
            <a:xfrm>
              <a:off x="7447367" y="4066487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45"/>
            <p:cNvSpPr/>
            <p:nvPr/>
          </p:nvSpPr>
          <p:spPr>
            <a:xfrm>
              <a:off x="7445526" y="406464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45"/>
            <p:cNvSpPr/>
            <p:nvPr/>
          </p:nvSpPr>
          <p:spPr>
            <a:xfrm>
              <a:off x="7502593" y="406648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45"/>
            <p:cNvSpPr/>
            <p:nvPr/>
          </p:nvSpPr>
          <p:spPr>
            <a:xfrm>
              <a:off x="7500292" y="406464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45"/>
            <p:cNvSpPr/>
            <p:nvPr/>
          </p:nvSpPr>
          <p:spPr>
            <a:xfrm>
              <a:off x="7644800" y="406648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45"/>
            <p:cNvSpPr/>
            <p:nvPr/>
          </p:nvSpPr>
          <p:spPr>
            <a:xfrm>
              <a:off x="7642499" y="406464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45"/>
            <p:cNvSpPr/>
            <p:nvPr/>
          </p:nvSpPr>
          <p:spPr>
            <a:xfrm>
              <a:off x="7608443" y="406648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45"/>
            <p:cNvSpPr/>
            <p:nvPr/>
          </p:nvSpPr>
          <p:spPr>
            <a:xfrm>
              <a:off x="7606602" y="406464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45"/>
            <p:cNvSpPr/>
            <p:nvPr/>
          </p:nvSpPr>
          <p:spPr>
            <a:xfrm>
              <a:off x="725683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45"/>
            <p:cNvSpPr/>
            <p:nvPr/>
          </p:nvSpPr>
          <p:spPr>
            <a:xfrm>
              <a:off x="7284450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45"/>
            <p:cNvSpPr/>
            <p:nvPr/>
          </p:nvSpPr>
          <p:spPr>
            <a:xfrm>
              <a:off x="7310683" y="4090879"/>
              <a:ext cx="4175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45"/>
            <p:cNvSpPr/>
            <p:nvPr/>
          </p:nvSpPr>
          <p:spPr>
            <a:xfrm>
              <a:off x="7310683" y="406648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45"/>
            <p:cNvSpPr/>
            <p:nvPr/>
          </p:nvSpPr>
          <p:spPr>
            <a:xfrm>
              <a:off x="7338296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45"/>
            <p:cNvSpPr/>
            <p:nvPr/>
          </p:nvSpPr>
          <p:spPr>
            <a:xfrm>
              <a:off x="7365909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45"/>
            <p:cNvSpPr/>
            <p:nvPr/>
          </p:nvSpPr>
          <p:spPr>
            <a:xfrm>
              <a:off x="7392141" y="4100543"/>
              <a:ext cx="4609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45"/>
            <p:cNvSpPr/>
            <p:nvPr/>
          </p:nvSpPr>
          <p:spPr>
            <a:xfrm>
              <a:off x="7392141" y="4066487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45"/>
            <p:cNvSpPr/>
            <p:nvPr/>
          </p:nvSpPr>
          <p:spPr>
            <a:xfrm>
              <a:off x="7419754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45"/>
            <p:cNvSpPr/>
            <p:nvPr/>
          </p:nvSpPr>
          <p:spPr>
            <a:xfrm>
              <a:off x="744644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45"/>
            <p:cNvSpPr/>
            <p:nvPr/>
          </p:nvSpPr>
          <p:spPr>
            <a:xfrm>
              <a:off x="7474060" y="40973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45"/>
            <p:cNvSpPr/>
            <p:nvPr/>
          </p:nvSpPr>
          <p:spPr>
            <a:xfrm>
              <a:off x="7474060" y="406648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45"/>
            <p:cNvSpPr/>
            <p:nvPr/>
          </p:nvSpPr>
          <p:spPr>
            <a:xfrm>
              <a:off x="7500292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45"/>
            <p:cNvSpPr/>
            <p:nvPr/>
          </p:nvSpPr>
          <p:spPr>
            <a:xfrm>
              <a:off x="7527905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45"/>
            <p:cNvSpPr/>
            <p:nvPr/>
          </p:nvSpPr>
          <p:spPr>
            <a:xfrm>
              <a:off x="7554598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45"/>
            <p:cNvSpPr/>
            <p:nvPr/>
          </p:nvSpPr>
          <p:spPr>
            <a:xfrm>
              <a:off x="7582211" y="409410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45"/>
            <p:cNvSpPr/>
            <p:nvPr/>
          </p:nvSpPr>
          <p:spPr>
            <a:xfrm>
              <a:off x="7582211" y="406878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45"/>
            <p:cNvSpPr/>
            <p:nvPr/>
          </p:nvSpPr>
          <p:spPr>
            <a:xfrm>
              <a:off x="7608443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45"/>
            <p:cNvSpPr/>
            <p:nvPr/>
          </p:nvSpPr>
          <p:spPr>
            <a:xfrm>
              <a:off x="7636056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45"/>
            <p:cNvSpPr/>
            <p:nvPr/>
          </p:nvSpPr>
          <p:spPr>
            <a:xfrm>
              <a:off x="7663669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45"/>
            <p:cNvSpPr/>
            <p:nvPr/>
          </p:nvSpPr>
          <p:spPr>
            <a:xfrm>
              <a:off x="7690361" y="410376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45"/>
            <p:cNvSpPr/>
            <p:nvPr/>
          </p:nvSpPr>
          <p:spPr>
            <a:xfrm>
              <a:off x="7690361" y="406878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45"/>
            <p:cNvSpPr/>
            <p:nvPr/>
          </p:nvSpPr>
          <p:spPr>
            <a:xfrm>
              <a:off x="7717514" y="406878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45"/>
            <p:cNvSpPr/>
            <p:nvPr/>
          </p:nvSpPr>
          <p:spPr>
            <a:xfrm>
              <a:off x="7744207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45"/>
            <p:cNvSpPr/>
            <p:nvPr/>
          </p:nvSpPr>
          <p:spPr>
            <a:xfrm>
              <a:off x="7232446" y="4020006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45"/>
            <p:cNvSpPr/>
            <p:nvPr/>
          </p:nvSpPr>
          <p:spPr>
            <a:xfrm>
              <a:off x="7230145" y="4017704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45"/>
            <p:cNvSpPr/>
            <p:nvPr/>
          </p:nvSpPr>
          <p:spPr>
            <a:xfrm>
              <a:off x="7446447" y="4020006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45"/>
            <p:cNvSpPr/>
            <p:nvPr/>
          </p:nvSpPr>
          <p:spPr>
            <a:xfrm>
              <a:off x="7444146" y="4017704"/>
              <a:ext cx="57527" cy="53385"/>
            </a:xfrm>
            <a:custGeom>
              <a:avLst/>
              <a:gdLst/>
              <a:ahLst/>
              <a:cxnLst/>
              <a:rect l="l" t="t" r="r" b="b"/>
              <a:pathLst>
                <a:path w="125" h="116" extrusionOk="0">
                  <a:moveTo>
                    <a:pt x="125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6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45"/>
            <p:cNvSpPr/>
            <p:nvPr/>
          </p:nvSpPr>
          <p:spPr>
            <a:xfrm>
              <a:off x="7501673" y="402000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45"/>
            <p:cNvSpPr/>
            <p:nvPr/>
          </p:nvSpPr>
          <p:spPr>
            <a:xfrm>
              <a:off x="7499372" y="4017704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45"/>
            <p:cNvSpPr/>
            <p:nvPr/>
          </p:nvSpPr>
          <p:spPr>
            <a:xfrm>
              <a:off x="7643419" y="402000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45"/>
            <p:cNvSpPr/>
            <p:nvPr/>
          </p:nvSpPr>
          <p:spPr>
            <a:xfrm>
              <a:off x="7641578" y="4017704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45"/>
            <p:cNvSpPr/>
            <p:nvPr/>
          </p:nvSpPr>
          <p:spPr>
            <a:xfrm>
              <a:off x="7607522" y="402000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45"/>
            <p:cNvSpPr/>
            <p:nvPr/>
          </p:nvSpPr>
          <p:spPr>
            <a:xfrm>
              <a:off x="7605221" y="4017704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45"/>
            <p:cNvSpPr/>
            <p:nvPr/>
          </p:nvSpPr>
          <p:spPr>
            <a:xfrm>
              <a:off x="7255457" y="4020006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45"/>
            <p:cNvSpPr/>
            <p:nvPr/>
          </p:nvSpPr>
          <p:spPr>
            <a:xfrm>
              <a:off x="7283070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45"/>
            <p:cNvSpPr/>
            <p:nvPr/>
          </p:nvSpPr>
          <p:spPr>
            <a:xfrm>
              <a:off x="7309763" y="4045317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45"/>
            <p:cNvSpPr/>
            <p:nvPr/>
          </p:nvSpPr>
          <p:spPr>
            <a:xfrm>
              <a:off x="7309763" y="402000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45"/>
            <p:cNvSpPr/>
            <p:nvPr/>
          </p:nvSpPr>
          <p:spPr>
            <a:xfrm>
              <a:off x="733737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45"/>
            <p:cNvSpPr/>
            <p:nvPr/>
          </p:nvSpPr>
          <p:spPr>
            <a:xfrm>
              <a:off x="7363608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45"/>
            <p:cNvSpPr/>
            <p:nvPr/>
          </p:nvSpPr>
          <p:spPr>
            <a:xfrm>
              <a:off x="7391221" y="4054062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45"/>
            <p:cNvSpPr/>
            <p:nvPr/>
          </p:nvSpPr>
          <p:spPr>
            <a:xfrm>
              <a:off x="7391221" y="4020006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45"/>
            <p:cNvSpPr/>
            <p:nvPr/>
          </p:nvSpPr>
          <p:spPr>
            <a:xfrm>
              <a:off x="7417913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45"/>
            <p:cNvSpPr/>
            <p:nvPr/>
          </p:nvSpPr>
          <p:spPr>
            <a:xfrm>
              <a:off x="7445526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45"/>
            <p:cNvSpPr/>
            <p:nvPr/>
          </p:nvSpPr>
          <p:spPr>
            <a:xfrm>
              <a:off x="7472679" y="405084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45"/>
            <p:cNvSpPr/>
            <p:nvPr/>
          </p:nvSpPr>
          <p:spPr>
            <a:xfrm>
              <a:off x="7472679" y="402000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45"/>
            <p:cNvSpPr/>
            <p:nvPr/>
          </p:nvSpPr>
          <p:spPr>
            <a:xfrm>
              <a:off x="7499372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45"/>
            <p:cNvSpPr/>
            <p:nvPr/>
          </p:nvSpPr>
          <p:spPr>
            <a:xfrm>
              <a:off x="752698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45"/>
            <p:cNvSpPr/>
            <p:nvPr/>
          </p:nvSpPr>
          <p:spPr>
            <a:xfrm>
              <a:off x="7553677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45"/>
            <p:cNvSpPr/>
            <p:nvPr/>
          </p:nvSpPr>
          <p:spPr>
            <a:xfrm>
              <a:off x="7580830" y="4048539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45"/>
            <p:cNvSpPr/>
            <p:nvPr/>
          </p:nvSpPr>
          <p:spPr>
            <a:xfrm>
              <a:off x="7580830" y="4022306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45"/>
            <p:cNvSpPr/>
            <p:nvPr/>
          </p:nvSpPr>
          <p:spPr>
            <a:xfrm>
              <a:off x="7607522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45"/>
            <p:cNvSpPr/>
            <p:nvPr/>
          </p:nvSpPr>
          <p:spPr>
            <a:xfrm>
              <a:off x="7635135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45"/>
            <p:cNvSpPr/>
            <p:nvPr/>
          </p:nvSpPr>
          <p:spPr>
            <a:xfrm>
              <a:off x="7661368" y="4022306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45"/>
            <p:cNvSpPr/>
            <p:nvPr/>
          </p:nvSpPr>
          <p:spPr>
            <a:xfrm>
              <a:off x="7688981" y="405728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45"/>
            <p:cNvSpPr/>
            <p:nvPr/>
          </p:nvSpPr>
          <p:spPr>
            <a:xfrm>
              <a:off x="7688981" y="4022306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45"/>
            <p:cNvSpPr/>
            <p:nvPr/>
          </p:nvSpPr>
          <p:spPr>
            <a:xfrm>
              <a:off x="7715673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45"/>
            <p:cNvSpPr/>
            <p:nvPr/>
          </p:nvSpPr>
          <p:spPr>
            <a:xfrm>
              <a:off x="7743286" y="4022306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45"/>
            <p:cNvSpPr/>
            <p:nvPr/>
          </p:nvSpPr>
          <p:spPr>
            <a:xfrm>
              <a:off x="7254537" y="3973524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45"/>
            <p:cNvSpPr/>
            <p:nvPr/>
          </p:nvSpPr>
          <p:spPr>
            <a:xfrm>
              <a:off x="7252235" y="3971223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45"/>
            <p:cNvSpPr/>
            <p:nvPr/>
          </p:nvSpPr>
          <p:spPr>
            <a:xfrm>
              <a:off x="7469918" y="3973524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45"/>
            <p:cNvSpPr/>
            <p:nvPr/>
          </p:nvSpPr>
          <p:spPr>
            <a:xfrm>
              <a:off x="7467617" y="3971223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45"/>
            <p:cNvSpPr/>
            <p:nvPr/>
          </p:nvSpPr>
          <p:spPr>
            <a:xfrm>
              <a:off x="7523763" y="397352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45"/>
            <p:cNvSpPr/>
            <p:nvPr/>
          </p:nvSpPr>
          <p:spPr>
            <a:xfrm>
              <a:off x="7521462" y="3971223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45"/>
            <p:cNvSpPr/>
            <p:nvPr/>
          </p:nvSpPr>
          <p:spPr>
            <a:xfrm>
              <a:off x="7666890" y="397352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45"/>
            <p:cNvSpPr/>
            <p:nvPr/>
          </p:nvSpPr>
          <p:spPr>
            <a:xfrm>
              <a:off x="7664589" y="397122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45"/>
            <p:cNvSpPr/>
            <p:nvPr/>
          </p:nvSpPr>
          <p:spPr>
            <a:xfrm>
              <a:off x="7629613" y="397352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45"/>
            <p:cNvSpPr/>
            <p:nvPr/>
          </p:nvSpPr>
          <p:spPr>
            <a:xfrm>
              <a:off x="7627772" y="397122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45"/>
            <p:cNvSpPr/>
            <p:nvPr/>
          </p:nvSpPr>
          <p:spPr>
            <a:xfrm>
              <a:off x="7278928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45"/>
            <p:cNvSpPr/>
            <p:nvPr/>
          </p:nvSpPr>
          <p:spPr>
            <a:xfrm>
              <a:off x="7305620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45"/>
            <p:cNvSpPr/>
            <p:nvPr/>
          </p:nvSpPr>
          <p:spPr>
            <a:xfrm>
              <a:off x="7333233" y="399883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45"/>
            <p:cNvSpPr/>
            <p:nvPr/>
          </p:nvSpPr>
          <p:spPr>
            <a:xfrm>
              <a:off x="7333233" y="3973524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2" name="Google Shape;2662;p45"/>
            <p:cNvSpPr/>
            <p:nvPr/>
          </p:nvSpPr>
          <p:spPr>
            <a:xfrm>
              <a:off x="7359466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3" name="Google Shape;2663;p45"/>
            <p:cNvSpPr/>
            <p:nvPr/>
          </p:nvSpPr>
          <p:spPr>
            <a:xfrm>
              <a:off x="7387079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45"/>
            <p:cNvSpPr/>
            <p:nvPr/>
          </p:nvSpPr>
          <p:spPr>
            <a:xfrm>
              <a:off x="7413771" y="4008500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45"/>
            <p:cNvSpPr/>
            <p:nvPr/>
          </p:nvSpPr>
          <p:spPr>
            <a:xfrm>
              <a:off x="7413771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45"/>
            <p:cNvSpPr/>
            <p:nvPr/>
          </p:nvSpPr>
          <p:spPr>
            <a:xfrm>
              <a:off x="7440924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45"/>
            <p:cNvSpPr/>
            <p:nvPr/>
          </p:nvSpPr>
          <p:spPr>
            <a:xfrm>
              <a:off x="7467617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45"/>
            <p:cNvSpPr/>
            <p:nvPr/>
          </p:nvSpPr>
          <p:spPr>
            <a:xfrm>
              <a:off x="7495230" y="400389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45"/>
            <p:cNvSpPr/>
            <p:nvPr/>
          </p:nvSpPr>
          <p:spPr>
            <a:xfrm>
              <a:off x="7495230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45"/>
            <p:cNvSpPr/>
            <p:nvPr/>
          </p:nvSpPr>
          <p:spPr>
            <a:xfrm>
              <a:off x="7521462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45"/>
            <p:cNvSpPr/>
            <p:nvPr/>
          </p:nvSpPr>
          <p:spPr>
            <a:xfrm>
              <a:off x="7549075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45"/>
            <p:cNvSpPr/>
            <p:nvPr/>
          </p:nvSpPr>
          <p:spPr>
            <a:xfrm>
              <a:off x="7576688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45"/>
            <p:cNvSpPr/>
            <p:nvPr/>
          </p:nvSpPr>
          <p:spPr>
            <a:xfrm>
              <a:off x="7603380" y="400205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45"/>
            <p:cNvSpPr/>
            <p:nvPr/>
          </p:nvSpPr>
          <p:spPr>
            <a:xfrm>
              <a:off x="7603380" y="397536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45"/>
            <p:cNvSpPr/>
            <p:nvPr/>
          </p:nvSpPr>
          <p:spPr>
            <a:xfrm>
              <a:off x="7630993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45"/>
            <p:cNvSpPr/>
            <p:nvPr/>
          </p:nvSpPr>
          <p:spPr>
            <a:xfrm>
              <a:off x="7657226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45"/>
            <p:cNvSpPr/>
            <p:nvPr/>
          </p:nvSpPr>
          <p:spPr>
            <a:xfrm>
              <a:off x="7684839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45"/>
            <p:cNvSpPr/>
            <p:nvPr/>
          </p:nvSpPr>
          <p:spPr>
            <a:xfrm>
              <a:off x="7711531" y="401034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45"/>
            <p:cNvSpPr/>
            <p:nvPr/>
          </p:nvSpPr>
          <p:spPr>
            <a:xfrm>
              <a:off x="7711531" y="397536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45"/>
            <p:cNvSpPr/>
            <p:nvPr/>
          </p:nvSpPr>
          <p:spPr>
            <a:xfrm>
              <a:off x="7739144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45"/>
            <p:cNvSpPr/>
            <p:nvPr/>
          </p:nvSpPr>
          <p:spPr>
            <a:xfrm>
              <a:off x="7765377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45"/>
            <p:cNvSpPr/>
            <p:nvPr/>
          </p:nvSpPr>
          <p:spPr>
            <a:xfrm>
              <a:off x="7230145" y="3926581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45"/>
            <p:cNvSpPr/>
            <p:nvPr/>
          </p:nvSpPr>
          <p:spPr>
            <a:xfrm>
              <a:off x="7228304" y="3924741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45"/>
            <p:cNvSpPr/>
            <p:nvPr/>
          </p:nvSpPr>
          <p:spPr>
            <a:xfrm>
              <a:off x="7444146" y="3926581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45"/>
            <p:cNvSpPr/>
            <p:nvPr/>
          </p:nvSpPr>
          <p:spPr>
            <a:xfrm>
              <a:off x="7442305" y="3924741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45"/>
            <p:cNvSpPr/>
            <p:nvPr/>
          </p:nvSpPr>
          <p:spPr>
            <a:xfrm>
              <a:off x="7499372" y="392658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45"/>
            <p:cNvSpPr/>
            <p:nvPr/>
          </p:nvSpPr>
          <p:spPr>
            <a:xfrm>
              <a:off x="7497070" y="392474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45"/>
            <p:cNvSpPr/>
            <p:nvPr/>
          </p:nvSpPr>
          <p:spPr>
            <a:xfrm>
              <a:off x="7641578" y="3926581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45"/>
            <p:cNvSpPr/>
            <p:nvPr/>
          </p:nvSpPr>
          <p:spPr>
            <a:xfrm>
              <a:off x="7639277" y="392474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45"/>
            <p:cNvSpPr/>
            <p:nvPr/>
          </p:nvSpPr>
          <p:spPr>
            <a:xfrm>
              <a:off x="7605221" y="3926581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45"/>
            <p:cNvSpPr/>
            <p:nvPr/>
          </p:nvSpPr>
          <p:spPr>
            <a:xfrm>
              <a:off x="7603380" y="3924741"/>
              <a:ext cx="114134" cy="52925"/>
            </a:xfrm>
            <a:custGeom>
              <a:avLst/>
              <a:gdLst/>
              <a:ahLst/>
              <a:cxnLst/>
              <a:rect l="l" t="t" r="r" b="b"/>
              <a:pathLst>
                <a:path w="248" h="115" extrusionOk="0">
                  <a:moveTo>
                    <a:pt x="248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5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45"/>
            <p:cNvSpPr/>
            <p:nvPr/>
          </p:nvSpPr>
          <p:spPr>
            <a:xfrm>
              <a:off x="7253616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45"/>
            <p:cNvSpPr/>
            <p:nvPr/>
          </p:nvSpPr>
          <p:spPr>
            <a:xfrm>
              <a:off x="7279848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45"/>
            <p:cNvSpPr/>
            <p:nvPr/>
          </p:nvSpPr>
          <p:spPr>
            <a:xfrm>
              <a:off x="7307461" y="3952354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45"/>
            <p:cNvSpPr/>
            <p:nvPr/>
          </p:nvSpPr>
          <p:spPr>
            <a:xfrm>
              <a:off x="7307461" y="392658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45"/>
            <p:cNvSpPr/>
            <p:nvPr/>
          </p:nvSpPr>
          <p:spPr>
            <a:xfrm>
              <a:off x="7335074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45"/>
            <p:cNvSpPr/>
            <p:nvPr/>
          </p:nvSpPr>
          <p:spPr>
            <a:xfrm>
              <a:off x="7361767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45"/>
            <p:cNvSpPr/>
            <p:nvPr/>
          </p:nvSpPr>
          <p:spPr>
            <a:xfrm>
              <a:off x="7389380" y="396155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45"/>
            <p:cNvSpPr/>
            <p:nvPr/>
          </p:nvSpPr>
          <p:spPr>
            <a:xfrm>
              <a:off x="7389380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45"/>
            <p:cNvSpPr/>
            <p:nvPr/>
          </p:nvSpPr>
          <p:spPr>
            <a:xfrm>
              <a:off x="7415612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45"/>
            <p:cNvSpPr/>
            <p:nvPr/>
          </p:nvSpPr>
          <p:spPr>
            <a:xfrm>
              <a:off x="7443225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45"/>
            <p:cNvSpPr/>
            <p:nvPr/>
          </p:nvSpPr>
          <p:spPr>
            <a:xfrm>
              <a:off x="7469918" y="395741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45"/>
            <p:cNvSpPr/>
            <p:nvPr/>
          </p:nvSpPr>
          <p:spPr>
            <a:xfrm>
              <a:off x="7469918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45"/>
            <p:cNvSpPr/>
            <p:nvPr/>
          </p:nvSpPr>
          <p:spPr>
            <a:xfrm>
              <a:off x="7497070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45"/>
            <p:cNvSpPr/>
            <p:nvPr/>
          </p:nvSpPr>
          <p:spPr>
            <a:xfrm>
              <a:off x="7523763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45"/>
            <p:cNvSpPr/>
            <p:nvPr/>
          </p:nvSpPr>
          <p:spPr>
            <a:xfrm>
              <a:off x="7551376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45"/>
            <p:cNvSpPr/>
            <p:nvPr/>
          </p:nvSpPr>
          <p:spPr>
            <a:xfrm>
              <a:off x="7577608" y="395511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45"/>
            <p:cNvSpPr/>
            <p:nvPr/>
          </p:nvSpPr>
          <p:spPr>
            <a:xfrm>
              <a:off x="7577608" y="392888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45"/>
            <p:cNvSpPr/>
            <p:nvPr/>
          </p:nvSpPr>
          <p:spPr>
            <a:xfrm>
              <a:off x="7605221" y="392888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45"/>
            <p:cNvSpPr/>
            <p:nvPr/>
          </p:nvSpPr>
          <p:spPr>
            <a:xfrm>
              <a:off x="7632834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45"/>
            <p:cNvSpPr/>
            <p:nvPr/>
          </p:nvSpPr>
          <p:spPr>
            <a:xfrm>
              <a:off x="7659527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45"/>
            <p:cNvSpPr/>
            <p:nvPr/>
          </p:nvSpPr>
          <p:spPr>
            <a:xfrm>
              <a:off x="7687140" y="396385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45"/>
            <p:cNvSpPr/>
            <p:nvPr/>
          </p:nvSpPr>
          <p:spPr>
            <a:xfrm>
              <a:off x="7687140" y="392888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45"/>
            <p:cNvSpPr/>
            <p:nvPr/>
          </p:nvSpPr>
          <p:spPr>
            <a:xfrm>
              <a:off x="7713372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45"/>
            <p:cNvSpPr/>
            <p:nvPr/>
          </p:nvSpPr>
          <p:spPr>
            <a:xfrm>
              <a:off x="7740985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5"/>
            <p:cNvSpPr/>
            <p:nvPr/>
          </p:nvSpPr>
          <p:spPr>
            <a:xfrm>
              <a:off x="7243031" y="3880100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45"/>
            <p:cNvSpPr/>
            <p:nvPr/>
          </p:nvSpPr>
          <p:spPr>
            <a:xfrm>
              <a:off x="7240730" y="3877799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45"/>
            <p:cNvSpPr/>
            <p:nvPr/>
          </p:nvSpPr>
          <p:spPr>
            <a:xfrm>
              <a:off x="7457032" y="3880100"/>
              <a:ext cx="53834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45"/>
            <p:cNvSpPr/>
            <p:nvPr/>
          </p:nvSpPr>
          <p:spPr>
            <a:xfrm>
              <a:off x="7454730" y="3877799"/>
              <a:ext cx="58448" cy="52925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12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5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45"/>
            <p:cNvSpPr/>
            <p:nvPr/>
          </p:nvSpPr>
          <p:spPr>
            <a:xfrm>
              <a:off x="7512258" y="388010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5"/>
            <p:cNvSpPr/>
            <p:nvPr/>
          </p:nvSpPr>
          <p:spPr>
            <a:xfrm>
              <a:off x="7509956" y="387779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5"/>
            <p:cNvSpPr/>
            <p:nvPr/>
          </p:nvSpPr>
          <p:spPr>
            <a:xfrm>
              <a:off x="7654004" y="388010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45"/>
            <p:cNvSpPr/>
            <p:nvPr/>
          </p:nvSpPr>
          <p:spPr>
            <a:xfrm>
              <a:off x="7652163" y="387779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45"/>
            <p:cNvSpPr/>
            <p:nvPr/>
          </p:nvSpPr>
          <p:spPr>
            <a:xfrm>
              <a:off x="7618107" y="388010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45"/>
            <p:cNvSpPr/>
            <p:nvPr/>
          </p:nvSpPr>
          <p:spPr>
            <a:xfrm>
              <a:off x="7615806" y="387779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45"/>
            <p:cNvSpPr/>
            <p:nvPr/>
          </p:nvSpPr>
          <p:spPr>
            <a:xfrm>
              <a:off x="7266042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45"/>
            <p:cNvSpPr/>
            <p:nvPr/>
          </p:nvSpPr>
          <p:spPr>
            <a:xfrm>
              <a:off x="7293655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45"/>
            <p:cNvSpPr/>
            <p:nvPr/>
          </p:nvSpPr>
          <p:spPr>
            <a:xfrm>
              <a:off x="7320347" y="3905412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45"/>
            <p:cNvSpPr/>
            <p:nvPr/>
          </p:nvSpPr>
          <p:spPr>
            <a:xfrm>
              <a:off x="7320347" y="388102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45"/>
            <p:cNvSpPr/>
            <p:nvPr/>
          </p:nvSpPr>
          <p:spPr>
            <a:xfrm>
              <a:off x="7347960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5"/>
            <p:cNvSpPr/>
            <p:nvPr/>
          </p:nvSpPr>
          <p:spPr>
            <a:xfrm>
              <a:off x="7375573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45"/>
            <p:cNvSpPr/>
            <p:nvPr/>
          </p:nvSpPr>
          <p:spPr>
            <a:xfrm>
              <a:off x="7401805" y="3915076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45"/>
            <p:cNvSpPr/>
            <p:nvPr/>
          </p:nvSpPr>
          <p:spPr>
            <a:xfrm>
              <a:off x="7401805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45"/>
            <p:cNvSpPr/>
            <p:nvPr/>
          </p:nvSpPr>
          <p:spPr>
            <a:xfrm>
              <a:off x="7429418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45"/>
            <p:cNvSpPr/>
            <p:nvPr/>
          </p:nvSpPr>
          <p:spPr>
            <a:xfrm>
              <a:off x="7456111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45"/>
            <p:cNvSpPr/>
            <p:nvPr/>
          </p:nvSpPr>
          <p:spPr>
            <a:xfrm>
              <a:off x="7483724" y="391093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45"/>
            <p:cNvSpPr/>
            <p:nvPr/>
          </p:nvSpPr>
          <p:spPr>
            <a:xfrm>
              <a:off x="7483724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45"/>
            <p:cNvSpPr/>
            <p:nvPr/>
          </p:nvSpPr>
          <p:spPr>
            <a:xfrm>
              <a:off x="7509956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45"/>
            <p:cNvSpPr/>
            <p:nvPr/>
          </p:nvSpPr>
          <p:spPr>
            <a:xfrm>
              <a:off x="7537569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45"/>
            <p:cNvSpPr/>
            <p:nvPr/>
          </p:nvSpPr>
          <p:spPr>
            <a:xfrm>
              <a:off x="7564262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45"/>
            <p:cNvSpPr/>
            <p:nvPr/>
          </p:nvSpPr>
          <p:spPr>
            <a:xfrm>
              <a:off x="7591415" y="3908633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45"/>
            <p:cNvSpPr/>
            <p:nvPr/>
          </p:nvSpPr>
          <p:spPr>
            <a:xfrm>
              <a:off x="7591415" y="3881941"/>
              <a:ext cx="4609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45"/>
            <p:cNvSpPr/>
            <p:nvPr/>
          </p:nvSpPr>
          <p:spPr>
            <a:xfrm>
              <a:off x="7618107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45"/>
            <p:cNvSpPr/>
            <p:nvPr/>
          </p:nvSpPr>
          <p:spPr>
            <a:xfrm>
              <a:off x="7645720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45"/>
            <p:cNvSpPr/>
            <p:nvPr/>
          </p:nvSpPr>
          <p:spPr>
            <a:xfrm>
              <a:off x="7673333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45"/>
            <p:cNvSpPr/>
            <p:nvPr/>
          </p:nvSpPr>
          <p:spPr>
            <a:xfrm>
              <a:off x="7699566" y="3916917"/>
              <a:ext cx="4609" cy="1104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45"/>
            <p:cNvSpPr/>
            <p:nvPr/>
          </p:nvSpPr>
          <p:spPr>
            <a:xfrm>
              <a:off x="7699566" y="3881941"/>
              <a:ext cx="4609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45"/>
            <p:cNvSpPr/>
            <p:nvPr/>
          </p:nvSpPr>
          <p:spPr>
            <a:xfrm>
              <a:off x="7727179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45"/>
            <p:cNvSpPr/>
            <p:nvPr/>
          </p:nvSpPr>
          <p:spPr>
            <a:xfrm>
              <a:off x="7753871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45"/>
            <p:cNvSpPr/>
            <p:nvPr/>
          </p:nvSpPr>
          <p:spPr>
            <a:xfrm>
              <a:off x="7226923" y="3832237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45"/>
            <p:cNvSpPr/>
            <p:nvPr/>
          </p:nvSpPr>
          <p:spPr>
            <a:xfrm>
              <a:off x="7225082" y="3830396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45"/>
            <p:cNvSpPr/>
            <p:nvPr/>
          </p:nvSpPr>
          <p:spPr>
            <a:xfrm>
              <a:off x="7440924" y="3832237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45"/>
            <p:cNvSpPr/>
            <p:nvPr/>
          </p:nvSpPr>
          <p:spPr>
            <a:xfrm>
              <a:off x="7439083" y="383039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45"/>
            <p:cNvSpPr/>
            <p:nvPr/>
          </p:nvSpPr>
          <p:spPr>
            <a:xfrm>
              <a:off x="7496150" y="383223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45"/>
            <p:cNvSpPr/>
            <p:nvPr/>
          </p:nvSpPr>
          <p:spPr>
            <a:xfrm>
              <a:off x="7494309" y="383039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45"/>
            <p:cNvSpPr/>
            <p:nvPr/>
          </p:nvSpPr>
          <p:spPr>
            <a:xfrm>
              <a:off x="7638357" y="383223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45"/>
            <p:cNvSpPr/>
            <p:nvPr/>
          </p:nvSpPr>
          <p:spPr>
            <a:xfrm>
              <a:off x="7636056" y="383039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45"/>
            <p:cNvSpPr/>
            <p:nvPr/>
          </p:nvSpPr>
          <p:spPr>
            <a:xfrm>
              <a:off x="7602000" y="383223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45"/>
            <p:cNvSpPr/>
            <p:nvPr/>
          </p:nvSpPr>
          <p:spPr>
            <a:xfrm>
              <a:off x="7600159" y="383039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45"/>
            <p:cNvSpPr/>
            <p:nvPr/>
          </p:nvSpPr>
          <p:spPr>
            <a:xfrm>
              <a:off x="725039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45"/>
            <p:cNvSpPr/>
            <p:nvPr/>
          </p:nvSpPr>
          <p:spPr>
            <a:xfrm>
              <a:off x="7278007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45"/>
            <p:cNvSpPr/>
            <p:nvPr/>
          </p:nvSpPr>
          <p:spPr>
            <a:xfrm>
              <a:off x="7304240" y="3856629"/>
              <a:ext cx="4609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45"/>
            <p:cNvSpPr/>
            <p:nvPr/>
          </p:nvSpPr>
          <p:spPr>
            <a:xfrm>
              <a:off x="7304240" y="3832237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45"/>
            <p:cNvSpPr/>
            <p:nvPr/>
          </p:nvSpPr>
          <p:spPr>
            <a:xfrm>
              <a:off x="7331853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45"/>
            <p:cNvSpPr/>
            <p:nvPr/>
          </p:nvSpPr>
          <p:spPr>
            <a:xfrm>
              <a:off x="7359466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45"/>
            <p:cNvSpPr/>
            <p:nvPr/>
          </p:nvSpPr>
          <p:spPr>
            <a:xfrm>
              <a:off x="7386158" y="3866293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45"/>
            <p:cNvSpPr/>
            <p:nvPr/>
          </p:nvSpPr>
          <p:spPr>
            <a:xfrm>
              <a:off x="7386158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45"/>
            <p:cNvSpPr/>
            <p:nvPr/>
          </p:nvSpPr>
          <p:spPr>
            <a:xfrm>
              <a:off x="7413771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45"/>
            <p:cNvSpPr/>
            <p:nvPr/>
          </p:nvSpPr>
          <p:spPr>
            <a:xfrm>
              <a:off x="744000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45"/>
            <p:cNvSpPr/>
            <p:nvPr/>
          </p:nvSpPr>
          <p:spPr>
            <a:xfrm>
              <a:off x="7467617" y="386307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45"/>
            <p:cNvSpPr/>
            <p:nvPr/>
          </p:nvSpPr>
          <p:spPr>
            <a:xfrm>
              <a:off x="7467617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45"/>
            <p:cNvSpPr/>
            <p:nvPr/>
          </p:nvSpPr>
          <p:spPr>
            <a:xfrm>
              <a:off x="7494309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45"/>
            <p:cNvSpPr/>
            <p:nvPr/>
          </p:nvSpPr>
          <p:spPr>
            <a:xfrm>
              <a:off x="7521462" y="383223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45"/>
            <p:cNvSpPr/>
            <p:nvPr/>
          </p:nvSpPr>
          <p:spPr>
            <a:xfrm>
              <a:off x="7548154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45"/>
            <p:cNvSpPr/>
            <p:nvPr/>
          </p:nvSpPr>
          <p:spPr>
            <a:xfrm>
              <a:off x="7575767" y="385985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45"/>
            <p:cNvSpPr/>
            <p:nvPr/>
          </p:nvSpPr>
          <p:spPr>
            <a:xfrm>
              <a:off x="7575767" y="383453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45"/>
            <p:cNvSpPr/>
            <p:nvPr/>
          </p:nvSpPr>
          <p:spPr>
            <a:xfrm>
              <a:off x="7602000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45"/>
            <p:cNvSpPr/>
            <p:nvPr/>
          </p:nvSpPr>
          <p:spPr>
            <a:xfrm>
              <a:off x="7629613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45"/>
            <p:cNvSpPr/>
            <p:nvPr/>
          </p:nvSpPr>
          <p:spPr>
            <a:xfrm>
              <a:off x="7657226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45"/>
            <p:cNvSpPr/>
            <p:nvPr/>
          </p:nvSpPr>
          <p:spPr>
            <a:xfrm>
              <a:off x="7683918" y="386951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45"/>
            <p:cNvSpPr/>
            <p:nvPr/>
          </p:nvSpPr>
          <p:spPr>
            <a:xfrm>
              <a:off x="7683918" y="383453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45"/>
            <p:cNvSpPr/>
            <p:nvPr/>
          </p:nvSpPr>
          <p:spPr>
            <a:xfrm>
              <a:off x="7711531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45"/>
            <p:cNvSpPr/>
            <p:nvPr/>
          </p:nvSpPr>
          <p:spPr>
            <a:xfrm>
              <a:off x="7737763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45"/>
            <p:cNvSpPr/>
            <p:nvPr/>
          </p:nvSpPr>
          <p:spPr>
            <a:xfrm>
              <a:off x="7217259" y="3785755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45"/>
            <p:cNvSpPr/>
            <p:nvPr/>
          </p:nvSpPr>
          <p:spPr>
            <a:xfrm>
              <a:off x="7215418" y="3783454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5"/>
            <p:cNvSpPr/>
            <p:nvPr/>
          </p:nvSpPr>
          <p:spPr>
            <a:xfrm>
              <a:off x="7431720" y="3785755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45"/>
            <p:cNvSpPr/>
            <p:nvPr/>
          </p:nvSpPr>
          <p:spPr>
            <a:xfrm>
              <a:off x="7429418" y="3783454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45"/>
            <p:cNvSpPr/>
            <p:nvPr/>
          </p:nvSpPr>
          <p:spPr>
            <a:xfrm>
              <a:off x="7486485" y="3785755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45"/>
            <p:cNvSpPr/>
            <p:nvPr/>
          </p:nvSpPr>
          <p:spPr>
            <a:xfrm>
              <a:off x="7484644" y="3783454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45"/>
            <p:cNvSpPr/>
            <p:nvPr/>
          </p:nvSpPr>
          <p:spPr>
            <a:xfrm>
              <a:off x="7628692" y="3785755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45"/>
            <p:cNvSpPr/>
            <p:nvPr/>
          </p:nvSpPr>
          <p:spPr>
            <a:xfrm>
              <a:off x="7626391" y="3783454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45"/>
            <p:cNvSpPr/>
            <p:nvPr/>
          </p:nvSpPr>
          <p:spPr>
            <a:xfrm>
              <a:off x="7592795" y="3785755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45"/>
            <p:cNvSpPr/>
            <p:nvPr/>
          </p:nvSpPr>
          <p:spPr>
            <a:xfrm>
              <a:off x="7590494" y="3783454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45"/>
            <p:cNvSpPr/>
            <p:nvPr/>
          </p:nvSpPr>
          <p:spPr>
            <a:xfrm>
              <a:off x="7240730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45"/>
            <p:cNvSpPr/>
            <p:nvPr/>
          </p:nvSpPr>
          <p:spPr>
            <a:xfrm>
              <a:off x="7267422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45"/>
            <p:cNvSpPr/>
            <p:nvPr/>
          </p:nvSpPr>
          <p:spPr>
            <a:xfrm>
              <a:off x="7295035" y="3811067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45"/>
            <p:cNvSpPr/>
            <p:nvPr/>
          </p:nvSpPr>
          <p:spPr>
            <a:xfrm>
              <a:off x="7295035" y="3785755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45"/>
            <p:cNvSpPr/>
            <p:nvPr/>
          </p:nvSpPr>
          <p:spPr>
            <a:xfrm>
              <a:off x="7322188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45"/>
            <p:cNvSpPr/>
            <p:nvPr/>
          </p:nvSpPr>
          <p:spPr>
            <a:xfrm>
              <a:off x="7348881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45"/>
            <p:cNvSpPr/>
            <p:nvPr/>
          </p:nvSpPr>
          <p:spPr>
            <a:xfrm>
              <a:off x="7376494" y="3819811"/>
              <a:ext cx="4175" cy="1330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45"/>
            <p:cNvSpPr/>
            <p:nvPr/>
          </p:nvSpPr>
          <p:spPr>
            <a:xfrm>
              <a:off x="7376494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45"/>
            <p:cNvSpPr/>
            <p:nvPr/>
          </p:nvSpPr>
          <p:spPr>
            <a:xfrm>
              <a:off x="7402726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45"/>
            <p:cNvSpPr/>
            <p:nvPr/>
          </p:nvSpPr>
          <p:spPr>
            <a:xfrm>
              <a:off x="7430339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45"/>
            <p:cNvSpPr/>
            <p:nvPr/>
          </p:nvSpPr>
          <p:spPr>
            <a:xfrm>
              <a:off x="7457031" y="3816590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45"/>
            <p:cNvSpPr/>
            <p:nvPr/>
          </p:nvSpPr>
          <p:spPr>
            <a:xfrm>
              <a:off x="7457031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45"/>
            <p:cNvSpPr/>
            <p:nvPr/>
          </p:nvSpPr>
          <p:spPr>
            <a:xfrm>
              <a:off x="7484644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45"/>
            <p:cNvSpPr/>
            <p:nvPr/>
          </p:nvSpPr>
          <p:spPr>
            <a:xfrm>
              <a:off x="7510877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45"/>
            <p:cNvSpPr/>
            <p:nvPr/>
          </p:nvSpPr>
          <p:spPr>
            <a:xfrm>
              <a:off x="7538490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45"/>
            <p:cNvSpPr/>
            <p:nvPr/>
          </p:nvSpPr>
          <p:spPr>
            <a:xfrm>
              <a:off x="7565182" y="381428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45"/>
            <p:cNvSpPr/>
            <p:nvPr/>
          </p:nvSpPr>
          <p:spPr>
            <a:xfrm>
              <a:off x="7565182" y="3787596"/>
              <a:ext cx="4175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45"/>
            <p:cNvSpPr/>
            <p:nvPr/>
          </p:nvSpPr>
          <p:spPr>
            <a:xfrm>
              <a:off x="7592795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45"/>
            <p:cNvSpPr/>
            <p:nvPr/>
          </p:nvSpPr>
          <p:spPr>
            <a:xfrm>
              <a:off x="7620408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45"/>
            <p:cNvSpPr/>
            <p:nvPr/>
          </p:nvSpPr>
          <p:spPr>
            <a:xfrm>
              <a:off x="7646641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45"/>
            <p:cNvSpPr/>
            <p:nvPr/>
          </p:nvSpPr>
          <p:spPr>
            <a:xfrm>
              <a:off x="7674253" y="382257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45"/>
            <p:cNvSpPr/>
            <p:nvPr/>
          </p:nvSpPr>
          <p:spPr>
            <a:xfrm>
              <a:off x="7674253" y="378759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45"/>
            <p:cNvSpPr/>
            <p:nvPr/>
          </p:nvSpPr>
          <p:spPr>
            <a:xfrm>
              <a:off x="7700946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45"/>
            <p:cNvSpPr/>
            <p:nvPr/>
          </p:nvSpPr>
          <p:spPr>
            <a:xfrm>
              <a:off x="7728099" y="3787596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45"/>
            <p:cNvSpPr/>
            <p:nvPr/>
          </p:nvSpPr>
          <p:spPr>
            <a:xfrm>
              <a:off x="7214498" y="3738813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45"/>
            <p:cNvSpPr/>
            <p:nvPr/>
          </p:nvSpPr>
          <p:spPr>
            <a:xfrm>
              <a:off x="7212196" y="3736972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45"/>
            <p:cNvSpPr/>
            <p:nvPr/>
          </p:nvSpPr>
          <p:spPr>
            <a:xfrm>
              <a:off x="7428498" y="3738813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5"/>
            <p:cNvSpPr/>
            <p:nvPr/>
          </p:nvSpPr>
          <p:spPr>
            <a:xfrm>
              <a:off x="7426197" y="3736972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45"/>
            <p:cNvSpPr/>
            <p:nvPr/>
          </p:nvSpPr>
          <p:spPr>
            <a:xfrm>
              <a:off x="7483724" y="3738813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45"/>
            <p:cNvSpPr/>
            <p:nvPr/>
          </p:nvSpPr>
          <p:spPr>
            <a:xfrm>
              <a:off x="7481423" y="373697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45"/>
            <p:cNvSpPr/>
            <p:nvPr/>
          </p:nvSpPr>
          <p:spPr>
            <a:xfrm>
              <a:off x="7625471" y="373881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45"/>
            <p:cNvSpPr/>
            <p:nvPr/>
          </p:nvSpPr>
          <p:spPr>
            <a:xfrm>
              <a:off x="7623170" y="373697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5"/>
            <p:cNvSpPr/>
            <p:nvPr/>
          </p:nvSpPr>
          <p:spPr>
            <a:xfrm>
              <a:off x="7589574" y="373881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5"/>
            <p:cNvSpPr/>
            <p:nvPr/>
          </p:nvSpPr>
          <p:spPr>
            <a:xfrm>
              <a:off x="7587273" y="373697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45"/>
            <p:cNvSpPr/>
            <p:nvPr/>
          </p:nvSpPr>
          <p:spPr>
            <a:xfrm>
              <a:off x="7237508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45"/>
            <p:cNvSpPr/>
            <p:nvPr/>
          </p:nvSpPr>
          <p:spPr>
            <a:xfrm>
              <a:off x="7265121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45"/>
            <p:cNvSpPr/>
            <p:nvPr/>
          </p:nvSpPr>
          <p:spPr>
            <a:xfrm>
              <a:off x="7291814" y="3764585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45"/>
            <p:cNvSpPr/>
            <p:nvPr/>
          </p:nvSpPr>
          <p:spPr>
            <a:xfrm>
              <a:off x="7291814" y="37388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45"/>
            <p:cNvSpPr/>
            <p:nvPr/>
          </p:nvSpPr>
          <p:spPr>
            <a:xfrm>
              <a:off x="7319427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45"/>
            <p:cNvSpPr/>
            <p:nvPr/>
          </p:nvSpPr>
          <p:spPr>
            <a:xfrm>
              <a:off x="7345659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45"/>
            <p:cNvSpPr/>
            <p:nvPr/>
          </p:nvSpPr>
          <p:spPr>
            <a:xfrm>
              <a:off x="7373272" y="3773790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45"/>
            <p:cNvSpPr/>
            <p:nvPr/>
          </p:nvSpPr>
          <p:spPr>
            <a:xfrm>
              <a:off x="7373272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5"/>
            <p:cNvSpPr/>
            <p:nvPr/>
          </p:nvSpPr>
          <p:spPr>
            <a:xfrm>
              <a:off x="7399965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45"/>
            <p:cNvSpPr/>
            <p:nvPr/>
          </p:nvSpPr>
          <p:spPr>
            <a:xfrm>
              <a:off x="7427118" y="3738813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45"/>
            <p:cNvSpPr/>
            <p:nvPr/>
          </p:nvSpPr>
          <p:spPr>
            <a:xfrm>
              <a:off x="7453810" y="376964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45"/>
            <p:cNvSpPr/>
            <p:nvPr/>
          </p:nvSpPr>
          <p:spPr>
            <a:xfrm>
              <a:off x="7453810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45"/>
            <p:cNvSpPr/>
            <p:nvPr/>
          </p:nvSpPr>
          <p:spPr>
            <a:xfrm>
              <a:off x="7481423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45"/>
            <p:cNvSpPr/>
            <p:nvPr/>
          </p:nvSpPr>
          <p:spPr>
            <a:xfrm>
              <a:off x="7509036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45"/>
            <p:cNvSpPr/>
            <p:nvPr/>
          </p:nvSpPr>
          <p:spPr>
            <a:xfrm>
              <a:off x="7535268" y="3741114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45"/>
            <p:cNvSpPr/>
            <p:nvPr/>
          </p:nvSpPr>
          <p:spPr>
            <a:xfrm>
              <a:off x="7562881" y="3767807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45"/>
            <p:cNvSpPr/>
            <p:nvPr/>
          </p:nvSpPr>
          <p:spPr>
            <a:xfrm>
              <a:off x="7562881" y="374111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45"/>
            <p:cNvSpPr/>
            <p:nvPr/>
          </p:nvSpPr>
          <p:spPr>
            <a:xfrm>
              <a:off x="7589574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45"/>
            <p:cNvSpPr/>
            <p:nvPr/>
          </p:nvSpPr>
          <p:spPr>
            <a:xfrm>
              <a:off x="7617187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45"/>
            <p:cNvSpPr/>
            <p:nvPr/>
          </p:nvSpPr>
          <p:spPr>
            <a:xfrm>
              <a:off x="7643419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45"/>
            <p:cNvSpPr/>
            <p:nvPr/>
          </p:nvSpPr>
          <p:spPr>
            <a:xfrm>
              <a:off x="7671032" y="377609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45"/>
            <p:cNvSpPr/>
            <p:nvPr/>
          </p:nvSpPr>
          <p:spPr>
            <a:xfrm>
              <a:off x="7671032" y="374111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45"/>
            <p:cNvSpPr/>
            <p:nvPr/>
          </p:nvSpPr>
          <p:spPr>
            <a:xfrm>
              <a:off x="7697725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45"/>
            <p:cNvSpPr/>
            <p:nvPr/>
          </p:nvSpPr>
          <p:spPr>
            <a:xfrm>
              <a:off x="7725338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45"/>
            <p:cNvSpPr/>
            <p:nvPr/>
          </p:nvSpPr>
          <p:spPr>
            <a:xfrm>
              <a:off x="7230145" y="3692332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45"/>
            <p:cNvSpPr/>
            <p:nvPr/>
          </p:nvSpPr>
          <p:spPr>
            <a:xfrm>
              <a:off x="7228304" y="3690030"/>
              <a:ext cx="551799" cy="53385"/>
            </a:xfrm>
            <a:custGeom>
              <a:avLst/>
              <a:gdLst/>
              <a:ahLst/>
              <a:cxnLst/>
              <a:rect l="l" t="t" r="r" b="b"/>
              <a:pathLst>
                <a:path w="1199" h="116" extrusionOk="0">
                  <a:moveTo>
                    <a:pt x="1199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6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45"/>
            <p:cNvSpPr/>
            <p:nvPr/>
          </p:nvSpPr>
          <p:spPr>
            <a:xfrm>
              <a:off x="7444145" y="3692332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45"/>
            <p:cNvSpPr/>
            <p:nvPr/>
          </p:nvSpPr>
          <p:spPr>
            <a:xfrm>
              <a:off x="7442305" y="3690030"/>
              <a:ext cx="57067" cy="53385"/>
            </a:xfrm>
            <a:custGeom>
              <a:avLst/>
              <a:gdLst/>
              <a:ahLst/>
              <a:cxnLst/>
              <a:rect l="l" t="t" r="r" b="b"/>
              <a:pathLst>
                <a:path w="124" h="116" extrusionOk="0">
                  <a:moveTo>
                    <a:pt x="12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6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45"/>
            <p:cNvSpPr/>
            <p:nvPr/>
          </p:nvSpPr>
          <p:spPr>
            <a:xfrm>
              <a:off x="7499371" y="3692332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45"/>
            <p:cNvSpPr/>
            <p:nvPr/>
          </p:nvSpPr>
          <p:spPr>
            <a:xfrm>
              <a:off x="7497070" y="369003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45"/>
            <p:cNvSpPr/>
            <p:nvPr/>
          </p:nvSpPr>
          <p:spPr>
            <a:xfrm>
              <a:off x="7641578" y="369233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45"/>
            <p:cNvSpPr/>
            <p:nvPr/>
          </p:nvSpPr>
          <p:spPr>
            <a:xfrm>
              <a:off x="7639277" y="3690030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45"/>
            <p:cNvSpPr/>
            <p:nvPr/>
          </p:nvSpPr>
          <p:spPr>
            <a:xfrm>
              <a:off x="7605221" y="3692332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45"/>
            <p:cNvSpPr/>
            <p:nvPr/>
          </p:nvSpPr>
          <p:spPr>
            <a:xfrm>
              <a:off x="7603380" y="3690030"/>
              <a:ext cx="114134" cy="53385"/>
            </a:xfrm>
            <a:custGeom>
              <a:avLst/>
              <a:gdLst/>
              <a:ahLst/>
              <a:cxnLst/>
              <a:rect l="l" t="t" r="r" b="b"/>
              <a:pathLst>
                <a:path w="248" h="116" extrusionOk="0">
                  <a:moveTo>
                    <a:pt x="248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6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45"/>
            <p:cNvSpPr/>
            <p:nvPr/>
          </p:nvSpPr>
          <p:spPr>
            <a:xfrm>
              <a:off x="7253616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45"/>
            <p:cNvSpPr/>
            <p:nvPr/>
          </p:nvSpPr>
          <p:spPr>
            <a:xfrm>
              <a:off x="7279848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45"/>
            <p:cNvSpPr/>
            <p:nvPr/>
          </p:nvSpPr>
          <p:spPr>
            <a:xfrm>
              <a:off x="7307461" y="3717643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45"/>
            <p:cNvSpPr/>
            <p:nvPr/>
          </p:nvSpPr>
          <p:spPr>
            <a:xfrm>
              <a:off x="7307461" y="369233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45"/>
            <p:cNvSpPr/>
            <p:nvPr/>
          </p:nvSpPr>
          <p:spPr>
            <a:xfrm>
              <a:off x="7335074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45"/>
            <p:cNvSpPr/>
            <p:nvPr/>
          </p:nvSpPr>
          <p:spPr>
            <a:xfrm>
              <a:off x="7361767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45"/>
            <p:cNvSpPr/>
            <p:nvPr/>
          </p:nvSpPr>
          <p:spPr>
            <a:xfrm>
              <a:off x="7389380" y="372730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45"/>
            <p:cNvSpPr/>
            <p:nvPr/>
          </p:nvSpPr>
          <p:spPr>
            <a:xfrm>
              <a:off x="7389380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45"/>
            <p:cNvSpPr/>
            <p:nvPr/>
          </p:nvSpPr>
          <p:spPr>
            <a:xfrm>
              <a:off x="7415612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45"/>
            <p:cNvSpPr/>
            <p:nvPr/>
          </p:nvSpPr>
          <p:spPr>
            <a:xfrm>
              <a:off x="7443225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45"/>
            <p:cNvSpPr/>
            <p:nvPr/>
          </p:nvSpPr>
          <p:spPr>
            <a:xfrm>
              <a:off x="7469917" y="372316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45"/>
            <p:cNvSpPr/>
            <p:nvPr/>
          </p:nvSpPr>
          <p:spPr>
            <a:xfrm>
              <a:off x="7469917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45"/>
            <p:cNvSpPr/>
            <p:nvPr/>
          </p:nvSpPr>
          <p:spPr>
            <a:xfrm>
              <a:off x="7497070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45"/>
            <p:cNvSpPr/>
            <p:nvPr/>
          </p:nvSpPr>
          <p:spPr>
            <a:xfrm>
              <a:off x="7523763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7551376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45"/>
            <p:cNvSpPr/>
            <p:nvPr/>
          </p:nvSpPr>
          <p:spPr>
            <a:xfrm>
              <a:off x="7577608" y="372086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45"/>
            <p:cNvSpPr/>
            <p:nvPr/>
          </p:nvSpPr>
          <p:spPr>
            <a:xfrm>
              <a:off x="7577608" y="369463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7605221" y="369463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45"/>
            <p:cNvSpPr/>
            <p:nvPr/>
          </p:nvSpPr>
          <p:spPr>
            <a:xfrm>
              <a:off x="7632834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45"/>
            <p:cNvSpPr/>
            <p:nvPr/>
          </p:nvSpPr>
          <p:spPr>
            <a:xfrm>
              <a:off x="7659527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45"/>
            <p:cNvSpPr/>
            <p:nvPr/>
          </p:nvSpPr>
          <p:spPr>
            <a:xfrm>
              <a:off x="7687140" y="372960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45"/>
            <p:cNvSpPr/>
            <p:nvPr/>
          </p:nvSpPr>
          <p:spPr>
            <a:xfrm>
              <a:off x="7687140" y="369463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45"/>
            <p:cNvSpPr/>
            <p:nvPr/>
          </p:nvSpPr>
          <p:spPr>
            <a:xfrm>
              <a:off x="7713372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45"/>
            <p:cNvSpPr/>
            <p:nvPr/>
          </p:nvSpPr>
          <p:spPr>
            <a:xfrm>
              <a:off x="7740985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45"/>
            <p:cNvSpPr/>
            <p:nvPr/>
          </p:nvSpPr>
          <p:spPr>
            <a:xfrm>
              <a:off x="7254536" y="3645850"/>
              <a:ext cx="54904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45"/>
            <p:cNvSpPr/>
            <p:nvPr/>
          </p:nvSpPr>
          <p:spPr>
            <a:xfrm>
              <a:off x="7252235" y="3643549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45"/>
            <p:cNvSpPr/>
            <p:nvPr/>
          </p:nvSpPr>
          <p:spPr>
            <a:xfrm>
              <a:off x="7469917" y="3645850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45"/>
            <p:cNvSpPr/>
            <p:nvPr/>
          </p:nvSpPr>
          <p:spPr>
            <a:xfrm>
              <a:off x="7467617" y="3643549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45"/>
            <p:cNvSpPr/>
            <p:nvPr/>
          </p:nvSpPr>
          <p:spPr>
            <a:xfrm>
              <a:off x="7523763" y="364585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45"/>
            <p:cNvSpPr/>
            <p:nvPr/>
          </p:nvSpPr>
          <p:spPr>
            <a:xfrm>
              <a:off x="7521462" y="3643549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45"/>
            <p:cNvSpPr/>
            <p:nvPr/>
          </p:nvSpPr>
          <p:spPr>
            <a:xfrm>
              <a:off x="7666890" y="364585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45"/>
            <p:cNvSpPr/>
            <p:nvPr/>
          </p:nvSpPr>
          <p:spPr>
            <a:xfrm>
              <a:off x="7664589" y="364354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45"/>
            <p:cNvSpPr/>
            <p:nvPr/>
          </p:nvSpPr>
          <p:spPr>
            <a:xfrm>
              <a:off x="7629613" y="364585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45"/>
            <p:cNvSpPr/>
            <p:nvPr/>
          </p:nvSpPr>
          <p:spPr>
            <a:xfrm>
              <a:off x="7627772" y="364354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45"/>
            <p:cNvSpPr/>
            <p:nvPr/>
          </p:nvSpPr>
          <p:spPr>
            <a:xfrm>
              <a:off x="7278928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45"/>
            <p:cNvSpPr/>
            <p:nvPr/>
          </p:nvSpPr>
          <p:spPr>
            <a:xfrm>
              <a:off x="7305620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45"/>
            <p:cNvSpPr/>
            <p:nvPr/>
          </p:nvSpPr>
          <p:spPr>
            <a:xfrm>
              <a:off x="7333233" y="3671162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45"/>
            <p:cNvSpPr/>
            <p:nvPr/>
          </p:nvSpPr>
          <p:spPr>
            <a:xfrm>
              <a:off x="7333233" y="364677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45"/>
            <p:cNvSpPr/>
            <p:nvPr/>
          </p:nvSpPr>
          <p:spPr>
            <a:xfrm>
              <a:off x="7359466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45"/>
            <p:cNvSpPr/>
            <p:nvPr/>
          </p:nvSpPr>
          <p:spPr>
            <a:xfrm>
              <a:off x="7387079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45"/>
            <p:cNvSpPr/>
            <p:nvPr/>
          </p:nvSpPr>
          <p:spPr>
            <a:xfrm>
              <a:off x="7413771" y="3680826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45"/>
            <p:cNvSpPr/>
            <p:nvPr/>
          </p:nvSpPr>
          <p:spPr>
            <a:xfrm>
              <a:off x="7413771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45"/>
            <p:cNvSpPr/>
            <p:nvPr/>
          </p:nvSpPr>
          <p:spPr>
            <a:xfrm>
              <a:off x="7440924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45"/>
            <p:cNvSpPr/>
            <p:nvPr/>
          </p:nvSpPr>
          <p:spPr>
            <a:xfrm>
              <a:off x="7467617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45"/>
            <p:cNvSpPr/>
            <p:nvPr/>
          </p:nvSpPr>
          <p:spPr>
            <a:xfrm>
              <a:off x="7495230" y="367622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45"/>
            <p:cNvSpPr/>
            <p:nvPr/>
          </p:nvSpPr>
          <p:spPr>
            <a:xfrm>
              <a:off x="7495230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45"/>
            <p:cNvSpPr/>
            <p:nvPr/>
          </p:nvSpPr>
          <p:spPr>
            <a:xfrm>
              <a:off x="7521462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45"/>
            <p:cNvSpPr/>
            <p:nvPr/>
          </p:nvSpPr>
          <p:spPr>
            <a:xfrm>
              <a:off x="7549075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45"/>
            <p:cNvSpPr/>
            <p:nvPr/>
          </p:nvSpPr>
          <p:spPr>
            <a:xfrm>
              <a:off x="7576688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45"/>
            <p:cNvSpPr/>
            <p:nvPr/>
          </p:nvSpPr>
          <p:spPr>
            <a:xfrm>
              <a:off x="7603380" y="367438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45"/>
            <p:cNvSpPr/>
            <p:nvPr/>
          </p:nvSpPr>
          <p:spPr>
            <a:xfrm>
              <a:off x="7603380" y="3647690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45"/>
            <p:cNvSpPr/>
            <p:nvPr/>
          </p:nvSpPr>
          <p:spPr>
            <a:xfrm>
              <a:off x="7630993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45"/>
            <p:cNvSpPr/>
            <p:nvPr/>
          </p:nvSpPr>
          <p:spPr>
            <a:xfrm>
              <a:off x="765722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5"/>
            <p:cNvSpPr/>
            <p:nvPr/>
          </p:nvSpPr>
          <p:spPr>
            <a:xfrm>
              <a:off x="7684839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45"/>
            <p:cNvSpPr/>
            <p:nvPr/>
          </p:nvSpPr>
          <p:spPr>
            <a:xfrm>
              <a:off x="7711531" y="3682667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45"/>
            <p:cNvSpPr/>
            <p:nvPr/>
          </p:nvSpPr>
          <p:spPr>
            <a:xfrm>
              <a:off x="7711531" y="364769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45"/>
            <p:cNvSpPr/>
            <p:nvPr/>
          </p:nvSpPr>
          <p:spPr>
            <a:xfrm>
              <a:off x="7739144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45"/>
            <p:cNvSpPr/>
            <p:nvPr/>
          </p:nvSpPr>
          <p:spPr>
            <a:xfrm>
              <a:off x="776537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45"/>
            <p:cNvSpPr/>
            <p:nvPr/>
          </p:nvSpPr>
          <p:spPr>
            <a:xfrm>
              <a:off x="7253616" y="3600288"/>
              <a:ext cx="547650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45"/>
            <p:cNvSpPr/>
            <p:nvPr/>
          </p:nvSpPr>
          <p:spPr>
            <a:xfrm>
              <a:off x="7251315" y="3597987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4"/>
                  </a:moveTo>
                  <a:lnTo>
                    <a:pt x="1191" y="104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45"/>
            <p:cNvSpPr/>
            <p:nvPr/>
          </p:nvSpPr>
          <p:spPr>
            <a:xfrm>
              <a:off x="7467617" y="3600288"/>
              <a:ext cx="53834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45"/>
            <p:cNvSpPr/>
            <p:nvPr/>
          </p:nvSpPr>
          <p:spPr>
            <a:xfrm>
              <a:off x="7465315" y="3597987"/>
              <a:ext cx="58448" cy="5200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12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3"/>
                  </a:lnTo>
                  <a:close/>
                  <a:moveTo>
                    <a:pt x="10" y="104"/>
                  </a:moveTo>
                  <a:lnTo>
                    <a:pt x="118" y="104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45"/>
            <p:cNvSpPr/>
            <p:nvPr/>
          </p:nvSpPr>
          <p:spPr>
            <a:xfrm>
              <a:off x="7522842" y="3600288"/>
              <a:ext cx="121932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45"/>
            <p:cNvSpPr/>
            <p:nvPr/>
          </p:nvSpPr>
          <p:spPr>
            <a:xfrm>
              <a:off x="7520541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45"/>
            <p:cNvSpPr/>
            <p:nvPr/>
          </p:nvSpPr>
          <p:spPr>
            <a:xfrm>
              <a:off x="7665970" y="3600288"/>
              <a:ext cx="121497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45"/>
            <p:cNvSpPr/>
            <p:nvPr/>
          </p:nvSpPr>
          <p:spPr>
            <a:xfrm>
              <a:off x="7663669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45"/>
            <p:cNvSpPr/>
            <p:nvPr/>
          </p:nvSpPr>
          <p:spPr>
            <a:xfrm>
              <a:off x="7628692" y="3600288"/>
              <a:ext cx="111409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45"/>
            <p:cNvSpPr/>
            <p:nvPr/>
          </p:nvSpPr>
          <p:spPr>
            <a:xfrm>
              <a:off x="7626391" y="3597987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10" y="104"/>
                  </a:moveTo>
                  <a:lnTo>
                    <a:pt x="242" y="104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45"/>
            <p:cNvSpPr/>
            <p:nvPr/>
          </p:nvSpPr>
          <p:spPr>
            <a:xfrm>
              <a:off x="7276627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45"/>
            <p:cNvSpPr/>
            <p:nvPr/>
          </p:nvSpPr>
          <p:spPr>
            <a:xfrm>
              <a:off x="7304240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45"/>
            <p:cNvSpPr/>
            <p:nvPr/>
          </p:nvSpPr>
          <p:spPr>
            <a:xfrm>
              <a:off x="7331853" y="362468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45"/>
            <p:cNvSpPr/>
            <p:nvPr/>
          </p:nvSpPr>
          <p:spPr>
            <a:xfrm>
              <a:off x="7331853" y="3600288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45"/>
            <p:cNvSpPr/>
            <p:nvPr/>
          </p:nvSpPr>
          <p:spPr>
            <a:xfrm>
              <a:off x="7358545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45"/>
            <p:cNvSpPr/>
            <p:nvPr/>
          </p:nvSpPr>
          <p:spPr>
            <a:xfrm>
              <a:off x="7386158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45"/>
            <p:cNvSpPr/>
            <p:nvPr/>
          </p:nvSpPr>
          <p:spPr>
            <a:xfrm>
              <a:off x="7412391" y="3633884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5"/>
            <p:cNvSpPr/>
            <p:nvPr/>
          </p:nvSpPr>
          <p:spPr>
            <a:xfrm>
              <a:off x="7412391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45"/>
            <p:cNvSpPr/>
            <p:nvPr/>
          </p:nvSpPr>
          <p:spPr>
            <a:xfrm>
              <a:off x="744000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45"/>
            <p:cNvSpPr/>
            <p:nvPr/>
          </p:nvSpPr>
          <p:spPr>
            <a:xfrm>
              <a:off x="7466696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45"/>
            <p:cNvSpPr/>
            <p:nvPr/>
          </p:nvSpPr>
          <p:spPr>
            <a:xfrm>
              <a:off x="7494309" y="3630662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45"/>
            <p:cNvSpPr/>
            <p:nvPr/>
          </p:nvSpPr>
          <p:spPr>
            <a:xfrm>
              <a:off x="7494309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5"/>
            <p:cNvSpPr/>
            <p:nvPr/>
          </p:nvSpPr>
          <p:spPr>
            <a:xfrm>
              <a:off x="7520541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5"/>
            <p:cNvSpPr/>
            <p:nvPr/>
          </p:nvSpPr>
          <p:spPr>
            <a:xfrm>
              <a:off x="754815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45"/>
            <p:cNvSpPr/>
            <p:nvPr/>
          </p:nvSpPr>
          <p:spPr>
            <a:xfrm>
              <a:off x="7574847" y="3601208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45"/>
            <p:cNvSpPr/>
            <p:nvPr/>
          </p:nvSpPr>
          <p:spPr>
            <a:xfrm>
              <a:off x="7602000" y="3627441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45"/>
            <p:cNvSpPr/>
            <p:nvPr/>
          </p:nvSpPr>
          <p:spPr>
            <a:xfrm>
              <a:off x="7602000" y="3601208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45"/>
            <p:cNvSpPr/>
            <p:nvPr/>
          </p:nvSpPr>
          <p:spPr>
            <a:xfrm>
              <a:off x="7629613" y="360120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45"/>
            <p:cNvSpPr/>
            <p:nvPr/>
          </p:nvSpPr>
          <p:spPr>
            <a:xfrm>
              <a:off x="7656305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45"/>
            <p:cNvSpPr/>
            <p:nvPr/>
          </p:nvSpPr>
          <p:spPr>
            <a:xfrm>
              <a:off x="7683918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45"/>
            <p:cNvSpPr/>
            <p:nvPr/>
          </p:nvSpPr>
          <p:spPr>
            <a:xfrm>
              <a:off x="7710150" y="3636185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45"/>
            <p:cNvSpPr/>
            <p:nvPr/>
          </p:nvSpPr>
          <p:spPr>
            <a:xfrm>
              <a:off x="7710150" y="3601208"/>
              <a:ext cx="4609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2" name="Google Shape;2952;p45"/>
            <p:cNvSpPr/>
            <p:nvPr/>
          </p:nvSpPr>
          <p:spPr>
            <a:xfrm>
              <a:off x="7737763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3" name="Google Shape;2953;p45"/>
            <p:cNvSpPr/>
            <p:nvPr/>
          </p:nvSpPr>
          <p:spPr>
            <a:xfrm>
              <a:off x="7764456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4" name="Google Shape;2954;p45"/>
            <p:cNvSpPr/>
            <p:nvPr/>
          </p:nvSpPr>
          <p:spPr>
            <a:xfrm>
              <a:off x="7257758" y="3553346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5" name="Google Shape;2955;p45"/>
            <p:cNvSpPr/>
            <p:nvPr/>
          </p:nvSpPr>
          <p:spPr>
            <a:xfrm>
              <a:off x="7255457" y="3551505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45"/>
            <p:cNvSpPr/>
            <p:nvPr/>
          </p:nvSpPr>
          <p:spPr>
            <a:xfrm>
              <a:off x="7471758" y="3553346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7" name="Google Shape;2957;p45"/>
            <p:cNvSpPr/>
            <p:nvPr/>
          </p:nvSpPr>
          <p:spPr>
            <a:xfrm>
              <a:off x="7469917" y="3551505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8" name="Google Shape;2958;p45"/>
            <p:cNvSpPr/>
            <p:nvPr/>
          </p:nvSpPr>
          <p:spPr>
            <a:xfrm>
              <a:off x="7526064" y="355334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9" name="Google Shape;2959;p45"/>
            <p:cNvSpPr/>
            <p:nvPr/>
          </p:nvSpPr>
          <p:spPr>
            <a:xfrm>
              <a:off x="7523763" y="3551505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45"/>
            <p:cNvSpPr/>
            <p:nvPr/>
          </p:nvSpPr>
          <p:spPr>
            <a:xfrm>
              <a:off x="7669191" y="355334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45"/>
            <p:cNvSpPr/>
            <p:nvPr/>
          </p:nvSpPr>
          <p:spPr>
            <a:xfrm>
              <a:off x="7666890" y="3551505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45"/>
            <p:cNvSpPr/>
            <p:nvPr/>
          </p:nvSpPr>
          <p:spPr>
            <a:xfrm>
              <a:off x="7631914" y="355334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45"/>
            <p:cNvSpPr/>
            <p:nvPr/>
          </p:nvSpPr>
          <p:spPr>
            <a:xfrm>
              <a:off x="7629613" y="3551505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45"/>
            <p:cNvSpPr/>
            <p:nvPr/>
          </p:nvSpPr>
          <p:spPr>
            <a:xfrm>
              <a:off x="7281229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45"/>
            <p:cNvSpPr/>
            <p:nvPr/>
          </p:nvSpPr>
          <p:spPr>
            <a:xfrm>
              <a:off x="7307461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6" name="Google Shape;2966;p45"/>
            <p:cNvSpPr/>
            <p:nvPr/>
          </p:nvSpPr>
          <p:spPr>
            <a:xfrm>
              <a:off x="7335074" y="357773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7" name="Google Shape;2967;p45"/>
            <p:cNvSpPr/>
            <p:nvPr/>
          </p:nvSpPr>
          <p:spPr>
            <a:xfrm>
              <a:off x="7335074" y="3553346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45"/>
            <p:cNvSpPr/>
            <p:nvPr/>
          </p:nvSpPr>
          <p:spPr>
            <a:xfrm>
              <a:off x="7361767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p45"/>
            <p:cNvSpPr/>
            <p:nvPr/>
          </p:nvSpPr>
          <p:spPr>
            <a:xfrm>
              <a:off x="7389380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45"/>
            <p:cNvSpPr/>
            <p:nvPr/>
          </p:nvSpPr>
          <p:spPr>
            <a:xfrm>
              <a:off x="7416532" y="3587402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45"/>
            <p:cNvSpPr/>
            <p:nvPr/>
          </p:nvSpPr>
          <p:spPr>
            <a:xfrm>
              <a:off x="7416532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45"/>
            <p:cNvSpPr/>
            <p:nvPr/>
          </p:nvSpPr>
          <p:spPr>
            <a:xfrm>
              <a:off x="7443225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3" name="Google Shape;2973;p45"/>
            <p:cNvSpPr/>
            <p:nvPr/>
          </p:nvSpPr>
          <p:spPr>
            <a:xfrm>
              <a:off x="7470838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45"/>
            <p:cNvSpPr/>
            <p:nvPr/>
          </p:nvSpPr>
          <p:spPr>
            <a:xfrm>
              <a:off x="7497070" y="3584181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45"/>
            <p:cNvSpPr/>
            <p:nvPr/>
          </p:nvSpPr>
          <p:spPr>
            <a:xfrm>
              <a:off x="7497070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45"/>
            <p:cNvSpPr/>
            <p:nvPr/>
          </p:nvSpPr>
          <p:spPr>
            <a:xfrm>
              <a:off x="7524683" y="3553346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45"/>
            <p:cNvSpPr/>
            <p:nvPr/>
          </p:nvSpPr>
          <p:spPr>
            <a:xfrm>
              <a:off x="7551376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45"/>
            <p:cNvSpPr/>
            <p:nvPr/>
          </p:nvSpPr>
          <p:spPr>
            <a:xfrm>
              <a:off x="7578989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p45"/>
            <p:cNvSpPr/>
            <p:nvPr/>
          </p:nvSpPr>
          <p:spPr>
            <a:xfrm>
              <a:off x="7605221" y="3580959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0" name="Google Shape;2980;p45"/>
            <p:cNvSpPr/>
            <p:nvPr/>
          </p:nvSpPr>
          <p:spPr>
            <a:xfrm>
              <a:off x="7605221" y="3554727"/>
              <a:ext cx="4609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45"/>
            <p:cNvSpPr/>
            <p:nvPr/>
          </p:nvSpPr>
          <p:spPr>
            <a:xfrm>
              <a:off x="7632834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45"/>
            <p:cNvSpPr/>
            <p:nvPr/>
          </p:nvSpPr>
          <p:spPr>
            <a:xfrm>
              <a:off x="7659527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3" name="Google Shape;2983;p45"/>
            <p:cNvSpPr/>
            <p:nvPr/>
          </p:nvSpPr>
          <p:spPr>
            <a:xfrm>
              <a:off x="7687140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45"/>
            <p:cNvSpPr/>
            <p:nvPr/>
          </p:nvSpPr>
          <p:spPr>
            <a:xfrm>
              <a:off x="7714753" y="358970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45"/>
            <p:cNvSpPr/>
            <p:nvPr/>
          </p:nvSpPr>
          <p:spPr>
            <a:xfrm>
              <a:off x="7714753" y="3554727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45"/>
            <p:cNvSpPr/>
            <p:nvPr/>
          </p:nvSpPr>
          <p:spPr>
            <a:xfrm>
              <a:off x="7740985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7" name="Google Shape;2987;p45"/>
            <p:cNvSpPr/>
            <p:nvPr/>
          </p:nvSpPr>
          <p:spPr>
            <a:xfrm>
              <a:off x="7768598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45"/>
            <p:cNvSpPr/>
            <p:nvPr/>
          </p:nvSpPr>
          <p:spPr>
            <a:xfrm>
              <a:off x="7233366" y="3506864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45"/>
            <p:cNvSpPr/>
            <p:nvPr/>
          </p:nvSpPr>
          <p:spPr>
            <a:xfrm>
              <a:off x="7231065" y="3504563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45"/>
            <p:cNvSpPr/>
            <p:nvPr/>
          </p:nvSpPr>
          <p:spPr>
            <a:xfrm>
              <a:off x="7447367" y="3506864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45"/>
            <p:cNvSpPr/>
            <p:nvPr/>
          </p:nvSpPr>
          <p:spPr>
            <a:xfrm>
              <a:off x="7445526" y="3504563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45"/>
            <p:cNvSpPr/>
            <p:nvPr/>
          </p:nvSpPr>
          <p:spPr>
            <a:xfrm>
              <a:off x="7502593" y="350686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45"/>
            <p:cNvSpPr/>
            <p:nvPr/>
          </p:nvSpPr>
          <p:spPr>
            <a:xfrm>
              <a:off x="7500292" y="350456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45"/>
            <p:cNvSpPr/>
            <p:nvPr/>
          </p:nvSpPr>
          <p:spPr>
            <a:xfrm>
              <a:off x="7644800" y="350686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45"/>
            <p:cNvSpPr/>
            <p:nvPr/>
          </p:nvSpPr>
          <p:spPr>
            <a:xfrm>
              <a:off x="7642499" y="3504563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45"/>
            <p:cNvSpPr/>
            <p:nvPr/>
          </p:nvSpPr>
          <p:spPr>
            <a:xfrm>
              <a:off x="7608443" y="350686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45"/>
            <p:cNvSpPr/>
            <p:nvPr/>
          </p:nvSpPr>
          <p:spPr>
            <a:xfrm>
              <a:off x="7606602" y="350456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45"/>
            <p:cNvSpPr/>
            <p:nvPr/>
          </p:nvSpPr>
          <p:spPr>
            <a:xfrm>
              <a:off x="725683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p45"/>
            <p:cNvSpPr/>
            <p:nvPr/>
          </p:nvSpPr>
          <p:spPr>
            <a:xfrm>
              <a:off x="7284450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45"/>
            <p:cNvSpPr/>
            <p:nvPr/>
          </p:nvSpPr>
          <p:spPr>
            <a:xfrm>
              <a:off x="7310683" y="353125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45"/>
            <p:cNvSpPr/>
            <p:nvPr/>
          </p:nvSpPr>
          <p:spPr>
            <a:xfrm>
              <a:off x="7310683" y="3506864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45"/>
            <p:cNvSpPr/>
            <p:nvPr/>
          </p:nvSpPr>
          <p:spPr>
            <a:xfrm>
              <a:off x="7338296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45"/>
            <p:cNvSpPr/>
            <p:nvPr/>
          </p:nvSpPr>
          <p:spPr>
            <a:xfrm>
              <a:off x="7365909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45"/>
            <p:cNvSpPr/>
            <p:nvPr/>
          </p:nvSpPr>
          <p:spPr>
            <a:xfrm>
              <a:off x="7392141" y="3540920"/>
              <a:ext cx="4609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45"/>
            <p:cNvSpPr/>
            <p:nvPr/>
          </p:nvSpPr>
          <p:spPr>
            <a:xfrm>
              <a:off x="7392141" y="3506864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6" name="Google Shape;3006;p45"/>
            <p:cNvSpPr/>
            <p:nvPr/>
          </p:nvSpPr>
          <p:spPr>
            <a:xfrm>
              <a:off x="7419754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45"/>
            <p:cNvSpPr/>
            <p:nvPr/>
          </p:nvSpPr>
          <p:spPr>
            <a:xfrm>
              <a:off x="744644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45"/>
            <p:cNvSpPr/>
            <p:nvPr/>
          </p:nvSpPr>
          <p:spPr>
            <a:xfrm>
              <a:off x="7474060" y="353769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45"/>
            <p:cNvSpPr/>
            <p:nvPr/>
          </p:nvSpPr>
          <p:spPr>
            <a:xfrm>
              <a:off x="7474060" y="3506864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45"/>
            <p:cNvSpPr/>
            <p:nvPr/>
          </p:nvSpPr>
          <p:spPr>
            <a:xfrm>
              <a:off x="7500292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45"/>
            <p:cNvSpPr/>
            <p:nvPr/>
          </p:nvSpPr>
          <p:spPr>
            <a:xfrm>
              <a:off x="7527905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45"/>
            <p:cNvSpPr/>
            <p:nvPr/>
          </p:nvSpPr>
          <p:spPr>
            <a:xfrm>
              <a:off x="7554597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45"/>
            <p:cNvSpPr/>
            <p:nvPr/>
          </p:nvSpPr>
          <p:spPr>
            <a:xfrm>
              <a:off x="7582210" y="3534477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5"/>
            <p:cNvSpPr/>
            <p:nvPr/>
          </p:nvSpPr>
          <p:spPr>
            <a:xfrm>
              <a:off x="7582210" y="3507785"/>
              <a:ext cx="4175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45"/>
            <p:cNvSpPr/>
            <p:nvPr/>
          </p:nvSpPr>
          <p:spPr>
            <a:xfrm>
              <a:off x="7608443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45"/>
            <p:cNvSpPr/>
            <p:nvPr/>
          </p:nvSpPr>
          <p:spPr>
            <a:xfrm>
              <a:off x="763605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7663669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7690361" y="354276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45"/>
            <p:cNvSpPr/>
            <p:nvPr/>
          </p:nvSpPr>
          <p:spPr>
            <a:xfrm>
              <a:off x="7690361" y="350778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45"/>
            <p:cNvSpPr/>
            <p:nvPr/>
          </p:nvSpPr>
          <p:spPr>
            <a:xfrm>
              <a:off x="7717514" y="3507785"/>
              <a:ext cx="4609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774420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45"/>
            <p:cNvSpPr/>
            <p:nvPr/>
          </p:nvSpPr>
          <p:spPr>
            <a:xfrm>
              <a:off x="7232446" y="3459922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45"/>
            <p:cNvSpPr/>
            <p:nvPr/>
          </p:nvSpPr>
          <p:spPr>
            <a:xfrm>
              <a:off x="7230145" y="3458081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7446447" y="3459922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45"/>
            <p:cNvSpPr/>
            <p:nvPr/>
          </p:nvSpPr>
          <p:spPr>
            <a:xfrm>
              <a:off x="7444145" y="3458081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45"/>
            <p:cNvSpPr/>
            <p:nvPr/>
          </p:nvSpPr>
          <p:spPr>
            <a:xfrm>
              <a:off x="7501673" y="3459922"/>
              <a:ext cx="121497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7499371" y="345808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45"/>
            <p:cNvSpPr/>
            <p:nvPr/>
          </p:nvSpPr>
          <p:spPr>
            <a:xfrm>
              <a:off x="7643419" y="345992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45"/>
            <p:cNvSpPr/>
            <p:nvPr/>
          </p:nvSpPr>
          <p:spPr>
            <a:xfrm>
              <a:off x="7641578" y="345808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45"/>
            <p:cNvSpPr/>
            <p:nvPr/>
          </p:nvSpPr>
          <p:spPr>
            <a:xfrm>
              <a:off x="7607522" y="3459922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45"/>
            <p:cNvSpPr/>
            <p:nvPr/>
          </p:nvSpPr>
          <p:spPr>
            <a:xfrm>
              <a:off x="7605221" y="3458081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45"/>
            <p:cNvSpPr/>
            <p:nvPr/>
          </p:nvSpPr>
          <p:spPr>
            <a:xfrm>
              <a:off x="7255457" y="3459922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45"/>
            <p:cNvSpPr/>
            <p:nvPr/>
          </p:nvSpPr>
          <p:spPr>
            <a:xfrm>
              <a:off x="7283070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45"/>
            <p:cNvSpPr/>
            <p:nvPr/>
          </p:nvSpPr>
          <p:spPr>
            <a:xfrm>
              <a:off x="7309762" y="348431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45"/>
            <p:cNvSpPr/>
            <p:nvPr/>
          </p:nvSpPr>
          <p:spPr>
            <a:xfrm>
              <a:off x="7309762" y="34599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45"/>
            <p:cNvSpPr/>
            <p:nvPr/>
          </p:nvSpPr>
          <p:spPr>
            <a:xfrm>
              <a:off x="7337375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7363608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7391221" y="349397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45"/>
            <p:cNvSpPr/>
            <p:nvPr/>
          </p:nvSpPr>
          <p:spPr>
            <a:xfrm>
              <a:off x="7391221" y="345992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45"/>
            <p:cNvSpPr/>
            <p:nvPr/>
          </p:nvSpPr>
          <p:spPr>
            <a:xfrm>
              <a:off x="7417913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7445526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45"/>
            <p:cNvSpPr/>
            <p:nvPr/>
          </p:nvSpPr>
          <p:spPr>
            <a:xfrm>
              <a:off x="7472679" y="3490757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7472679" y="3459922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7499371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45"/>
            <p:cNvSpPr/>
            <p:nvPr/>
          </p:nvSpPr>
          <p:spPr>
            <a:xfrm>
              <a:off x="7526984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45"/>
            <p:cNvSpPr/>
            <p:nvPr/>
          </p:nvSpPr>
          <p:spPr>
            <a:xfrm>
              <a:off x="7553677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45"/>
            <p:cNvSpPr/>
            <p:nvPr/>
          </p:nvSpPr>
          <p:spPr>
            <a:xfrm>
              <a:off x="7580830" y="3487535"/>
              <a:ext cx="4609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45"/>
            <p:cNvSpPr/>
            <p:nvPr/>
          </p:nvSpPr>
          <p:spPr>
            <a:xfrm>
              <a:off x="7580830" y="346222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45"/>
            <p:cNvSpPr/>
            <p:nvPr/>
          </p:nvSpPr>
          <p:spPr>
            <a:xfrm>
              <a:off x="7607522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7635135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7661367" y="3462223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7688980" y="349627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7688980" y="3462223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7715673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7743286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6516810" y="2801813"/>
              <a:ext cx="662711" cy="1034566"/>
            </a:xfrm>
            <a:custGeom>
              <a:avLst/>
              <a:gdLst/>
              <a:ahLst/>
              <a:cxnLst/>
              <a:rect l="l" t="t" r="r" b="b"/>
              <a:pathLst>
                <a:path w="1440" h="2248" extrusionOk="0">
                  <a:moveTo>
                    <a:pt x="212" y="0"/>
                  </a:moveTo>
                  <a:lnTo>
                    <a:pt x="1440" y="122"/>
                  </a:lnTo>
                  <a:lnTo>
                    <a:pt x="1228" y="2248"/>
                  </a:lnTo>
                  <a:lnTo>
                    <a:pt x="0" y="212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6514969" y="2799512"/>
              <a:ext cx="666393" cy="1039168"/>
            </a:xfrm>
            <a:custGeom>
              <a:avLst/>
              <a:gdLst/>
              <a:ahLst/>
              <a:cxnLst/>
              <a:rect l="l" t="t" r="r" b="b"/>
              <a:pathLst>
                <a:path w="1448" h="2258" extrusionOk="0">
                  <a:moveTo>
                    <a:pt x="1236" y="2258"/>
                  </a:moveTo>
                  <a:lnTo>
                    <a:pt x="1232" y="2258"/>
                  </a:lnTo>
                  <a:lnTo>
                    <a:pt x="0" y="2136"/>
                  </a:lnTo>
                  <a:lnTo>
                    <a:pt x="0" y="2131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1448" y="122"/>
                  </a:lnTo>
                  <a:lnTo>
                    <a:pt x="1448" y="127"/>
                  </a:lnTo>
                  <a:lnTo>
                    <a:pt x="1236" y="2258"/>
                  </a:lnTo>
                  <a:close/>
                  <a:moveTo>
                    <a:pt x="9" y="2127"/>
                  </a:moveTo>
                  <a:lnTo>
                    <a:pt x="1227" y="2249"/>
                  </a:lnTo>
                  <a:lnTo>
                    <a:pt x="1439" y="131"/>
                  </a:lnTo>
                  <a:lnTo>
                    <a:pt x="221" y="9"/>
                  </a:lnTo>
                  <a:lnTo>
                    <a:pt x="9" y="21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6569734" y="2873607"/>
              <a:ext cx="539834" cy="880394"/>
            </a:xfrm>
            <a:custGeom>
              <a:avLst/>
              <a:gdLst/>
              <a:ahLst/>
              <a:cxnLst/>
              <a:rect l="l" t="t" r="r" b="b"/>
              <a:pathLst>
                <a:path w="509" h="830" extrusionOk="0">
                  <a:moveTo>
                    <a:pt x="501" y="108"/>
                  </a:moveTo>
                  <a:cubicBezTo>
                    <a:pt x="466" y="105"/>
                    <a:pt x="440" y="73"/>
                    <a:pt x="443" y="38"/>
                  </a:cubicBezTo>
                  <a:cubicBezTo>
                    <a:pt x="444" y="35"/>
                    <a:pt x="444" y="33"/>
                    <a:pt x="445" y="3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"/>
                    <a:pt x="140" y="5"/>
                    <a:pt x="140" y="8"/>
                  </a:cubicBezTo>
                  <a:cubicBezTo>
                    <a:pt x="136" y="43"/>
                    <a:pt x="105" y="69"/>
                    <a:pt x="69" y="65"/>
                  </a:cubicBezTo>
                  <a:cubicBezTo>
                    <a:pt x="68" y="65"/>
                    <a:pt x="67" y="65"/>
                    <a:pt x="65" y="65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1" y="721"/>
                    <a:pt x="3" y="721"/>
                    <a:pt x="4" y="721"/>
                  </a:cubicBezTo>
                  <a:cubicBezTo>
                    <a:pt x="39" y="725"/>
                    <a:pt x="65" y="756"/>
                    <a:pt x="62" y="792"/>
                  </a:cubicBezTo>
                  <a:cubicBezTo>
                    <a:pt x="61" y="794"/>
                    <a:pt x="61" y="797"/>
                    <a:pt x="60" y="800"/>
                  </a:cubicBezTo>
                  <a:cubicBezTo>
                    <a:pt x="365" y="830"/>
                    <a:pt x="365" y="830"/>
                    <a:pt x="365" y="830"/>
                  </a:cubicBezTo>
                  <a:cubicBezTo>
                    <a:pt x="365" y="827"/>
                    <a:pt x="365" y="825"/>
                    <a:pt x="365" y="822"/>
                  </a:cubicBezTo>
                  <a:cubicBezTo>
                    <a:pt x="369" y="787"/>
                    <a:pt x="400" y="761"/>
                    <a:pt x="435" y="764"/>
                  </a:cubicBezTo>
                  <a:cubicBezTo>
                    <a:pt x="435" y="764"/>
                    <a:pt x="435" y="764"/>
                    <a:pt x="435" y="764"/>
                  </a:cubicBezTo>
                  <a:cubicBezTo>
                    <a:pt x="438" y="765"/>
                    <a:pt x="441" y="765"/>
                    <a:pt x="443" y="766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506" y="109"/>
                    <a:pt x="504" y="109"/>
                    <a:pt x="501" y="108"/>
                  </a:cubicBezTo>
                  <a:close/>
                  <a:moveTo>
                    <a:pt x="244" y="520"/>
                  </a:moveTo>
                  <a:cubicBezTo>
                    <a:pt x="186" y="514"/>
                    <a:pt x="144" y="462"/>
                    <a:pt x="149" y="404"/>
                  </a:cubicBezTo>
                  <a:cubicBezTo>
                    <a:pt x="155" y="347"/>
                    <a:pt x="207" y="304"/>
                    <a:pt x="265" y="310"/>
                  </a:cubicBezTo>
                  <a:cubicBezTo>
                    <a:pt x="323" y="316"/>
                    <a:pt x="365" y="367"/>
                    <a:pt x="359" y="425"/>
                  </a:cubicBezTo>
                  <a:cubicBezTo>
                    <a:pt x="354" y="483"/>
                    <a:pt x="302" y="526"/>
                    <a:pt x="244" y="5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6567894" y="2870385"/>
              <a:ext cx="543516" cy="885456"/>
            </a:xfrm>
            <a:custGeom>
              <a:avLst/>
              <a:gdLst/>
              <a:ahLst/>
              <a:cxnLst/>
              <a:rect l="l" t="t" r="r" b="b"/>
              <a:pathLst>
                <a:path w="513" h="835" extrusionOk="0">
                  <a:moveTo>
                    <a:pt x="369" y="835"/>
                  </a:moveTo>
                  <a:cubicBezTo>
                    <a:pt x="367" y="835"/>
                    <a:pt x="367" y="835"/>
                    <a:pt x="367" y="835"/>
                  </a:cubicBezTo>
                  <a:cubicBezTo>
                    <a:pt x="60" y="804"/>
                    <a:pt x="60" y="804"/>
                    <a:pt x="60" y="804"/>
                  </a:cubicBezTo>
                  <a:cubicBezTo>
                    <a:pt x="60" y="802"/>
                    <a:pt x="60" y="802"/>
                    <a:pt x="60" y="802"/>
                  </a:cubicBezTo>
                  <a:cubicBezTo>
                    <a:pt x="61" y="800"/>
                    <a:pt x="61" y="797"/>
                    <a:pt x="62" y="794"/>
                  </a:cubicBezTo>
                  <a:cubicBezTo>
                    <a:pt x="65" y="760"/>
                    <a:pt x="40" y="730"/>
                    <a:pt x="6" y="726"/>
                  </a:cubicBezTo>
                  <a:cubicBezTo>
                    <a:pt x="4" y="726"/>
                    <a:pt x="3" y="726"/>
                    <a:pt x="2" y="726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9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106" y="70"/>
                    <a:pt x="136" y="45"/>
                    <a:pt x="140" y="10"/>
                  </a:cubicBezTo>
                  <a:cubicBezTo>
                    <a:pt x="140" y="8"/>
                    <a:pt x="140" y="5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49" y="31"/>
                    <a:pt x="449" y="31"/>
                    <a:pt x="449" y="31"/>
                  </a:cubicBezTo>
                  <a:cubicBezTo>
                    <a:pt x="449" y="33"/>
                    <a:pt x="449" y="33"/>
                    <a:pt x="449" y="33"/>
                  </a:cubicBezTo>
                  <a:cubicBezTo>
                    <a:pt x="448" y="36"/>
                    <a:pt x="448" y="39"/>
                    <a:pt x="447" y="41"/>
                  </a:cubicBezTo>
                  <a:cubicBezTo>
                    <a:pt x="444" y="75"/>
                    <a:pt x="469" y="106"/>
                    <a:pt x="503" y="109"/>
                  </a:cubicBezTo>
                  <a:cubicBezTo>
                    <a:pt x="503" y="109"/>
                    <a:pt x="503" y="109"/>
                    <a:pt x="503" y="109"/>
                  </a:cubicBezTo>
                  <a:cubicBezTo>
                    <a:pt x="506" y="110"/>
                    <a:pt x="508" y="110"/>
                    <a:pt x="511" y="110"/>
                  </a:cubicBezTo>
                  <a:cubicBezTo>
                    <a:pt x="513" y="110"/>
                    <a:pt x="513" y="110"/>
                    <a:pt x="513" y="110"/>
                  </a:cubicBezTo>
                  <a:cubicBezTo>
                    <a:pt x="513" y="112"/>
                    <a:pt x="513" y="112"/>
                    <a:pt x="513" y="112"/>
                  </a:cubicBezTo>
                  <a:cubicBezTo>
                    <a:pt x="447" y="771"/>
                    <a:pt x="447" y="771"/>
                    <a:pt x="447" y="771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2" y="770"/>
                    <a:pt x="440" y="770"/>
                    <a:pt x="437" y="769"/>
                  </a:cubicBezTo>
                  <a:cubicBezTo>
                    <a:pt x="437" y="769"/>
                    <a:pt x="437" y="769"/>
                    <a:pt x="437" y="769"/>
                  </a:cubicBezTo>
                  <a:cubicBezTo>
                    <a:pt x="403" y="766"/>
                    <a:pt x="372" y="791"/>
                    <a:pt x="369" y="825"/>
                  </a:cubicBezTo>
                  <a:cubicBezTo>
                    <a:pt x="369" y="828"/>
                    <a:pt x="369" y="830"/>
                    <a:pt x="369" y="833"/>
                  </a:cubicBezTo>
                  <a:lnTo>
                    <a:pt x="369" y="835"/>
                  </a:lnTo>
                  <a:close/>
                  <a:moveTo>
                    <a:pt x="65" y="801"/>
                  </a:moveTo>
                  <a:cubicBezTo>
                    <a:pt x="365" y="831"/>
                    <a:pt x="365" y="831"/>
                    <a:pt x="365" y="831"/>
                  </a:cubicBezTo>
                  <a:cubicBezTo>
                    <a:pt x="365" y="829"/>
                    <a:pt x="365" y="827"/>
                    <a:pt x="365" y="825"/>
                  </a:cubicBezTo>
                  <a:cubicBezTo>
                    <a:pt x="369" y="788"/>
                    <a:pt x="401" y="762"/>
                    <a:pt x="438" y="765"/>
                  </a:cubicBezTo>
                  <a:cubicBezTo>
                    <a:pt x="438" y="765"/>
                    <a:pt x="438" y="765"/>
                    <a:pt x="438" y="765"/>
                  </a:cubicBezTo>
                  <a:cubicBezTo>
                    <a:pt x="440" y="766"/>
                    <a:pt x="442" y="766"/>
                    <a:pt x="444" y="766"/>
                  </a:cubicBezTo>
                  <a:cubicBezTo>
                    <a:pt x="509" y="114"/>
                    <a:pt x="509" y="114"/>
                    <a:pt x="509" y="114"/>
                  </a:cubicBezTo>
                  <a:cubicBezTo>
                    <a:pt x="507" y="114"/>
                    <a:pt x="505" y="114"/>
                    <a:pt x="503" y="113"/>
                  </a:cubicBezTo>
                  <a:cubicBezTo>
                    <a:pt x="466" y="110"/>
                    <a:pt x="440" y="77"/>
                    <a:pt x="443" y="41"/>
                  </a:cubicBezTo>
                  <a:cubicBezTo>
                    <a:pt x="444" y="39"/>
                    <a:pt x="444" y="37"/>
                    <a:pt x="444" y="3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7"/>
                    <a:pt x="144" y="9"/>
                    <a:pt x="144" y="11"/>
                  </a:cubicBezTo>
                  <a:cubicBezTo>
                    <a:pt x="140" y="47"/>
                    <a:pt x="108" y="74"/>
                    <a:pt x="71" y="70"/>
                  </a:cubicBezTo>
                  <a:cubicBezTo>
                    <a:pt x="71" y="70"/>
                    <a:pt x="70" y="70"/>
                    <a:pt x="69" y="70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5" y="722"/>
                    <a:pt x="6" y="722"/>
                    <a:pt x="6" y="722"/>
                  </a:cubicBezTo>
                  <a:cubicBezTo>
                    <a:pt x="43" y="726"/>
                    <a:pt x="69" y="758"/>
                    <a:pt x="66" y="795"/>
                  </a:cubicBezTo>
                  <a:cubicBezTo>
                    <a:pt x="65" y="797"/>
                    <a:pt x="65" y="799"/>
                    <a:pt x="65" y="801"/>
                  </a:cubicBezTo>
                  <a:close/>
                  <a:moveTo>
                    <a:pt x="257" y="525"/>
                  </a:moveTo>
                  <a:cubicBezTo>
                    <a:pt x="253" y="525"/>
                    <a:pt x="249" y="525"/>
                    <a:pt x="246" y="525"/>
                  </a:cubicBezTo>
                  <a:cubicBezTo>
                    <a:pt x="246" y="525"/>
                    <a:pt x="246" y="525"/>
                    <a:pt x="246" y="525"/>
                  </a:cubicBezTo>
                  <a:cubicBezTo>
                    <a:pt x="187" y="519"/>
                    <a:pt x="144" y="466"/>
                    <a:pt x="149" y="407"/>
                  </a:cubicBezTo>
                  <a:cubicBezTo>
                    <a:pt x="155" y="348"/>
                    <a:pt x="208" y="305"/>
                    <a:pt x="267" y="311"/>
                  </a:cubicBezTo>
                  <a:cubicBezTo>
                    <a:pt x="326" y="317"/>
                    <a:pt x="369" y="370"/>
                    <a:pt x="363" y="429"/>
                  </a:cubicBezTo>
                  <a:cubicBezTo>
                    <a:pt x="360" y="457"/>
                    <a:pt x="347" y="483"/>
                    <a:pt x="324" y="501"/>
                  </a:cubicBezTo>
                  <a:cubicBezTo>
                    <a:pt x="305" y="517"/>
                    <a:pt x="281" y="525"/>
                    <a:pt x="257" y="525"/>
                  </a:cubicBezTo>
                  <a:close/>
                  <a:moveTo>
                    <a:pt x="246" y="521"/>
                  </a:moveTo>
                  <a:cubicBezTo>
                    <a:pt x="274" y="524"/>
                    <a:pt x="301" y="516"/>
                    <a:pt x="322" y="498"/>
                  </a:cubicBezTo>
                  <a:cubicBezTo>
                    <a:pt x="343" y="481"/>
                    <a:pt x="357" y="456"/>
                    <a:pt x="359" y="428"/>
                  </a:cubicBezTo>
                  <a:cubicBezTo>
                    <a:pt x="365" y="371"/>
                    <a:pt x="323" y="321"/>
                    <a:pt x="267" y="315"/>
                  </a:cubicBezTo>
                  <a:cubicBezTo>
                    <a:pt x="210" y="309"/>
                    <a:pt x="159" y="351"/>
                    <a:pt x="153" y="408"/>
                  </a:cubicBezTo>
                  <a:cubicBezTo>
                    <a:pt x="148" y="464"/>
                    <a:pt x="189" y="515"/>
                    <a:pt x="246" y="5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6497020" y="2763615"/>
              <a:ext cx="770402" cy="1080588"/>
            </a:xfrm>
            <a:custGeom>
              <a:avLst/>
              <a:gdLst/>
              <a:ahLst/>
              <a:cxnLst/>
              <a:rect l="l" t="t" r="r" b="b"/>
              <a:pathLst>
                <a:path w="1674" h="2348" extrusionOk="0">
                  <a:moveTo>
                    <a:pt x="479" y="0"/>
                  </a:moveTo>
                  <a:lnTo>
                    <a:pt x="1674" y="276"/>
                  </a:lnTo>
                  <a:lnTo>
                    <a:pt x="1197" y="2348"/>
                  </a:lnTo>
                  <a:lnTo>
                    <a:pt x="0" y="207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6494719" y="2761314"/>
              <a:ext cx="775925" cy="1085650"/>
            </a:xfrm>
            <a:custGeom>
              <a:avLst/>
              <a:gdLst/>
              <a:ahLst/>
              <a:cxnLst/>
              <a:rect l="l" t="t" r="r" b="b"/>
              <a:pathLst>
                <a:path w="1686" h="2359" extrusionOk="0">
                  <a:moveTo>
                    <a:pt x="1204" y="2359"/>
                  </a:moveTo>
                  <a:lnTo>
                    <a:pt x="0" y="2081"/>
                  </a:lnTo>
                  <a:lnTo>
                    <a:pt x="479" y="0"/>
                  </a:lnTo>
                  <a:lnTo>
                    <a:pt x="1686" y="277"/>
                  </a:lnTo>
                  <a:lnTo>
                    <a:pt x="1204" y="2359"/>
                  </a:lnTo>
                  <a:close/>
                  <a:moveTo>
                    <a:pt x="11" y="2074"/>
                  </a:moveTo>
                  <a:lnTo>
                    <a:pt x="1197" y="2348"/>
                  </a:lnTo>
                  <a:lnTo>
                    <a:pt x="1674" y="283"/>
                  </a:lnTo>
                  <a:lnTo>
                    <a:pt x="486" y="12"/>
                  </a:lnTo>
                  <a:lnTo>
                    <a:pt x="11" y="20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6574337" y="2851516"/>
              <a:ext cx="616690" cy="903404"/>
            </a:xfrm>
            <a:custGeom>
              <a:avLst/>
              <a:gdLst/>
              <a:ahLst/>
              <a:cxnLst/>
              <a:rect l="l" t="t" r="r" b="b"/>
              <a:pathLst>
                <a:path w="582" h="852" extrusionOk="0">
                  <a:moveTo>
                    <a:pt x="574" y="154"/>
                  </a:moveTo>
                  <a:cubicBezTo>
                    <a:pt x="540" y="146"/>
                    <a:pt x="518" y="111"/>
                    <a:pt x="526" y="77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7" y="74"/>
                    <a:pt x="527" y="72"/>
                    <a:pt x="528" y="69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3"/>
                    <a:pt x="229" y="6"/>
                    <a:pt x="229" y="8"/>
                  </a:cubicBezTo>
                  <a:cubicBezTo>
                    <a:pt x="221" y="43"/>
                    <a:pt x="186" y="65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0" y="56"/>
                    <a:pt x="149" y="56"/>
                    <a:pt x="148" y="5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" y="698"/>
                    <a:pt x="2" y="699"/>
                    <a:pt x="4" y="699"/>
                  </a:cubicBezTo>
                  <a:cubicBezTo>
                    <a:pt x="38" y="707"/>
                    <a:pt x="60" y="741"/>
                    <a:pt x="52" y="776"/>
                  </a:cubicBezTo>
                  <a:cubicBezTo>
                    <a:pt x="52" y="776"/>
                    <a:pt x="52" y="776"/>
                    <a:pt x="52" y="776"/>
                  </a:cubicBezTo>
                  <a:cubicBezTo>
                    <a:pt x="51" y="779"/>
                    <a:pt x="50" y="781"/>
                    <a:pt x="50" y="784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0"/>
                    <a:pt x="348" y="847"/>
                    <a:pt x="349" y="844"/>
                  </a:cubicBezTo>
                  <a:cubicBezTo>
                    <a:pt x="357" y="810"/>
                    <a:pt x="392" y="788"/>
                    <a:pt x="426" y="796"/>
                  </a:cubicBezTo>
                  <a:cubicBezTo>
                    <a:pt x="426" y="796"/>
                    <a:pt x="426" y="796"/>
                    <a:pt x="426" y="796"/>
                  </a:cubicBezTo>
                  <a:cubicBezTo>
                    <a:pt x="429" y="797"/>
                    <a:pt x="431" y="798"/>
                    <a:pt x="434" y="798"/>
                  </a:cubicBezTo>
                  <a:cubicBezTo>
                    <a:pt x="582" y="155"/>
                    <a:pt x="582" y="155"/>
                    <a:pt x="582" y="155"/>
                  </a:cubicBezTo>
                  <a:cubicBezTo>
                    <a:pt x="579" y="155"/>
                    <a:pt x="577" y="154"/>
                    <a:pt x="574" y="154"/>
                  </a:cubicBezTo>
                  <a:close/>
                  <a:moveTo>
                    <a:pt x="267" y="529"/>
                  </a:moveTo>
                  <a:cubicBezTo>
                    <a:pt x="210" y="516"/>
                    <a:pt x="175" y="460"/>
                    <a:pt x="188" y="403"/>
                  </a:cubicBezTo>
                  <a:cubicBezTo>
                    <a:pt x="201" y="346"/>
                    <a:pt x="258" y="311"/>
                    <a:pt x="314" y="324"/>
                  </a:cubicBezTo>
                  <a:cubicBezTo>
                    <a:pt x="371" y="337"/>
                    <a:pt x="406" y="394"/>
                    <a:pt x="393" y="450"/>
                  </a:cubicBezTo>
                  <a:cubicBezTo>
                    <a:pt x="393" y="450"/>
                    <a:pt x="393" y="450"/>
                    <a:pt x="393" y="450"/>
                  </a:cubicBezTo>
                  <a:cubicBezTo>
                    <a:pt x="380" y="507"/>
                    <a:pt x="324" y="543"/>
                    <a:pt x="267" y="5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6571115" y="2849215"/>
              <a:ext cx="623133" cy="908927"/>
            </a:xfrm>
            <a:custGeom>
              <a:avLst/>
              <a:gdLst/>
              <a:ahLst/>
              <a:cxnLst/>
              <a:rect l="l" t="t" r="r" b="b"/>
              <a:pathLst>
                <a:path w="588" h="857" extrusionOk="0">
                  <a:moveTo>
                    <a:pt x="353" y="857"/>
                  </a:moveTo>
                  <a:cubicBezTo>
                    <a:pt x="350" y="856"/>
                    <a:pt x="350" y="856"/>
                    <a:pt x="350" y="856"/>
                  </a:cubicBezTo>
                  <a:cubicBezTo>
                    <a:pt x="50" y="787"/>
                    <a:pt x="50" y="787"/>
                    <a:pt x="50" y="787"/>
                  </a:cubicBezTo>
                  <a:cubicBezTo>
                    <a:pt x="51" y="785"/>
                    <a:pt x="51" y="785"/>
                    <a:pt x="51" y="785"/>
                  </a:cubicBezTo>
                  <a:cubicBezTo>
                    <a:pt x="52" y="783"/>
                    <a:pt x="52" y="780"/>
                    <a:pt x="53" y="778"/>
                  </a:cubicBezTo>
                  <a:cubicBezTo>
                    <a:pt x="57" y="761"/>
                    <a:pt x="54" y="745"/>
                    <a:pt x="45" y="731"/>
                  </a:cubicBezTo>
                  <a:cubicBezTo>
                    <a:pt x="36" y="716"/>
                    <a:pt x="22" y="707"/>
                    <a:pt x="6" y="703"/>
                  </a:cubicBezTo>
                  <a:cubicBezTo>
                    <a:pt x="5" y="703"/>
                    <a:pt x="4" y="702"/>
                    <a:pt x="3" y="702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1" y="700"/>
                    <a:pt x="1" y="700"/>
                    <a:pt x="1" y="700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6"/>
                    <a:pt x="154" y="56"/>
                    <a:pt x="155" y="57"/>
                  </a:cubicBezTo>
                  <a:cubicBezTo>
                    <a:pt x="171" y="60"/>
                    <a:pt x="188" y="58"/>
                    <a:pt x="202" y="49"/>
                  </a:cubicBezTo>
                  <a:cubicBezTo>
                    <a:pt x="216" y="40"/>
                    <a:pt x="226" y="26"/>
                    <a:pt x="230" y="10"/>
                  </a:cubicBezTo>
                  <a:cubicBezTo>
                    <a:pt x="230" y="7"/>
                    <a:pt x="231" y="5"/>
                    <a:pt x="231" y="2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534" y="70"/>
                    <a:pt x="534" y="70"/>
                    <a:pt x="534" y="70"/>
                  </a:cubicBezTo>
                  <a:cubicBezTo>
                    <a:pt x="533" y="72"/>
                    <a:pt x="533" y="72"/>
                    <a:pt x="533" y="72"/>
                  </a:cubicBezTo>
                  <a:cubicBezTo>
                    <a:pt x="532" y="74"/>
                    <a:pt x="531" y="77"/>
                    <a:pt x="531" y="79"/>
                  </a:cubicBezTo>
                  <a:cubicBezTo>
                    <a:pt x="527" y="95"/>
                    <a:pt x="530" y="112"/>
                    <a:pt x="539" y="126"/>
                  </a:cubicBezTo>
                  <a:cubicBezTo>
                    <a:pt x="548" y="140"/>
                    <a:pt x="561" y="150"/>
                    <a:pt x="578" y="154"/>
                  </a:cubicBezTo>
                  <a:cubicBezTo>
                    <a:pt x="580" y="154"/>
                    <a:pt x="583" y="155"/>
                    <a:pt x="585" y="155"/>
                  </a:cubicBezTo>
                  <a:cubicBezTo>
                    <a:pt x="588" y="155"/>
                    <a:pt x="588" y="155"/>
                    <a:pt x="588" y="155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438" y="803"/>
                    <a:pt x="438" y="803"/>
                    <a:pt x="438" y="803"/>
                  </a:cubicBezTo>
                  <a:cubicBezTo>
                    <a:pt x="436" y="802"/>
                    <a:pt x="436" y="802"/>
                    <a:pt x="436" y="802"/>
                  </a:cubicBezTo>
                  <a:cubicBezTo>
                    <a:pt x="434" y="801"/>
                    <a:pt x="431" y="801"/>
                    <a:pt x="429" y="800"/>
                  </a:cubicBezTo>
                  <a:cubicBezTo>
                    <a:pt x="395" y="792"/>
                    <a:pt x="362" y="813"/>
                    <a:pt x="354" y="847"/>
                  </a:cubicBezTo>
                  <a:cubicBezTo>
                    <a:pt x="353" y="849"/>
                    <a:pt x="353" y="852"/>
                    <a:pt x="353" y="855"/>
                  </a:cubicBezTo>
                  <a:lnTo>
                    <a:pt x="353" y="857"/>
                  </a:lnTo>
                  <a:close/>
                  <a:moveTo>
                    <a:pt x="55" y="784"/>
                  </a:moveTo>
                  <a:cubicBezTo>
                    <a:pt x="349" y="852"/>
                    <a:pt x="349" y="852"/>
                    <a:pt x="349" y="852"/>
                  </a:cubicBezTo>
                  <a:cubicBezTo>
                    <a:pt x="349" y="850"/>
                    <a:pt x="350" y="848"/>
                    <a:pt x="350" y="846"/>
                  </a:cubicBezTo>
                  <a:cubicBezTo>
                    <a:pt x="358" y="810"/>
                    <a:pt x="394" y="788"/>
                    <a:pt x="430" y="796"/>
                  </a:cubicBezTo>
                  <a:cubicBezTo>
                    <a:pt x="432" y="797"/>
                    <a:pt x="433" y="797"/>
                    <a:pt x="435" y="798"/>
                  </a:cubicBezTo>
                  <a:cubicBezTo>
                    <a:pt x="583" y="159"/>
                    <a:pt x="583" y="159"/>
                    <a:pt x="583" y="159"/>
                  </a:cubicBezTo>
                  <a:cubicBezTo>
                    <a:pt x="581" y="159"/>
                    <a:pt x="579" y="158"/>
                    <a:pt x="577" y="158"/>
                  </a:cubicBezTo>
                  <a:cubicBezTo>
                    <a:pt x="577" y="158"/>
                    <a:pt x="577" y="158"/>
                    <a:pt x="577" y="158"/>
                  </a:cubicBezTo>
                  <a:cubicBezTo>
                    <a:pt x="559" y="154"/>
                    <a:pt x="545" y="143"/>
                    <a:pt x="535" y="128"/>
                  </a:cubicBezTo>
                  <a:cubicBezTo>
                    <a:pt x="526" y="113"/>
                    <a:pt x="523" y="96"/>
                    <a:pt x="527" y="78"/>
                  </a:cubicBezTo>
                  <a:cubicBezTo>
                    <a:pt x="527" y="76"/>
                    <a:pt x="528" y="74"/>
                    <a:pt x="529" y="73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34" y="7"/>
                    <a:pt x="234" y="9"/>
                    <a:pt x="234" y="11"/>
                  </a:cubicBezTo>
                  <a:cubicBezTo>
                    <a:pt x="225" y="46"/>
                    <a:pt x="190" y="69"/>
                    <a:pt x="154" y="61"/>
                  </a:cubicBezTo>
                  <a:cubicBezTo>
                    <a:pt x="153" y="60"/>
                    <a:pt x="153" y="60"/>
                    <a:pt x="152" y="60"/>
                  </a:cubicBezTo>
                  <a:cubicBezTo>
                    <a:pt x="5" y="699"/>
                    <a:pt x="5" y="699"/>
                    <a:pt x="5" y="699"/>
                  </a:cubicBezTo>
                  <a:cubicBezTo>
                    <a:pt x="6" y="699"/>
                    <a:pt x="6" y="699"/>
                    <a:pt x="7" y="699"/>
                  </a:cubicBezTo>
                  <a:cubicBezTo>
                    <a:pt x="24" y="703"/>
                    <a:pt x="39" y="713"/>
                    <a:pt x="48" y="728"/>
                  </a:cubicBezTo>
                  <a:cubicBezTo>
                    <a:pt x="58" y="743"/>
                    <a:pt x="61" y="761"/>
                    <a:pt x="57" y="778"/>
                  </a:cubicBezTo>
                  <a:cubicBezTo>
                    <a:pt x="56" y="780"/>
                    <a:pt x="56" y="782"/>
                    <a:pt x="55" y="784"/>
                  </a:cubicBezTo>
                  <a:close/>
                  <a:moveTo>
                    <a:pt x="294" y="536"/>
                  </a:moveTo>
                  <a:cubicBezTo>
                    <a:pt x="286" y="536"/>
                    <a:pt x="278" y="535"/>
                    <a:pt x="270" y="533"/>
                  </a:cubicBezTo>
                  <a:cubicBezTo>
                    <a:pt x="242" y="527"/>
                    <a:pt x="218" y="510"/>
                    <a:pt x="203" y="486"/>
                  </a:cubicBezTo>
                  <a:cubicBezTo>
                    <a:pt x="187" y="461"/>
                    <a:pt x="183" y="433"/>
                    <a:pt x="189" y="405"/>
                  </a:cubicBezTo>
                  <a:cubicBezTo>
                    <a:pt x="202" y="347"/>
                    <a:pt x="260" y="311"/>
                    <a:pt x="318" y="324"/>
                  </a:cubicBezTo>
                  <a:cubicBezTo>
                    <a:pt x="375" y="337"/>
                    <a:pt x="412" y="395"/>
                    <a:pt x="398" y="453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387" y="503"/>
                    <a:pt x="342" y="536"/>
                    <a:pt x="294" y="536"/>
                  </a:cubicBezTo>
                  <a:close/>
                  <a:moveTo>
                    <a:pt x="270" y="530"/>
                  </a:moveTo>
                  <a:cubicBezTo>
                    <a:pt x="326" y="542"/>
                    <a:pt x="382" y="508"/>
                    <a:pt x="394" y="452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407" y="396"/>
                    <a:pt x="372" y="341"/>
                    <a:pt x="317" y="328"/>
                  </a:cubicBezTo>
                  <a:cubicBezTo>
                    <a:pt x="261" y="315"/>
                    <a:pt x="206" y="350"/>
                    <a:pt x="193" y="406"/>
                  </a:cubicBezTo>
                  <a:cubicBezTo>
                    <a:pt x="187" y="432"/>
                    <a:pt x="191" y="460"/>
                    <a:pt x="206" y="484"/>
                  </a:cubicBezTo>
                  <a:cubicBezTo>
                    <a:pt x="221" y="507"/>
                    <a:pt x="244" y="523"/>
                    <a:pt x="270" y="5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6493799" y="2784785"/>
              <a:ext cx="890058" cy="1119706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796" y="0"/>
                  </a:moveTo>
                  <a:lnTo>
                    <a:pt x="1934" y="461"/>
                  </a:lnTo>
                  <a:lnTo>
                    <a:pt x="1137" y="2433"/>
                  </a:lnTo>
                  <a:lnTo>
                    <a:pt x="0" y="1972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6491498" y="2781563"/>
              <a:ext cx="895581" cy="1124769"/>
            </a:xfrm>
            <a:custGeom>
              <a:avLst/>
              <a:gdLst/>
              <a:ahLst/>
              <a:cxnLst/>
              <a:rect l="l" t="t" r="r" b="b"/>
              <a:pathLst>
                <a:path w="1946" h="2444" extrusionOk="0">
                  <a:moveTo>
                    <a:pt x="1147" y="2444"/>
                  </a:moveTo>
                  <a:lnTo>
                    <a:pt x="0" y="1981"/>
                  </a:lnTo>
                  <a:lnTo>
                    <a:pt x="799" y="0"/>
                  </a:lnTo>
                  <a:lnTo>
                    <a:pt x="1946" y="465"/>
                  </a:lnTo>
                  <a:lnTo>
                    <a:pt x="1147" y="2444"/>
                  </a:lnTo>
                  <a:close/>
                  <a:moveTo>
                    <a:pt x="12" y="1977"/>
                  </a:moveTo>
                  <a:lnTo>
                    <a:pt x="1140" y="2433"/>
                  </a:lnTo>
                  <a:lnTo>
                    <a:pt x="1934" y="470"/>
                  </a:lnTo>
                  <a:lnTo>
                    <a:pt x="804" y="14"/>
                  </a:lnTo>
                  <a:lnTo>
                    <a:pt x="12" y="197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6589064" y="2887413"/>
              <a:ext cx="700449" cy="912148"/>
            </a:xfrm>
            <a:custGeom>
              <a:avLst/>
              <a:gdLst/>
              <a:ahLst/>
              <a:cxnLst/>
              <a:rect l="l" t="t" r="r" b="b"/>
              <a:pathLst>
                <a:path w="661" h="860" extrusionOk="0">
                  <a:moveTo>
                    <a:pt x="653" y="206"/>
                  </a:moveTo>
                  <a:cubicBezTo>
                    <a:pt x="620" y="192"/>
                    <a:pt x="604" y="155"/>
                    <a:pt x="617" y="122"/>
                  </a:cubicBezTo>
                  <a:cubicBezTo>
                    <a:pt x="618" y="119"/>
                    <a:pt x="620" y="117"/>
                    <a:pt x="621" y="115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36" y="3"/>
                    <a:pt x="335" y="5"/>
                    <a:pt x="335" y="8"/>
                  </a:cubicBezTo>
                  <a:cubicBezTo>
                    <a:pt x="321" y="41"/>
                    <a:pt x="284" y="56"/>
                    <a:pt x="251" y="43"/>
                  </a:cubicBezTo>
                  <a:cubicBezTo>
                    <a:pt x="250" y="43"/>
                    <a:pt x="248" y="42"/>
                    <a:pt x="247" y="41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1" y="653"/>
                    <a:pt x="3" y="654"/>
                    <a:pt x="4" y="654"/>
                  </a:cubicBezTo>
                  <a:cubicBezTo>
                    <a:pt x="37" y="668"/>
                    <a:pt x="53" y="705"/>
                    <a:pt x="40" y="738"/>
                  </a:cubicBezTo>
                  <a:cubicBezTo>
                    <a:pt x="39" y="738"/>
                    <a:pt x="39" y="738"/>
                    <a:pt x="39" y="738"/>
                  </a:cubicBezTo>
                  <a:cubicBezTo>
                    <a:pt x="38" y="741"/>
                    <a:pt x="37" y="743"/>
                    <a:pt x="36" y="745"/>
                  </a:cubicBezTo>
                  <a:cubicBezTo>
                    <a:pt x="320" y="860"/>
                    <a:pt x="320" y="860"/>
                    <a:pt x="320" y="860"/>
                  </a:cubicBezTo>
                  <a:cubicBezTo>
                    <a:pt x="321" y="857"/>
                    <a:pt x="321" y="855"/>
                    <a:pt x="322" y="852"/>
                  </a:cubicBezTo>
                  <a:cubicBezTo>
                    <a:pt x="336" y="819"/>
                    <a:pt x="373" y="803"/>
                    <a:pt x="406" y="817"/>
                  </a:cubicBezTo>
                  <a:cubicBezTo>
                    <a:pt x="406" y="817"/>
                    <a:pt x="406" y="817"/>
                    <a:pt x="406" y="817"/>
                  </a:cubicBezTo>
                  <a:cubicBezTo>
                    <a:pt x="409" y="818"/>
                    <a:pt x="411" y="819"/>
                    <a:pt x="413" y="820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58" y="208"/>
                    <a:pt x="656" y="207"/>
                    <a:pt x="653" y="206"/>
                  </a:cubicBezTo>
                  <a:close/>
                  <a:moveTo>
                    <a:pt x="291" y="528"/>
                  </a:moveTo>
                  <a:cubicBezTo>
                    <a:pt x="237" y="507"/>
                    <a:pt x="211" y="445"/>
                    <a:pt x="233" y="391"/>
                  </a:cubicBezTo>
                  <a:cubicBezTo>
                    <a:pt x="254" y="337"/>
                    <a:pt x="316" y="311"/>
                    <a:pt x="370" y="333"/>
                  </a:cubicBezTo>
                  <a:cubicBezTo>
                    <a:pt x="424" y="355"/>
                    <a:pt x="450" y="416"/>
                    <a:pt x="428" y="470"/>
                  </a:cubicBezTo>
                  <a:cubicBezTo>
                    <a:pt x="406" y="524"/>
                    <a:pt x="345" y="550"/>
                    <a:pt x="291" y="529"/>
                  </a:cubicBezTo>
                  <a:cubicBezTo>
                    <a:pt x="291" y="528"/>
                    <a:pt x="291" y="528"/>
                    <a:pt x="291" y="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6586763" y="2884192"/>
              <a:ext cx="705051" cy="918592"/>
            </a:xfrm>
            <a:custGeom>
              <a:avLst/>
              <a:gdLst/>
              <a:ahLst/>
              <a:cxnLst/>
              <a:rect l="l" t="t" r="r" b="b"/>
              <a:pathLst>
                <a:path w="665" h="866" extrusionOk="0">
                  <a:moveTo>
                    <a:pt x="323" y="866"/>
                  </a:moveTo>
                  <a:cubicBezTo>
                    <a:pt x="321" y="865"/>
                    <a:pt x="321" y="865"/>
                    <a:pt x="321" y="865"/>
                  </a:cubicBezTo>
                  <a:cubicBezTo>
                    <a:pt x="35" y="749"/>
                    <a:pt x="35" y="749"/>
                    <a:pt x="35" y="749"/>
                  </a:cubicBezTo>
                  <a:cubicBezTo>
                    <a:pt x="36" y="747"/>
                    <a:pt x="36" y="747"/>
                    <a:pt x="36" y="747"/>
                  </a:cubicBezTo>
                  <a:cubicBezTo>
                    <a:pt x="38" y="745"/>
                    <a:pt x="39" y="743"/>
                    <a:pt x="40" y="740"/>
                  </a:cubicBezTo>
                  <a:cubicBezTo>
                    <a:pt x="52" y="708"/>
                    <a:pt x="37" y="672"/>
                    <a:pt x="5" y="659"/>
                  </a:cubicBezTo>
                  <a:cubicBezTo>
                    <a:pt x="4" y="659"/>
                    <a:pt x="4" y="659"/>
                    <a:pt x="3" y="658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2" y="44"/>
                    <a:pt x="253" y="44"/>
                    <a:pt x="254" y="44"/>
                  </a:cubicBezTo>
                  <a:cubicBezTo>
                    <a:pt x="285" y="57"/>
                    <a:pt x="322" y="42"/>
                    <a:pt x="335" y="10"/>
                  </a:cubicBezTo>
                  <a:cubicBezTo>
                    <a:pt x="336" y="7"/>
                    <a:pt x="336" y="5"/>
                    <a:pt x="337" y="3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626" y="117"/>
                    <a:pt x="626" y="117"/>
                    <a:pt x="626" y="117"/>
                  </a:cubicBezTo>
                  <a:cubicBezTo>
                    <a:pt x="625" y="119"/>
                    <a:pt x="625" y="119"/>
                    <a:pt x="625" y="119"/>
                  </a:cubicBezTo>
                  <a:cubicBezTo>
                    <a:pt x="623" y="121"/>
                    <a:pt x="622" y="123"/>
                    <a:pt x="621" y="126"/>
                  </a:cubicBezTo>
                  <a:cubicBezTo>
                    <a:pt x="608" y="157"/>
                    <a:pt x="624" y="194"/>
                    <a:pt x="656" y="207"/>
                  </a:cubicBezTo>
                  <a:cubicBezTo>
                    <a:pt x="656" y="207"/>
                    <a:pt x="656" y="207"/>
                    <a:pt x="656" y="207"/>
                  </a:cubicBezTo>
                  <a:cubicBezTo>
                    <a:pt x="658" y="208"/>
                    <a:pt x="661" y="209"/>
                    <a:pt x="663" y="209"/>
                  </a:cubicBezTo>
                  <a:cubicBezTo>
                    <a:pt x="665" y="210"/>
                    <a:pt x="665" y="210"/>
                    <a:pt x="665" y="210"/>
                  </a:cubicBezTo>
                  <a:cubicBezTo>
                    <a:pt x="416" y="826"/>
                    <a:pt x="416" y="826"/>
                    <a:pt x="416" y="826"/>
                  </a:cubicBezTo>
                  <a:cubicBezTo>
                    <a:pt x="414" y="825"/>
                    <a:pt x="414" y="825"/>
                    <a:pt x="414" y="825"/>
                  </a:cubicBezTo>
                  <a:cubicBezTo>
                    <a:pt x="412" y="824"/>
                    <a:pt x="410" y="823"/>
                    <a:pt x="407" y="822"/>
                  </a:cubicBezTo>
                  <a:cubicBezTo>
                    <a:pt x="392" y="815"/>
                    <a:pt x="375" y="816"/>
                    <a:pt x="360" y="822"/>
                  </a:cubicBezTo>
                  <a:cubicBezTo>
                    <a:pt x="344" y="829"/>
                    <a:pt x="333" y="841"/>
                    <a:pt x="326" y="856"/>
                  </a:cubicBezTo>
                  <a:cubicBezTo>
                    <a:pt x="325" y="858"/>
                    <a:pt x="325" y="861"/>
                    <a:pt x="324" y="863"/>
                  </a:cubicBezTo>
                  <a:lnTo>
                    <a:pt x="323" y="866"/>
                  </a:lnTo>
                  <a:close/>
                  <a:moveTo>
                    <a:pt x="41" y="747"/>
                  </a:moveTo>
                  <a:cubicBezTo>
                    <a:pt x="321" y="860"/>
                    <a:pt x="321" y="860"/>
                    <a:pt x="321" y="860"/>
                  </a:cubicBezTo>
                  <a:cubicBezTo>
                    <a:pt x="321" y="858"/>
                    <a:pt x="322" y="856"/>
                    <a:pt x="323" y="855"/>
                  </a:cubicBezTo>
                  <a:cubicBezTo>
                    <a:pt x="329" y="838"/>
                    <a:pt x="342" y="825"/>
                    <a:pt x="358" y="818"/>
                  </a:cubicBezTo>
                  <a:cubicBezTo>
                    <a:pt x="374" y="811"/>
                    <a:pt x="392" y="811"/>
                    <a:pt x="409" y="818"/>
                  </a:cubicBezTo>
                  <a:cubicBezTo>
                    <a:pt x="411" y="819"/>
                    <a:pt x="413" y="819"/>
                    <a:pt x="414" y="820"/>
                  </a:cubicBezTo>
                  <a:cubicBezTo>
                    <a:pt x="660" y="213"/>
                    <a:pt x="660" y="213"/>
                    <a:pt x="660" y="213"/>
                  </a:cubicBezTo>
                  <a:cubicBezTo>
                    <a:pt x="658" y="212"/>
                    <a:pt x="656" y="211"/>
                    <a:pt x="654" y="210"/>
                  </a:cubicBezTo>
                  <a:cubicBezTo>
                    <a:pt x="620" y="197"/>
                    <a:pt x="604" y="158"/>
                    <a:pt x="618" y="124"/>
                  </a:cubicBezTo>
                  <a:cubicBezTo>
                    <a:pt x="618" y="122"/>
                    <a:pt x="619" y="120"/>
                    <a:pt x="620" y="11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8"/>
                    <a:pt x="339" y="9"/>
                    <a:pt x="338" y="11"/>
                  </a:cubicBezTo>
                  <a:cubicBezTo>
                    <a:pt x="325" y="45"/>
                    <a:pt x="286" y="62"/>
                    <a:pt x="252" y="48"/>
                  </a:cubicBezTo>
                  <a:cubicBezTo>
                    <a:pt x="251" y="48"/>
                    <a:pt x="251" y="47"/>
                    <a:pt x="250" y="47"/>
                  </a:cubicBezTo>
                  <a:cubicBezTo>
                    <a:pt x="5" y="655"/>
                    <a:pt x="5" y="655"/>
                    <a:pt x="5" y="655"/>
                  </a:cubicBezTo>
                  <a:cubicBezTo>
                    <a:pt x="5" y="655"/>
                    <a:pt x="6" y="655"/>
                    <a:pt x="7" y="655"/>
                  </a:cubicBezTo>
                  <a:cubicBezTo>
                    <a:pt x="41" y="669"/>
                    <a:pt x="57" y="708"/>
                    <a:pt x="43" y="742"/>
                  </a:cubicBezTo>
                  <a:cubicBezTo>
                    <a:pt x="43" y="744"/>
                    <a:pt x="42" y="745"/>
                    <a:pt x="41" y="747"/>
                  </a:cubicBezTo>
                  <a:close/>
                  <a:moveTo>
                    <a:pt x="332" y="541"/>
                  </a:moveTo>
                  <a:cubicBezTo>
                    <a:pt x="319" y="541"/>
                    <a:pt x="305" y="539"/>
                    <a:pt x="292" y="533"/>
                  </a:cubicBezTo>
                  <a:cubicBezTo>
                    <a:pt x="283" y="530"/>
                    <a:pt x="283" y="530"/>
                    <a:pt x="283" y="530"/>
                  </a:cubicBezTo>
                  <a:cubicBezTo>
                    <a:pt x="284" y="530"/>
                    <a:pt x="284" y="530"/>
                    <a:pt x="284" y="530"/>
                  </a:cubicBezTo>
                  <a:cubicBezTo>
                    <a:pt x="235" y="505"/>
                    <a:pt x="212" y="445"/>
                    <a:pt x="233" y="393"/>
                  </a:cubicBezTo>
                  <a:cubicBezTo>
                    <a:pt x="255" y="338"/>
                    <a:pt x="318" y="312"/>
                    <a:pt x="373" y="334"/>
                  </a:cubicBezTo>
                  <a:cubicBezTo>
                    <a:pt x="428" y="356"/>
                    <a:pt x="454" y="419"/>
                    <a:pt x="432" y="474"/>
                  </a:cubicBezTo>
                  <a:cubicBezTo>
                    <a:pt x="421" y="501"/>
                    <a:pt x="401" y="521"/>
                    <a:pt x="374" y="533"/>
                  </a:cubicBezTo>
                  <a:cubicBezTo>
                    <a:pt x="361" y="538"/>
                    <a:pt x="347" y="541"/>
                    <a:pt x="332" y="541"/>
                  </a:cubicBezTo>
                  <a:close/>
                  <a:moveTo>
                    <a:pt x="296" y="530"/>
                  </a:moveTo>
                  <a:cubicBezTo>
                    <a:pt x="321" y="540"/>
                    <a:pt x="348" y="539"/>
                    <a:pt x="373" y="529"/>
                  </a:cubicBezTo>
                  <a:cubicBezTo>
                    <a:pt x="398" y="518"/>
                    <a:pt x="418" y="498"/>
                    <a:pt x="428" y="472"/>
                  </a:cubicBezTo>
                  <a:cubicBezTo>
                    <a:pt x="450" y="420"/>
                    <a:pt x="424" y="359"/>
                    <a:pt x="371" y="338"/>
                  </a:cubicBezTo>
                  <a:cubicBezTo>
                    <a:pt x="318" y="316"/>
                    <a:pt x="258" y="342"/>
                    <a:pt x="236" y="395"/>
                  </a:cubicBezTo>
                  <a:cubicBezTo>
                    <a:pt x="215" y="448"/>
                    <a:pt x="241" y="508"/>
                    <a:pt x="294" y="530"/>
                  </a:cubicBezTo>
                  <a:lnTo>
                    <a:pt x="296" y="5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6497020" y="2859800"/>
              <a:ext cx="1029964" cy="1124308"/>
            </a:xfrm>
            <a:custGeom>
              <a:avLst/>
              <a:gdLst/>
              <a:ahLst/>
              <a:cxnLst/>
              <a:rect l="l" t="t" r="r" b="b"/>
              <a:pathLst>
                <a:path w="2238" h="2443" extrusionOk="0">
                  <a:moveTo>
                    <a:pt x="1243" y="0"/>
                  </a:moveTo>
                  <a:lnTo>
                    <a:pt x="2238" y="719"/>
                  </a:lnTo>
                  <a:lnTo>
                    <a:pt x="994" y="2443"/>
                  </a:lnTo>
                  <a:lnTo>
                    <a:pt x="0" y="1724"/>
                  </a:lnTo>
                  <a:lnTo>
                    <a:pt x="12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6493799" y="2856579"/>
              <a:ext cx="1036407" cy="1130751"/>
            </a:xfrm>
            <a:custGeom>
              <a:avLst/>
              <a:gdLst/>
              <a:ahLst/>
              <a:cxnLst/>
              <a:rect l="l" t="t" r="r" b="b"/>
              <a:pathLst>
                <a:path w="2252" h="2457" extrusionOk="0">
                  <a:moveTo>
                    <a:pt x="1001" y="2457"/>
                  </a:moveTo>
                  <a:lnTo>
                    <a:pt x="999" y="2454"/>
                  </a:lnTo>
                  <a:lnTo>
                    <a:pt x="0" y="1731"/>
                  </a:lnTo>
                  <a:lnTo>
                    <a:pt x="2" y="1728"/>
                  </a:lnTo>
                  <a:lnTo>
                    <a:pt x="1250" y="0"/>
                  </a:lnTo>
                  <a:lnTo>
                    <a:pt x="1252" y="3"/>
                  </a:lnTo>
                  <a:lnTo>
                    <a:pt x="2252" y="724"/>
                  </a:lnTo>
                  <a:lnTo>
                    <a:pt x="2250" y="729"/>
                  </a:lnTo>
                  <a:lnTo>
                    <a:pt x="1001" y="2457"/>
                  </a:lnTo>
                  <a:close/>
                  <a:moveTo>
                    <a:pt x="11" y="1731"/>
                  </a:moveTo>
                  <a:lnTo>
                    <a:pt x="999" y="2443"/>
                  </a:lnTo>
                  <a:lnTo>
                    <a:pt x="2238" y="726"/>
                  </a:lnTo>
                  <a:lnTo>
                    <a:pt x="1250" y="12"/>
                  </a:lnTo>
                  <a:lnTo>
                    <a:pt x="11" y="17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6615296" y="2979917"/>
              <a:ext cx="792952" cy="880854"/>
            </a:xfrm>
            <a:custGeom>
              <a:avLst/>
              <a:gdLst/>
              <a:ahLst/>
              <a:cxnLst/>
              <a:rect l="l" t="t" r="r" b="b"/>
              <a:pathLst>
                <a:path w="748" h="831" extrusionOk="0">
                  <a:moveTo>
                    <a:pt x="741" y="275"/>
                  </a:moveTo>
                  <a:cubicBezTo>
                    <a:pt x="712" y="255"/>
                    <a:pt x="706" y="214"/>
                    <a:pt x="727" y="186"/>
                  </a:cubicBezTo>
                  <a:cubicBezTo>
                    <a:pt x="728" y="183"/>
                    <a:pt x="730" y="181"/>
                    <a:pt x="732" y="179"/>
                  </a:cubicBezTo>
                  <a:cubicBezTo>
                    <a:pt x="484" y="0"/>
                    <a:pt x="484" y="0"/>
                    <a:pt x="484" y="0"/>
                  </a:cubicBezTo>
                  <a:cubicBezTo>
                    <a:pt x="482" y="3"/>
                    <a:pt x="481" y="5"/>
                    <a:pt x="479" y="7"/>
                  </a:cubicBezTo>
                  <a:cubicBezTo>
                    <a:pt x="459" y="36"/>
                    <a:pt x="419" y="42"/>
                    <a:pt x="390" y="22"/>
                  </a:cubicBezTo>
                  <a:cubicBezTo>
                    <a:pt x="390" y="22"/>
                    <a:pt x="390" y="22"/>
                    <a:pt x="390" y="22"/>
                  </a:cubicBezTo>
                  <a:cubicBezTo>
                    <a:pt x="389" y="21"/>
                    <a:pt x="388" y="20"/>
                    <a:pt x="387" y="19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1" y="555"/>
                    <a:pt x="3" y="555"/>
                    <a:pt x="4" y="556"/>
                  </a:cubicBezTo>
                  <a:cubicBezTo>
                    <a:pt x="32" y="577"/>
                    <a:pt x="39" y="617"/>
                    <a:pt x="18" y="646"/>
                  </a:cubicBezTo>
                  <a:cubicBezTo>
                    <a:pt x="17" y="648"/>
                    <a:pt x="15" y="650"/>
                    <a:pt x="13" y="652"/>
                  </a:cubicBezTo>
                  <a:cubicBezTo>
                    <a:pt x="261" y="831"/>
                    <a:pt x="261" y="831"/>
                    <a:pt x="261" y="831"/>
                  </a:cubicBezTo>
                  <a:cubicBezTo>
                    <a:pt x="263" y="829"/>
                    <a:pt x="264" y="827"/>
                    <a:pt x="265" y="825"/>
                  </a:cubicBezTo>
                  <a:cubicBezTo>
                    <a:pt x="286" y="796"/>
                    <a:pt x="326" y="789"/>
                    <a:pt x="355" y="810"/>
                  </a:cubicBezTo>
                  <a:cubicBezTo>
                    <a:pt x="355" y="810"/>
                    <a:pt x="355" y="810"/>
                    <a:pt x="355" y="810"/>
                  </a:cubicBezTo>
                  <a:cubicBezTo>
                    <a:pt x="357" y="812"/>
                    <a:pt x="359" y="813"/>
                    <a:pt x="361" y="815"/>
                  </a:cubicBezTo>
                  <a:cubicBezTo>
                    <a:pt x="748" y="280"/>
                    <a:pt x="748" y="280"/>
                    <a:pt x="748" y="280"/>
                  </a:cubicBezTo>
                  <a:cubicBezTo>
                    <a:pt x="746" y="278"/>
                    <a:pt x="743" y="277"/>
                    <a:pt x="741" y="275"/>
                  </a:cubicBezTo>
                  <a:close/>
                  <a:moveTo>
                    <a:pt x="312" y="502"/>
                  </a:moveTo>
                  <a:cubicBezTo>
                    <a:pt x="265" y="468"/>
                    <a:pt x="254" y="402"/>
                    <a:pt x="288" y="355"/>
                  </a:cubicBezTo>
                  <a:cubicBezTo>
                    <a:pt x="323" y="308"/>
                    <a:pt x="388" y="297"/>
                    <a:pt x="436" y="331"/>
                  </a:cubicBezTo>
                  <a:cubicBezTo>
                    <a:pt x="483" y="365"/>
                    <a:pt x="494" y="431"/>
                    <a:pt x="459" y="479"/>
                  </a:cubicBezTo>
                  <a:cubicBezTo>
                    <a:pt x="459" y="479"/>
                    <a:pt x="459" y="479"/>
                    <a:pt x="459" y="479"/>
                  </a:cubicBezTo>
                  <a:cubicBezTo>
                    <a:pt x="425" y="526"/>
                    <a:pt x="359" y="536"/>
                    <a:pt x="312" y="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6612535" y="2976695"/>
              <a:ext cx="798935" cy="887297"/>
            </a:xfrm>
            <a:custGeom>
              <a:avLst/>
              <a:gdLst/>
              <a:ahLst/>
              <a:cxnLst/>
              <a:rect l="l" t="t" r="r" b="b"/>
              <a:pathLst>
                <a:path w="754" h="837" extrusionOk="0">
                  <a:moveTo>
                    <a:pt x="265" y="837"/>
                  </a:moveTo>
                  <a:cubicBezTo>
                    <a:pt x="13" y="655"/>
                    <a:pt x="13" y="655"/>
                    <a:pt x="13" y="655"/>
                  </a:cubicBezTo>
                  <a:cubicBezTo>
                    <a:pt x="15" y="654"/>
                    <a:pt x="15" y="654"/>
                    <a:pt x="15" y="654"/>
                  </a:cubicBezTo>
                  <a:cubicBezTo>
                    <a:pt x="16" y="652"/>
                    <a:pt x="18" y="650"/>
                    <a:pt x="20" y="648"/>
                  </a:cubicBezTo>
                  <a:cubicBezTo>
                    <a:pt x="40" y="620"/>
                    <a:pt x="33" y="581"/>
                    <a:pt x="5" y="561"/>
                  </a:cubicBezTo>
                  <a:cubicBezTo>
                    <a:pt x="5" y="560"/>
                    <a:pt x="4" y="560"/>
                    <a:pt x="3" y="559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92" y="21"/>
                    <a:pt x="392" y="21"/>
                    <a:pt x="392" y="21"/>
                  </a:cubicBezTo>
                  <a:cubicBezTo>
                    <a:pt x="392" y="22"/>
                    <a:pt x="393" y="22"/>
                    <a:pt x="394" y="23"/>
                  </a:cubicBezTo>
                  <a:cubicBezTo>
                    <a:pt x="407" y="33"/>
                    <a:pt x="424" y="37"/>
                    <a:pt x="440" y="34"/>
                  </a:cubicBezTo>
                  <a:cubicBezTo>
                    <a:pt x="457" y="31"/>
                    <a:pt x="471" y="22"/>
                    <a:pt x="481" y="9"/>
                  </a:cubicBezTo>
                  <a:cubicBezTo>
                    <a:pt x="482" y="7"/>
                    <a:pt x="484" y="5"/>
                    <a:pt x="485" y="2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738" y="182"/>
                    <a:pt x="738" y="182"/>
                    <a:pt x="738" y="182"/>
                  </a:cubicBezTo>
                  <a:cubicBezTo>
                    <a:pt x="736" y="184"/>
                    <a:pt x="736" y="184"/>
                    <a:pt x="736" y="184"/>
                  </a:cubicBezTo>
                  <a:cubicBezTo>
                    <a:pt x="734" y="186"/>
                    <a:pt x="733" y="188"/>
                    <a:pt x="731" y="190"/>
                  </a:cubicBezTo>
                  <a:cubicBezTo>
                    <a:pt x="711" y="218"/>
                    <a:pt x="717" y="257"/>
                    <a:pt x="745" y="277"/>
                  </a:cubicBezTo>
                  <a:cubicBezTo>
                    <a:pt x="747" y="278"/>
                    <a:pt x="750" y="280"/>
                    <a:pt x="752" y="281"/>
                  </a:cubicBezTo>
                  <a:cubicBezTo>
                    <a:pt x="754" y="282"/>
                    <a:pt x="754" y="282"/>
                    <a:pt x="754" y="282"/>
                  </a:cubicBezTo>
                  <a:cubicBezTo>
                    <a:pt x="753" y="284"/>
                    <a:pt x="753" y="284"/>
                    <a:pt x="753" y="284"/>
                  </a:cubicBezTo>
                  <a:cubicBezTo>
                    <a:pt x="365" y="821"/>
                    <a:pt x="365" y="821"/>
                    <a:pt x="365" y="821"/>
                  </a:cubicBezTo>
                  <a:cubicBezTo>
                    <a:pt x="363" y="820"/>
                    <a:pt x="363" y="820"/>
                    <a:pt x="363" y="820"/>
                  </a:cubicBezTo>
                  <a:cubicBezTo>
                    <a:pt x="361" y="818"/>
                    <a:pt x="359" y="816"/>
                    <a:pt x="357" y="815"/>
                  </a:cubicBezTo>
                  <a:cubicBezTo>
                    <a:pt x="344" y="805"/>
                    <a:pt x="327" y="801"/>
                    <a:pt x="311" y="804"/>
                  </a:cubicBezTo>
                  <a:cubicBezTo>
                    <a:pt x="294" y="806"/>
                    <a:pt x="280" y="815"/>
                    <a:pt x="270" y="829"/>
                  </a:cubicBezTo>
                  <a:cubicBezTo>
                    <a:pt x="269" y="831"/>
                    <a:pt x="267" y="833"/>
                    <a:pt x="266" y="835"/>
                  </a:cubicBezTo>
                  <a:lnTo>
                    <a:pt x="265" y="837"/>
                  </a:lnTo>
                  <a:close/>
                  <a:moveTo>
                    <a:pt x="19" y="655"/>
                  </a:moveTo>
                  <a:cubicBezTo>
                    <a:pt x="264" y="831"/>
                    <a:pt x="264" y="831"/>
                    <a:pt x="264" y="831"/>
                  </a:cubicBezTo>
                  <a:cubicBezTo>
                    <a:pt x="265" y="830"/>
                    <a:pt x="266" y="828"/>
                    <a:pt x="267" y="826"/>
                  </a:cubicBezTo>
                  <a:cubicBezTo>
                    <a:pt x="277" y="812"/>
                    <a:pt x="293" y="803"/>
                    <a:pt x="310" y="800"/>
                  </a:cubicBezTo>
                  <a:cubicBezTo>
                    <a:pt x="328" y="797"/>
                    <a:pt x="345" y="801"/>
                    <a:pt x="359" y="811"/>
                  </a:cubicBezTo>
                  <a:cubicBezTo>
                    <a:pt x="361" y="813"/>
                    <a:pt x="363" y="814"/>
                    <a:pt x="364" y="815"/>
                  </a:cubicBezTo>
                  <a:cubicBezTo>
                    <a:pt x="748" y="283"/>
                    <a:pt x="748" y="283"/>
                    <a:pt x="748" y="283"/>
                  </a:cubicBezTo>
                  <a:cubicBezTo>
                    <a:pt x="746" y="282"/>
                    <a:pt x="745" y="281"/>
                    <a:pt x="743" y="280"/>
                  </a:cubicBezTo>
                  <a:cubicBezTo>
                    <a:pt x="743" y="280"/>
                    <a:pt x="743" y="280"/>
                    <a:pt x="743" y="280"/>
                  </a:cubicBezTo>
                  <a:cubicBezTo>
                    <a:pt x="713" y="259"/>
                    <a:pt x="707" y="217"/>
                    <a:pt x="728" y="187"/>
                  </a:cubicBezTo>
                  <a:cubicBezTo>
                    <a:pt x="729" y="186"/>
                    <a:pt x="730" y="184"/>
                    <a:pt x="732" y="183"/>
                  </a:cubicBezTo>
                  <a:cubicBezTo>
                    <a:pt x="487" y="6"/>
                    <a:pt x="487" y="6"/>
                    <a:pt x="487" y="6"/>
                  </a:cubicBezTo>
                  <a:cubicBezTo>
                    <a:pt x="486" y="8"/>
                    <a:pt x="485" y="10"/>
                    <a:pt x="484" y="11"/>
                  </a:cubicBezTo>
                  <a:cubicBezTo>
                    <a:pt x="474" y="26"/>
                    <a:pt x="458" y="35"/>
                    <a:pt x="441" y="38"/>
                  </a:cubicBezTo>
                  <a:cubicBezTo>
                    <a:pt x="423" y="41"/>
                    <a:pt x="406" y="37"/>
                    <a:pt x="392" y="26"/>
                  </a:cubicBezTo>
                  <a:cubicBezTo>
                    <a:pt x="391" y="26"/>
                    <a:pt x="390" y="25"/>
                    <a:pt x="390" y="25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7" y="557"/>
                    <a:pt x="7" y="557"/>
                    <a:pt x="8" y="558"/>
                  </a:cubicBezTo>
                  <a:cubicBezTo>
                    <a:pt x="37" y="579"/>
                    <a:pt x="44" y="620"/>
                    <a:pt x="23" y="650"/>
                  </a:cubicBezTo>
                  <a:cubicBezTo>
                    <a:pt x="22" y="652"/>
                    <a:pt x="20" y="653"/>
                    <a:pt x="19" y="655"/>
                  </a:cubicBezTo>
                  <a:close/>
                  <a:moveTo>
                    <a:pt x="377" y="527"/>
                  </a:moveTo>
                  <a:cubicBezTo>
                    <a:pt x="355" y="527"/>
                    <a:pt x="333" y="521"/>
                    <a:pt x="314" y="507"/>
                  </a:cubicBezTo>
                  <a:cubicBezTo>
                    <a:pt x="266" y="472"/>
                    <a:pt x="255" y="405"/>
                    <a:pt x="290" y="357"/>
                  </a:cubicBezTo>
                  <a:cubicBezTo>
                    <a:pt x="325" y="309"/>
                    <a:pt x="392" y="298"/>
                    <a:pt x="440" y="333"/>
                  </a:cubicBezTo>
                  <a:cubicBezTo>
                    <a:pt x="488" y="367"/>
                    <a:pt x="499" y="434"/>
                    <a:pt x="464" y="482"/>
                  </a:cubicBezTo>
                  <a:cubicBezTo>
                    <a:pt x="464" y="482"/>
                    <a:pt x="464" y="482"/>
                    <a:pt x="464" y="482"/>
                  </a:cubicBezTo>
                  <a:cubicBezTo>
                    <a:pt x="464" y="483"/>
                    <a:pt x="464" y="483"/>
                    <a:pt x="464" y="483"/>
                  </a:cubicBezTo>
                  <a:cubicBezTo>
                    <a:pt x="443" y="512"/>
                    <a:pt x="410" y="527"/>
                    <a:pt x="377" y="527"/>
                  </a:cubicBezTo>
                  <a:close/>
                  <a:moveTo>
                    <a:pt x="316" y="504"/>
                  </a:moveTo>
                  <a:cubicBezTo>
                    <a:pt x="362" y="537"/>
                    <a:pt x="427" y="527"/>
                    <a:pt x="460" y="481"/>
                  </a:cubicBezTo>
                  <a:cubicBezTo>
                    <a:pt x="460" y="481"/>
                    <a:pt x="460" y="481"/>
                    <a:pt x="460" y="481"/>
                  </a:cubicBezTo>
                  <a:cubicBezTo>
                    <a:pt x="461" y="480"/>
                    <a:pt x="461" y="480"/>
                    <a:pt x="461" y="480"/>
                  </a:cubicBezTo>
                  <a:cubicBezTo>
                    <a:pt x="477" y="458"/>
                    <a:pt x="483" y="431"/>
                    <a:pt x="479" y="403"/>
                  </a:cubicBezTo>
                  <a:cubicBezTo>
                    <a:pt x="475" y="376"/>
                    <a:pt x="460" y="352"/>
                    <a:pt x="438" y="336"/>
                  </a:cubicBezTo>
                  <a:cubicBezTo>
                    <a:pt x="391" y="303"/>
                    <a:pt x="326" y="313"/>
                    <a:pt x="293" y="359"/>
                  </a:cubicBezTo>
                  <a:cubicBezTo>
                    <a:pt x="260" y="406"/>
                    <a:pt x="270" y="470"/>
                    <a:pt x="316" y="5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6512668" y="3019035"/>
              <a:ext cx="1121547" cy="1040089"/>
            </a:xfrm>
            <a:custGeom>
              <a:avLst/>
              <a:gdLst/>
              <a:ahLst/>
              <a:cxnLst/>
              <a:rect l="l" t="t" r="r" b="b"/>
              <a:pathLst>
                <a:path w="2437" h="2260" extrusionOk="0">
                  <a:moveTo>
                    <a:pt x="1697" y="0"/>
                  </a:moveTo>
                  <a:lnTo>
                    <a:pt x="2437" y="981"/>
                  </a:lnTo>
                  <a:lnTo>
                    <a:pt x="737" y="2260"/>
                  </a:lnTo>
                  <a:lnTo>
                    <a:pt x="0" y="1279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6509446" y="3015813"/>
              <a:ext cx="1127530" cy="1046532"/>
            </a:xfrm>
            <a:custGeom>
              <a:avLst/>
              <a:gdLst/>
              <a:ahLst/>
              <a:cxnLst/>
              <a:rect l="l" t="t" r="r" b="b"/>
              <a:pathLst>
                <a:path w="2450" h="2274" extrusionOk="0">
                  <a:moveTo>
                    <a:pt x="744" y="2274"/>
                  </a:moveTo>
                  <a:lnTo>
                    <a:pt x="742" y="2270"/>
                  </a:lnTo>
                  <a:lnTo>
                    <a:pt x="0" y="1283"/>
                  </a:lnTo>
                  <a:lnTo>
                    <a:pt x="5" y="1281"/>
                  </a:lnTo>
                  <a:lnTo>
                    <a:pt x="1707" y="0"/>
                  </a:lnTo>
                  <a:lnTo>
                    <a:pt x="1709" y="5"/>
                  </a:lnTo>
                  <a:lnTo>
                    <a:pt x="2450" y="988"/>
                  </a:lnTo>
                  <a:lnTo>
                    <a:pt x="2446" y="993"/>
                  </a:lnTo>
                  <a:lnTo>
                    <a:pt x="744" y="2274"/>
                  </a:lnTo>
                  <a:close/>
                  <a:moveTo>
                    <a:pt x="14" y="1286"/>
                  </a:moveTo>
                  <a:lnTo>
                    <a:pt x="746" y="2260"/>
                  </a:lnTo>
                  <a:lnTo>
                    <a:pt x="2437" y="988"/>
                  </a:lnTo>
                  <a:lnTo>
                    <a:pt x="1704" y="14"/>
                  </a:lnTo>
                  <a:lnTo>
                    <a:pt x="14" y="12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6634625" y="3140072"/>
              <a:ext cx="875331" cy="798475"/>
            </a:xfrm>
            <a:custGeom>
              <a:avLst/>
              <a:gdLst/>
              <a:ahLst/>
              <a:cxnLst/>
              <a:rect l="l" t="t" r="r" b="b"/>
              <a:pathLst>
                <a:path w="826" h="753" extrusionOk="0">
                  <a:moveTo>
                    <a:pt x="806" y="350"/>
                  </a:moveTo>
                  <a:cubicBezTo>
                    <a:pt x="785" y="322"/>
                    <a:pt x="791" y="281"/>
                    <a:pt x="819" y="260"/>
                  </a:cubicBezTo>
                  <a:cubicBezTo>
                    <a:pt x="821" y="258"/>
                    <a:pt x="824" y="257"/>
                    <a:pt x="826" y="255"/>
                  </a:cubicBezTo>
                  <a:cubicBezTo>
                    <a:pt x="642" y="11"/>
                    <a:pt x="642" y="11"/>
                    <a:pt x="642" y="11"/>
                  </a:cubicBezTo>
                  <a:cubicBezTo>
                    <a:pt x="640" y="13"/>
                    <a:pt x="638" y="15"/>
                    <a:pt x="636" y="16"/>
                  </a:cubicBezTo>
                  <a:cubicBezTo>
                    <a:pt x="608" y="38"/>
                    <a:pt x="567" y="32"/>
                    <a:pt x="546" y="3"/>
                  </a:cubicBezTo>
                  <a:cubicBezTo>
                    <a:pt x="545" y="2"/>
                    <a:pt x="544" y="1"/>
                    <a:pt x="544" y="0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7" y="398"/>
                    <a:pt x="18" y="399"/>
                    <a:pt x="19" y="400"/>
                  </a:cubicBezTo>
                  <a:cubicBezTo>
                    <a:pt x="40" y="428"/>
                    <a:pt x="35" y="468"/>
                    <a:pt x="6" y="490"/>
                  </a:cubicBezTo>
                  <a:cubicBezTo>
                    <a:pt x="4" y="491"/>
                    <a:pt x="2" y="493"/>
                    <a:pt x="0" y="494"/>
                  </a:cubicBezTo>
                  <a:cubicBezTo>
                    <a:pt x="184" y="739"/>
                    <a:pt x="184" y="739"/>
                    <a:pt x="184" y="739"/>
                  </a:cubicBezTo>
                  <a:cubicBezTo>
                    <a:pt x="186" y="737"/>
                    <a:pt x="188" y="735"/>
                    <a:pt x="190" y="733"/>
                  </a:cubicBezTo>
                  <a:cubicBezTo>
                    <a:pt x="218" y="712"/>
                    <a:pt x="258" y="718"/>
                    <a:pt x="280" y="746"/>
                  </a:cubicBezTo>
                  <a:cubicBezTo>
                    <a:pt x="280" y="746"/>
                    <a:pt x="280" y="746"/>
                    <a:pt x="280" y="746"/>
                  </a:cubicBezTo>
                  <a:cubicBezTo>
                    <a:pt x="281" y="748"/>
                    <a:pt x="283" y="751"/>
                    <a:pt x="284" y="753"/>
                  </a:cubicBezTo>
                  <a:cubicBezTo>
                    <a:pt x="812" y="356"/>
                    <a:pt x="812" y="356"/>
                    <a:pt x="812" y="356"/>
                  </a:cubicBezTo>
                  <a:cubicBezTo>
                    <a:pt x="810" y="354"/>
                    <a:pt x="808" y="352"/>
                    <a:pt x="806" y="350"/>
                  </a:cubicBezTo>
                  <a:close/>
                  <a:moveTo>
                    <a:pt x="330" y="440"/>
                  </a:moveTo>
                  <a:cubicBezTo>
                    <a:pt x="295" y="393"/>
                    <a:pt x="304" y="327"/>
                    <a:pt x="351" y="292"/>
                  </a:cubicBezTo>
                  <a:cubicBezTo>
                    <a:pt x="397" y="257"/>
                    <a:pt x="463" y="266"/>
                    <a:pt x="498" y="313"/>
                  </a:cubicBezTo>
                  <a:cubicBezTo>
                    <a:pt x="533" y="359"/>
                    <a:pt x="524" y="426"/>
                    <a:pt x="477" y="461"/>
                  </a:cubicBezTo>
                  <a:cubicBezTo>
                    <a:pt x="477" y="461"/>
                    <a:pt x="477" y="461"/>
                    <a:pt x="477" y="461"/>
                  </a:cubicBezTo>
                  <a:cubicBezTo>
                    <a:pt x="431" y="496"/>
                    <a:pt x="365" y="486"/>
                    <a:pt x="330" y="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6631403" y="3136850"/>
              <a:ext cx="881774" cy="804458"/>
            </a:xfrm>
            <a:custGeom>
              <a:avLst/>
              <a:gdLst/>
              <a:ahLst/>
              <a:cxnLst/>
              <a:rect l="l" t="t" r="r" b="b"/>
              <a:pathLst>
                <a:path w="832" h="759" extrusionOk="0">
                  <a:moveTo>
                    <a:pt x="286" y="759"/>
                  </a:moveTo>
                  <a:cubicBezTo>
                    <a:pt x="285" y="757"/>
                    <a:pt x="285" y="757"/>
                    <a:pt x="285" y="757"/>
                  </a:cubicBezTo>
                  <a:cubicBezTo>
                    <a:pt x="284" y="755"/>
                    <a:pt x="283" y="752"/>
                    <a:pt x="281" y="750"/>
                  </a:cubicBezTo>
                  <a:cubicBezTo>
                    <a:pt x="281" y="750"/>
                    <a:pt x="281" y="750"/>
                    <a:pt x="281" y="750"/>
                  </a:cubicBezTo>
                  <a:cubicBezTo>
                    <a:pt x="271" y="737"/>
                    <a:pt x="256" y="728"/>
                    <a:pt x="240" y="726"/>
                  </a:cubicBezTo>
                  <a:cubicBezTo>
                    <a:pt x="224" y="724"/>
                    <a:pt x="207" y="728"/>
                    <a:pt x="194" y="738"/>
                  </a:cubicBezTo>
                  <a:cubicBezTo>
                    <a:pt x="192" y="740"/>
                    <a:pt x="190" y="741"/>
                    <a:pt x="188" y="743"/>
                  </a:cubicBezTo>
                  <a:cubicBezTo>
                    <a:pt x="186" y="745"/>
                    <a:pt x="186" y="745"/>
                    <a:pt x="186" y="745"/>
                  </a:cubicBezTo>
                  <a:cubicBezTo>
                    <a:pt x="0" y="496"/>
                    <a:pt x="0" y="496"/>
                    <a:pt x="0" y="496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4" y="494"/>
                    <a:pt x="6" y="493"/>
                    <a:pt x="8" y="491"/>
                  </a:cubicBezTo>
                  <a:cubicBezTo>
                    <a:pt x="36" y="470"/>
                    <a:pt x="41" y="431"/>
                    <a:pt x="20" y="404"/>
                  </a:cubicBezTo>
                  <a:cubicBezTo>
                    <a:pt x="20" y="403"/>
                    <a:pt x="19" y="402"/>
                    <a:pt x="18" y="401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50" y="4"/>
                    <a:pt x="550" y="5"/>
                    <a:pt x="550" y="5"/>
                  </a:cubicBezTo>
                  <a:cubicBezTo>
                    <a:pt x="571" y="33"/>
                    <a:pt x="610" y="38"/>
                    <a:pt x="638" y="18"/>
                  </a:cubicBezTo>
                  <a:cubicBezTo>
                    <a:pt x="640" y="16"/>
                    <a:pt x="642" y="14"/>
                    <a:pt x="644" y="13"/>
                  </a:cubicBezTo>
                  <a:cubicBezTo>
                    <a:pt x="645" y="11"/>
                    <a:pt x="645" y="11"/>
                    <a:pt x="645" y="11"/>
                  </a:cubicBezTo>
                  <a:cubicBezTo>
                    <a:pt x="647" y="13"/>
                    <a:pt x="647" y="13"/>
                    <a:pt x="647" y="13"/>
                  </a:cubicBezTo>
                  <a:cubicBezTo>
                    <a:pt x="832" y="259"/>
                    <a:pt x="832" y="259"/>
                    <a:pt x="832" y="259"/>
                  </a:cubicBezTo>
                  <a:cubicBezTo>
                    <a:pt x="830" y="260"/>
                    <a:pt x="830" y="260"/>
                    <a:pt x="830" y="260"/>
                  </a:cubicBezTo>
                  <a:cubicBezTo>
                    <a:pt x="828" y="261"/>
                    <a:pt x="825" y="263"/>
                    <a:pt x="823" y="264"/>
                  </a:cubicBezTo>
                  <a:cubicBezTo>
                    <a:pt x="796" y="285"/>
                    <a:pt x="790" y="324"/>
                    <a:pt x="811" y="352"/>
                  </a:cubicBezTo>
                  <a:cubicBezTo>
                    <a:pt x="813" y="354"/>
                    <a:pt x="814" y="356"/>
                    <a:pt x="816" y="358"/>
                  </a:cubicBezTo>
                  <a:cubicBezTo>
                    <a:pt x="818" y="359"/>
                    <a:pt x="818" y="359"/>
                    <a:pt x="818" y="359"/>
                  </a:cubicBezTo>
                  <a:cubicBezTo>
                    <a:pt x="816" y="361"/>
                    <a:pt x="816" y="361"/>
                    <a:pt x="816" y="361"/>
                  </a:cubicBezTo>
                  <a:lnTo>
                    <a:pt x="286" y="759"/>
                  </a:lnTo>
                  <a:close/>
                  <a:moveTo>
                    <a:pt x="285" y="748"/>
                  </a:moveTo>
                  <a:cubicBezTo>
                    <a:pt x="286" y="750"/>
                    <a:pt x="287" y="751"/>
                    <a:pt x="288" y="753"/>
                  </a:cubicBezTo>
                  <a:cubicBezTo>
                    <a:pt x="812" y="359"/>
                    <a:pt x="812" y="359"/>
                    <a:pt x="812" y="359"/>
                  </a:cubicBezTo>
                  <a:cubicBezTo>
                    <a:pt x="810" y="357"/>
                    <a:pt x="809" y="356"/>
                    <a:pt x="808" y="354"/>
                  </a:cubicBezTo>
                  <a:cubicBezTo>
                    <a:pt x="808" y="354"/>
                    <a:pt x="808" y="354"/>
                    <a:pt x="808" y="354"/>
                  </a:cubicBezTo>
                  <a:cubicBezTo>
                    <a:pt x="786" y="325"/>
                    <a:pt x="792" y="283"/>
                    <a:pt x="821" y="261"/>
                  </a:cubicBezTo>
                  <a:cubicBezTo>
                    <a:pt x="823" y="260"/>
                    <a:pt x="824" y="259"/>
                    <a:pt x="826" y="258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3" y="18"/>
                    <a:pt x="642" y="20"/>
                    <a:pt x="640" y="21"/>
                  </a:cubicBezTo>
                  <a:cubicBezTo>
                    <a:pt x="611" y="43"/>
                    <a:pt x="569" y="37"/>
                    <a:pt x="547" y="8"/>
                  </a:cubicBezTo>
                  <a:cubicBezTo>
                    <a:pt x="547" y="7"/>
                    <a:pt x="547" y="7"/>
                    <a:pt x="546" y="6"/>
                  </a:cubicBezTo>
                  <a:cubicBezTo>
                    <a:pt x="22" y="400"/>
                    <a:pt x="22" y="400"/>
                    <a:pt x="22" y="400"/>
                  </a:cubicBezTo>
                  <a:cubicBezTo>
                    <a:pt x="23" y="400"/>
                    <a:pt x="23" y="401"/>
                    <a:pt x="24" y="401"/>
                  </a:cubicBezTo>
                  <a:cubicBezTo>
                    <a:pt x="46" y="431"/>
                    <a:pt x="40" y="472"/>
                    <a:pt x="10" y="494"/>
                  </a:cubicBezTo>
                  <a:cubicBezTo>
                    <a:pt x="9" y="495"/>
                    <a:pt x="7" y="497"/>
                    <a:pt x="6" y="498"/>
                  </a:cubicBezTo>
                  <a:cubicBezTo>
                    <a:pt x="187" y="739"/>
                    <a:pt x="187" y="739"/>
                    <a:pt x="187" y="739"/>
                  </a:cubicBezTo>
                  <a:cubicBezTo>
                    <a:pt x="188" y="737"/>
                    <a:pt x="190" y="736"/>
                    <a:pt x="191" y="735"/>
                  </a:cubicBezTo>
                  <a:cubicBezTo>
                    <a:pt x="206" y="724"/>
                    <a:pt x="223" y="720"/>
                    <a:pt x="241" y="722"/>
                  </a:cubicBezTo>
                  <a:cubicBezTo>
                    <a:pt x="258" y="725"/>
                    <a:pt x="274" y="734"/>
                    <a:pt x="284" y="748"/>
                  </a:cubicBezTo>
                  <a:lnTo>
                    <a:pt x="285" y="748"/>
                  </a:lnTo>
                  <a:close/>
                  <a:moveTo>
                    <a:pt x="417" y="487"/>
                  </a:moveTo>
                  <a:cubicBezTo>
                    <a:pt x="412" y="487"/>
                    <a:pt x="407" y="486"/>
                    <a:pt x="402" y="486"/>
                  </a:cubicBezTo>
                  <a:cubicBezTo>
                    <a:pt x="374" y="482"/>
                    <a:pt x="348" y="467"/>
                    <a:pt x="331" y="444"/>
                  </a:cubicBezTo>
                  <a:cubicBezTo>
                    <a:pt x="331" y="444"/>
                    <a:pt x="331" y="444"/>
                    <a:pt x="331" y="444"/>
                  </a:cubicBezTo>
                  <a:cubicBezTo>
                    <a:pt x="314" y="421"/>
                    <a:pt x="307" y="393"/>
                    <a:pt x="311" y="364"/>
                  </a:cubicBezTo>
                  <a:cubicBezTo>
                    <a:pt x="315" y="336"/>
                    <a:pt x="329" y="311"/>
                    <a:pt x="352" y="293"/>
                  </a:cubicBezTo>
                  <a:cubicBezTo>
                    <a:pt x="375" y="276"/>
                    <a:pt x="404" y="269"/>
                    <a:pt x="432" y="273"/>
                  </a:cubicBezTo>
                  <a:cubicBezTo>
                    <a:pt x="460" y="277"/>
                    <a:pt x="486" y="292"/>
                    <a:pt x="503" y="315"/>
                  </a:cubicBezTo>
                  <a:cubicBezTo>
                    <a:pt x="520" y="338"/>
                    <a:pt x="527" y="366"/>
                    <a:pt x="523" y="394"/>
                  </a:cubicBezTo>
                  <a:cubicBezTo>
                    <a:pt x="519" y="423"/>
                    <a:pt x="504" y="448"/>
                    <a:pt x="482" y="465"/>
                  </a:cubicBezTo>
                  <a:cubicBezTo>
                    <a:pt x="463" y="479"/>
                    <a:pt x="440" y="487"/>
                    <a:pt x="417" y="487"/>
                  </a:cubicBezTo>
                  <a:close/>
                  <a:moveTo>
                    <a:pt x="334" y="441"/>
                  </a:moveTo>
                  <a:cubicBezTo>
                    <a:pt x="334" y="442"/>
                    <a:pt x="334" y="442"/>
                    <a:pt x="334" y="442"/>
                  </a:cubicBezTo>
                  <a:cubicBezTo>
                    <a:pt x="351" y="464"/>
                    <a:pt x="375" y="478"/>
                    <a:pt x="402" y="482"/>
                  </a:cubicBezTo>
                  <a:cubicBezTo>
                    <a:pt x="430" y="486"/>
                    <a:pt x="457" y="479"/>
                    <a:pt x="479" y="462"/>
                  </a:cubicBezTo>
                  <a:cubicBezTo>
                    <a:pt x="501" y="445"/>
                    <a:pt x="515" y="421"/>
                    <a:pt x="519" y="394"/>
                  </a:cubicBezTo>
                  <a:cubicBezTo>
                    <a:pt x="523" y="366"/>
                    <a:pt x="516" y="339"/>
                    <a:pt x="500" y="317"/>
                  </a:cubicBezTo>
                  <a:cubicBezTo>
                    <a:pt x="465" y="272"/>
                    <a:pt x="400" y="262"/>
                    <a:pt x="355" y="297"/>
                  </a:cubicBezTo>
                  <a:cubicBezTo>
                    <a:pt x="333" y="313"/>
                    <a:pt x="318" y="337"/>
                    <a:pt x="315" y="365"/>
                  </a:cubicBezTo>
                  <a:cubicBezTo>
                    <a:pt x="311" y="392"/>
                    <a:pt x="318" y="419"/>
                    <a:pt x="334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45"/>
            <p:cNvSpPr/>
            <p:nvPr/>
          </p:nvSpPr>
          <p:spPr>
            <a:xfrm>
              <a:off x="6607012" y="3657355"/>
              <a:ext cx="604264" cy="60426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2" y="102"/>
                  </a:moveTo>
                  <a:cubicBezTo>
                    <a:pt x="203" y="0"/>
                    <a:pt x="367" y="0"/>
                    <a:pt x="469" y="102"/>
                  </a:cubicBezTo>
                  <a:cubicBezTo>
                    <a:pt x="570" y="203"/>
                    <a:pt x="570" y="367"/>
                    <a:pt x="469" y="469"/>
                  </a:cubicBezTo>
                  <a:cubicBezTo>
                    <a:pt x="367" y="570"/>
                    <a:pt x="203" y="570"/>
                    <a:pt x="102" y="469"/>
                  </a:cubicBezTo>
                  <a:cubicBezTo>
                    <a:pt x="0" y="367"/>
                    <a:pt x="0" y="203"/>
                    <a:pt x="10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7" name="Google Shape;3077;p45"/>
            <p:cNvSpPr/>
            <p:nvPr/>
          </p:nvSpPr>
          <p:spPr>
            <a:xfrm>
              <a:off x="6588143" y="3649071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6612535" y="3646770"/>
              <a:ext cx="554101" cy="603344"/>
            </a:xfrm>
            <a:custGeom>
              <a:avLst/>
              <a:gdLst/>
              <a:ahLst/>
              <a:cxnLst/>
              <a:rect l="l" t="t" r="r" b="b"/>
              <a:pathLst>
                <a:path w="523" h="569" extrusionOk="0">
                  <a:moveTo>
                    <a:pt x="261" y="548"/>
                  </a:moveTo>
                  <a:cubicBezTo>
                    <a:pt x="194" y="548"/>
                    <a:pt x="127" y="522"/>
                    <a:pt x="76" y="471"/>
                  </a:cubicBezTo>
                  <a:cubicBezTo>
                    <a:pt x="27" y="422"/>
                    <a:pt x="0" y="356"/>
                    <a:pt x="0" y="287"/>
                  </a:cubicBezTo>
                  <a:cubicBezTo>
                    <a:pt x="0" y="217"/>
                    <a:pt x="27" y="151"/>
                    <a:pt x="76" y="102"/>
                  </a:cubicBezTo>
                  <a:cubicBezTo>
                    <a:pt x="178" y="0"/>
                    <a:pt x="344" y="0"/>
                    <a:pt x="446" y="102"/>
                  </a:cubicBezTo>
                  <a:cubicBezTo>
                    <a:pt x="496" y="151"/>
                    <a:pt x="523" y="217"/>
                    <a:pt x="523" y="287"/>
                  </a:cubicBezTo>
                  <a:cubicBezTo>
                    <a:pt x="523" y="356"/>
                    <a:pt x="496" y="422"/>
                    <a:pt x="446" y="471"/>
                  </a:cubicBezTo>
                  <a:cubicBezTo>
                    <a:pt x="395" y="522"/>
                    <a:pt x="328" y="548"/>
                    <a:pt x="261" y="548"/>
                  </a:cubicBezTo>
                  <a:close/>
                  <a:moveTo>
                    <a:pt x="79" y="104"/>
                  </a:moveTo>
                  <a:cubicBezTo>
                    <a:pt x="31" y="153"/>
                    <a:pt x="4" y="218"/>
                    <a:pt x="4" y="287"/>
                  </a:cubicBezTo>
                  <a:cubicBezTo>
                    <a:pt x="4" y="355"/>
                    <a:pt x="31" y="420"/>
                    <a:pt x="79" y="469"/>
                  </a:cubicBezTo>
                  <a:cubicBezTo>
                    <a:pt x="180" y="569"/>
                    <a:pt x="343" y="569"/>
                    <a:pt x="443" y="469"/>
                  </a:cubicBezTo>
                  <a:cubicBezTo>
                    <a:pt x="492" y="420"/>
                    <a:pt x="519" y="355"/>
                    <a:pt x="519" y="287"/>
                  </a:cubicBezTo>
                  <a:cubicBezTo>
                    <a:pt x="519" y="218"/>
                    <a:pt x="492" y="153"/>
                    <a:pt x="443" y="104"/>
                  </a:cubicBezTo>
                  <a:cubicBezTo>
                    <a:pt x="343" y="4"/>
                    <a:pt x="180" y="4"/>
                    <a:pt x="79" y="1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6633705" y="3694633"/>
              <a:ext cx="511760" cy="511760"/>
            </a:xfrm>
            <a:custGeom>
              <a:avLst/>
              <a:gdLst/>
              <a:ahLst/>
              <a:cxnLst/>
              <a:rect l="l" t="t" r="r" b="b"/>
              <a:pathLst>
                <a:path w="483" h="483" extrusionOk="0">
                  <a:moveTo>
                    <a:pt x="31" y="185"/>
                  </a:moveTo>
                  <a:cubicBezTo>
                    <a:pt x="62" y="69"/>
                    <a:pt x="181" y="0"/>
                    <a:pt x="298" y="31"/>
                  </a:cubicBezTo>
                  <a:cubicBezTo>
                    <a:pt x="414" y="62"/>
                    <a:pt x="483" y="181"/>
                    <a:pt x="452" y="298"/>
                  </a:cubicBezTo>
                  <a:cubicBezTo>
                    <a:pt x="421" y="414"/>
                    <a:pt x="301" y="483"/>
                    <a:pt x="185" y="452"/>
                  </a:cubicBezTo>
                  <a:cubicBezTo>
                    <a:pt x="69" y="421"/>
                    <a:pt x="0" y="302"/>
                    <a:pt x="31" y="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45"/>
            <p:cNvSpPr/>
            <p:nvPr/>
          </p:nvSpPr>
          <p:spPr>
            <a:xfrm>
              <a:off x="6648432" y="3709359"/>
              <a:ext cx="482306" cy="478165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8" y="447"/>
                  </a:moveTo>
                  <a:cubicBezTo>
                    <a:pt x="209" y="447"/>
                    <a:pt x="189" y="445"/>
                    <a:pt x="171" y="440"/>
                  </a:cubicBezTo>
                  <a:cubicBezTo>
                    <a:pt x="114" y="425"/>
                    <a:pt x="66" y="388"/>
                    <a:pt x="37" y="338"/>
                  </a:cubicBezTo>
                  <a:cubicBezTo>
                    <a:pt x="8" y="287"/>
                    <a:pt x="0" y="227"/>
                    <a:pt x="15" y="171"/>
                  </a:cubicBezTo>
                  <a:cubicBezTo>
                    <a:pt x="30" y="114"/>
                    <a:pt x="66" y="67"/>
                    <a:pt x="117" y="37"/>
                  </a:cubicBezTo>
                  <a:cubicBezTo>
                    <a:pt x="168" y="8"/>
                    <a:pt x="227" y="0"/>
                    <a:pt x="284" y="15"/>
                  </a:cubicBezTo>
                  <a:cubicBezTo>
                    <a:pt x="341" y="30"/>
                    <a:pt x="388" y="67"/>
                    <a:pt x="418" y="117"/>
                  </a:cubicBezTo>
                  <a:cubicBezTo>
                    <a:pt x="447" y="168"/>
                    <a:pt x="455" y="228"/>
                    <a:pt x="440" y="284"/>
                  </a:cubicBezTo>
                  <a:cubicBezTo>
                    <a:pt x="425" y="341"/>
                    <a:pt x="388" y="388"/>
                    <a:pt x="337" y="418"/>
                  </a:cubicBezTo>
                  <a:cubicBezTo>
                    <a:pt x="303" y="437"/>
                    <a:pt x="266" y="447"/>
                    <a:pt x="228" y="447"/>
                  </a:cubicBezTo>
                  <a:close/>
                  <a:moveTo>
                    <a:pt x="227" y="12"/>
                  </a:moveTo>
                  <a:cubicBezTo>
                    <a:pt x="132" y="12"/>
                    <a:pt x="44" y="75"/>
                    <a:pt x="19" y="172"/>
                  </a:cubicBezTo>
                  <a:cubicBezTo>
                    <a:pt x="4" y="227"/>
                    <a:pt x="12" y="286"/>
                    <a:pt x="40" y="336"/>
                  </a:cubicBezTo>
                  <a:cubicBezTo>
                    <a:pt x="69" y="386"/>
                    <a:pt x="116" y="421"/>
                    <a:pt x="172" y="436"/>
                  </a:cubicBezTo>
                  <a:cubicBezTo>
                    <a:pt x="227" y="451"/>
                    <a:pt x="285" y="443"/>
                    <a:pt x="335" y="414"/>
                  </a:cubicBezTo>
                  <a:cubicBezTo>
                    <a:pt x="385" y="386"/>
                    <a:pt x="421" y="339"/>
                    <a:pt x="436" y="283"/>
                  </a:cubicBezTo>
                  <a:cubicBezTo>
                    <a:pt x="451" y="228"/>
                    <a:pt x="443" y="169"/>
                    <a:pt x="414" y="119"/>
                  </a:cubicBezTo>
                  <a:cubicBezTo>
                    <a:pt x="385" y="69"/>
                    <a:pt x="339" y="34"/>
                    <a:pt x="283" y="19"/>
                  </a:cubicBezTo>
                  <a:cubicBezTo>
                    <a:pt x="264" y="14"/>
                    <a:pt x="246" y="12"/>
                    <a:pt x="2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1" name="Google Shape;3081;p45"/>
            <p:cNvSpPr/>
            <p:nvPr/>
          </p:nvSpPr>
          <p:spPr>
            <a:xfrm>
              <a:off x="6786036" y="3761364"/>
              <a:ext cx="208018" cy="404070"/>
            </a:xfrm>
            <a:custGeom>
              <a:avLst/>
              <a:gdLst/>
              <a:ahLst/>
              <a:cxnLst/>
              <a:rect l="l" t="t" r="r" b="b"/>
              <a:pathLst>
                <a:path w="196" h="381" extrusionOk="0">
                  <a:moveTo>
                    <a:pt x="54" y="377"/>
                  </a:moveTo>
                  <a:cubicBezTo>
                    <a:pt x="62" y="342"/>
                    <a:pt x="62" y="342"/>
                    <a:pt x="62" y="342"/>
                  </a:cubicBezTo>
                  <a:cubicBezTo>
                    <a:pt x="37" y="336"/>
                    <a:pt x="19" y="323"/>
                    <a:pt x="10" y="305"/>
                  </a:cubicBezTo>
                  <a:cubicBezTo>
                    <a:pt x="1" y="286"/>
                    <a:pt x="0" y="262"/>
                    <a:pt x="6" y="231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58" y="245"/>
                    <a:pt x="57" y="256"/>
                    <a:pt x="57" y="266"/>
                  </a:cubicBezTo>
                  <a:cubicBezTo>
                    <a:pt x="57" y="274"/>
                    <a:pt x="59" y="281"/>
                    <a:pt x="62" y="287"/>
                  </a:cubicBezTo>
                  <a:cubicBezTo>
                    <a:pt x="66" y="292"/>
                    <a:pt x="71" y="296"/>
                    <a:pt x="77" y="297"/>
                  </a:cubicBezTo>
                  <a:cubicBezTo>
                    <a:pt x="85" y="299"/>
                    <a:pt x="91" y="298"/>
                    <a:pt x="95" y="293"/>
                  </a:cubicBezTo>
                  <a:cubicBezTo>
                    <a:pt x="99" y="289"/>
                    <a:pt x="102" y="283"/>
                    <a:pt x="103" y="277"/>
                  </a:cubicBezTo>
                  <a:cubicBezTo>
                    <a:pt x="106" y="266"/>
                    <a:pt x="105" y="254"/>
                    <a:pt x="102" y="244"/>
                  </a:cubicBezTo>
                  <a:cubicBezTo>
                    <a:pt x="97" y="232"/>
                    <a:pt x="91" y="222"/>
                    <a:pt x="84" y="212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3" y="170"/>
                    <a:pt x="48" y="161"/>
                    <a:pt x="44" y="153"/>
                  </a:cubicBezTo>
                  <a:cubicBezTo>
                    <a:pt x="40" y="144"/>
                    <a:pt x="37" y="135"/>
                    <a:pt x="36" y="126"/>
                  </a:cubicBezTo>
                  <a:cubicBezTo>
                    <a:pt x="34" y="115"/>
                    <a:pt x="35" y="104"/>
                    <a:pt x="38" y="93"/>
                  </a:cubicBezTo>
                  <a:cubicBezTo>
                    <a:pt x="43" y="70"/>
                    <a:pt x="54" y="53"/>
                    <a:pt x="70" y="43"/>
                  </a:cubicBezTo>
                  <a:cubicBezTo>
                    <a:pt x="87" y="33"/>
                    <a:pt x="106" y="30"/>
                    <a:pt x="129" y="3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8" y="40"/>
                    <a:pt x="169" y="46"/>
                    <a:pt x="177" y="54"/>
                  </a:cubicBezTo>
                  <a:cubicBezTo>
                    <a:pt x="184" y="61"/>
                    <a:pt x="190" y="70"/>
                    <a:pt x="192" y="79"/>
                  </a:cubicBezTo>
                  <a:cubicBezTo>
                    <a:pt x="195" y="88"/>
                    <a:pt x="196" y="98"/>
                    <a:pt x="196" y="107"/>
                  </a:cubicBezTo>
                  <a:cubicBezTo>
                    <a:pt x="196" y="117"/>
                    <a:pt x="195" y="127"/>
                    <a:pt x="193" y="136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40" y="123"/>
                    <a:pt x="141" y="115"/>
                    <a:pt x="142" y="107"/>
                  </a:cubicBezTo>
                  <a:cubicBezTo>
                    <a:pt x="142" y="101"/>
                    <a:pt x="141" y="94"/>
                    <a:pt x="139" y="89"/>
                  </a:cubicBezTo>
                  <a:cubicBezTo>
                    <a:pt x="136" y="84"/>
                    <a:pt x="131" y="80"/>
                    <a:pt x="125" y="80"/>
                  </a:cubicBezTo>
                  <a:cubicBezTo>
                    <a:pt x="119" y="78"/>
                    <a:pt x="112" y="80"/>
                    <a:pt x="108" y="84"/>
                  </a:cubicBezTo>
                  <a:cubicBezTo>
                    <a:pt x="103" y="88"/>
                    <a:pt x="99" y="94"/>
                    <a:pt x="98" y="100"/>
                  </a:cubicBezTo>
                  <a:cubicBezTo>
                    <a:pt x="95" y="110"/>
                    <a:pt x="96" y="120"/>
                    <a:pt x="100" y="130"/>
                  </a:cubicBezTo>
                  <a:cubicBezTo>
                    <a:pt x="104" y="138"/>
                    <a:pt x="109" y="146"/>
                    <a:pt x="114" y="154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45" y="197"/>
                    <a:pt x="151" y="207"/>
                    <a:pt x="156" y="217"/>
                  </a:cubicBezTo>
                  <a:cubicBezTo>
                    <a:pt x="161" y="228"/>
                    <a:pt x="164" y="239"/>
                    <a:pt x="166" y="250"/>
                  </a:cubicBezTo>
                  <a:cubicBezTo>
                    <a:pt x="167" y="263"/>
                    <a:pt x="167" y="275"/>
                    <a:pt x="164" y="288"/>
                  </a:cubicBezTo>
                  <a:cubicBezTo>
                    <a:pt x="161" y="300"/>
                    <a:pt x="155" y="312"/>
                    <a:pt x="147" y="322"/>
                  </a:cubicBezTo>
                  <a:cubicBezTo>
                    <a:pt x="140" y="331"/>
                    <a:pt x="130" y="338"/>
                    <a:pt x="118" y="343"/>
                  </a:cubicBezTo>
                  <a:cubicBezTo>
                    <a:pt x="106" y="347"/>
                    <a:pt x="93" y="348"/>
                    <a:pt x="80" y="346"/>
                  </a:cubicBezTo>
                  <a:cubicBezTo>
                    <a:pt x="72" y="381"/>
                    <a:pt x="72" y="381"/>
                    <a:pt x="72" y="381"/>
                  </a:cubicBezTo>
                  <a:lnTo>
                    <a:pt x="54" y="3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6784195" y="3759063"/>
              <a:ext cx="211699" cy="409592"/>
            </a:xfrm>
            <a:custGeom>
              <a:avLst/>
              <a:gdLst/>
              <a:ahLst/>
              <a:cxnLst/>
              <a:rect l="l" t="t" r="r" b="b"/>
              <a:pathLst>
                <a:path w="200" h="386" extrusionOk="0">
                  <a:moveTo>
                    <a:pt x="75" y="386"/>
                  </a:moveTo>
                  <a:cubicBezTo>
                    <a:pt x="54" y="380"/>
                    <a:pt x="54" y="380"/>
                    <a:pt x="54" y="380"/>
                  </a:cubicBezTo>
                  <a:cubicBezTo>
                    <a:pt x="62" y="346"/>
                    <a:pt x="62" y="346"/>
                    <a:pt x="62" y="346"/>
                  </a:cubicBezTo>
                  <a:cubicBezTo>
                    <a:pt x="37" y="339"/>
                    <a:pt x="20" y="326"/>
                    <a:pt x="11" y="308"/>
                  </a:cubicBezTo>
                  <a:cubicBezTo>
                    <a:pt x="1" y="289"/>
                    <a:pt x="0" y="264"/>
                    <a:pt x="6" y="233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2" y="247"/>
                    <a:pt x="61" y="258"/>
                    <a:pt x="61" y="268"/>
                  </a:cubicBezTo>
                  <a:cubicBezTo>
                    <a:pt x="61" y="275"/>
                    <a:pt x="63" y="282"/>
                    <a:pt x="66" y="288"/>
                  </a:cubicBezTo>
                  <a:cubicBezTo>
                    <a:pt x="69" y="293"/>
                    <a:pt x="74" y="296"/>
                    <a:pt x="80" y="297"/>
                  </a:cubicBezTo>
                  <a:cubicBezTo>
                    <a:pt x="87" y="299"/>
                    <a:pt x="92" y="298"/>
                    <a:pt x="95" y="294"/>
                  </a:cubicBezTo>
                  <a:cubicBezTo>
                    <a:pt x="99" y="290"/>
                    <a:pt x="102" y="285"/>
                    <a:pt x="103" y="279"/>
                  </a:cubicBezTo>
                  <a:cubicBezTo>
                    <a:pt x="106" y="268"/>
                    <a:pt x="105" y="257"/>
                    <a:pt x="102" y="246"/>
                  </a:cubicBezTo>
                  <a:cubicBezTo>
                    <a:pt x="97" y="235"/>
                    <a:pt x="91" y="225"/>
                    <a:pt x="84" y="215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3" y="173"/>
                    <a:pt x="48" y="164"/>
                    <a:pt x="44" y="156"/>
                  </a:cubicBezTo>
                  <a:cubicBezTo>
                    <a:pt x="40" y="147"/>
                    <a:pt x="37" y="138"/>
                    <a:pt x="36" y="128"/>
                  </a:cubicBezTo>
                  <a:cubicBezTo>
                    <a:pt x="34" y="117"/>
                    <a:pt x="35" y="106"/>
                    <a:pt x="38" y="95"/>
                  </a:cubicBezTo>
                  <a:cubicBezTo>
                    <a:pt x="43" y="71"/>
                    <a:pt x="55" y="54"/>
                    <a:pt x="71" y="44"/>
                  </a:cubicBezTo>
                  <a:cubicBezTo>
                    <a:pt x="88" y="34"/>
                    <a:pt x="107" y="30"/>
                    <a:pt x="129" y="33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62" y="41"/>
                    <a:pt x="172" y="47"/>
                    <a:pt x="181" y="55"/>
                  </a:cubicBezTo>
                  <a:cubicBezTo>
                    <a:pt x="188" y="62"/>
                    <a:pt x="193" y="71"/>
                    <a:pt x="196" y="80"/>
                  </a:cubicBezTo>
                  <a:cubicBezTo>
                    <a:pt x="199" y="90"/>
                    <a:pt x="200" y="100"/>
                    <a:pt x="200" y="110"/>
                  </a:cubicBezTo>
                  <a:cubicBezTo>
                    <a:pt x="200" y="119"/>
                    <a:pt x="199" y="129"/>
                    <a:pt x="197" y="138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3"/>
                    <a:pt x="138" y="133"/>
                    <a:pt x="138" y="133"/>
                  </a:cubicBezTo>
                  <a:cubicBezTo>
                    <a:pt x="140" y="125"/>
                    <a:pt x="141" y="117"/>
                    <a:pt x="142" y="109"/>
                  </a:cubicBezTo>
                  <a:cubicBezTo>
                    <a:pt x="142" y="103"/>
                    <a:pt x="141" y="97"/>
                    <a:pt x="139" y="91"/>
                  </a:cubicBezTo>
                  <a:cubicBezTo>
                    <a:pt x="137" y="87"/>
                    <a:pt x="132" y="84"/>
                    <a:pt x="127" y="84"/>
                  </a:cubicBezTo>
                  <a:cubicBezTo>
                    <a:pt x="121" y="82"/>
                    <a:pt x="115" y="84"/>
                    <a:pt x="111" y="88"/>
                  </a:cubicBezTo>
                  <a:cubicBezTo>
                    <a:pt x="106" y="92"/>
                    <a:pt x="103" y="97"/>
                    <a:pt x="102" y="103"/>
                  </a:cubicBezTo>
                  <a:cubicBezTo>
                    <a:pt x="99" y="112"/>
                    <a:pt x="100" y="122"/>
                    <a:pt x="104" y="131"/>
                  </a:cubicBezTo>
                  <a:cubicBezTo>
                    <a:pt x="108" y="139"/>
                    <a:pt x="112" y="147"/>
                    <a:pt x="117" y="155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9" y="198"/>
                    <a:pt x="154" y="208"/>
                    <a:pt x="159" y="218"/>
                  </a:cubicBezTo>
                  <a:cubicBezTo>
                    <a:pt x="164" y="229"/>
                    <a:pt x="168" y="240"/>
                    <a:pt x="170" y="252"/>
                  </a:cubicBezTo>
                  <a:cubicBezTo>
                    <a:pt x="171" y="265"/>
                    <a:pt x="171" y="278"/>
                    <a:pt x="168" y="290"/>
                  </a:cubicBezTo>
                  <a:cubicBezTo>
                    <a:pt x="165" y="303"/>
                    <a:pt x="159" y="315"/>
                    <a:pt x="151" y="325"/>
                  </a:cubicBezTo>
                  <a:cubicBezTo>
                    <a:pt x="143" y="335"/>
                    <a:pt x="133" y="342"/>
                    <a:pt x="121" y="346"/>
                  </a:cubicBezTo>
                  <a:cubicBezTo>
                    <a:pt x="109" y="351"/>
                    <a:pt x="96" y="352"/>
                    <a:pt x="83" y="351"/>
                  </a:cubicBezTo>
                  <a:lnTo>
                    <a:pt x="75" y="386"/>
                  </a:lnTo>
                  <a:close/>
                  <a:moveTo>
                    <a:pt x="58" y="378"/>
                  </a:moveTo>
                  <a:cubicBezTo>
                    <a:pt x="72" y="381"/>
                    <a:pt x="72" y="381"/>
                    <a:pt x="72" y="381"/>
                  </a:cubicBezTo>
                  <a:cubicBezTo>
                    <a:pt x="80" y="346"/>
                    <a:pt x="80" y="346"/>
                    <a:pt x="80" y="346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95" y="348"/>
                    <a:pt x="108" y="347"/>
                    <a:pt x="119" y="343"/>
                  </a:cubicBezTo>
                  <a:cubicBezTo>
                    <a:pt x="131" y="339"/>
                    <a:pt x="140" y="332"/>
                    <a:pt x="148" y="322"/>
                  </a:cubicBezTo>
                  <a:cubicBezTo>
                    <a:pt x="155" y="313"/>
                    <a:pt x="161" y="301"/>
                    <a:pt x="164" y="289"/>
                  </a:cubicBezTo>
                  <a:cubicBezTo>
                    <a:pt x="167" y="277"/>
                    <a:pt x="167" y="265"/>
                    <a:pt x="166" y="252"/>
                  </a:cubicBezTo>
                  <a:cubicBezTo>
                    <a:pt x="164" y="241"/>
                    <a:pt x="161" y="230"/>
                    <a:pt x="156" y="220"/>
                  </a:cubicBezTo>
                  <a:cubicBezTo>
                    <a:pt x="151" y="210"/>
                    <a:pt x="145" y="200"/>
                    <a:pt x="139" y="191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9" y="149"/>
                    <a:pt x="104" y="141"/>
                    <a:pt x="100" y="133"/>
                  </a:cubicBezTo>
                  <a:cubicBezTo>
                    <a:pt x="96" y="123"/>
                    <a:pt x="95" y="112"/>
                    <a:pt x="98" y="102"/>
                  </a:cubicBezTo>
                  <a:cubicBezTo>
                    <a:pt x="100" y="95"/>
                    <a:pt x="103" y="89"/>
                    <a:pt x="108" y="85"/>
                  </a:cubicBezTo>
                  <a:cubicBezTo>
                    <a:pt x="113" y="80"/>
                    <a:pt x="121" y="78"/>
                    <a:pt x="128" y="80"/>
                  </a:cubicBezTo>
                  <a:cubicBezTo>
                    <a:pt x="134" y="80"/>
                    <a:pt x="139" y="84"/>
                    <a:pt x="143" y="90"/>
                  </a:cubicBezTo>
                  <a:cubicBezTo>
                    <a:pt x="145" y="96"/>
                    <a:pt x="146" y="102"/>
                    <a:pt x="146" y="109"/>
                  </a:cubicBezTo>
                  <a:cubicBezTo>
                    <a:pt x="145" y="116"/>
                    <a:pt x="144" y="124"/>
                    <a:pt x="143" y="132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5" y="127"/>
                    <a:pt x="196" y="118"/>
                    <a:pt x="196" y="109"/>
                  </a:cubicBezTo>
                  <a:cubicBezTo>
                    <a:pt x="196" y="100"/>
                    <a:pt x="195" y="90"/>
                    <a:pt x="192" y="81"/>
                  </a:cubicBezTo>
                  <a:cubicBezTo>
                    <a:pt x="190" y="72"/>
                    <a:pt x="185" y="64"/>
                    <a:pt x="178" y="58"/>
                  </a:cubicBezTo>
                  <a:cubicBezTo>
                    <a:pt x="170" y="50"/>
                    <a:pt x="159" y="44"/>
                    <a:pt x="148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08" y="34"/>
                    <a:pt x="89" y="37"/>
                    <a:pt x="73" y="47"/>
                  </a:cubicBezTo>
                  <a:cubicBezTo>
                    <a:pt x="58" y="57"/>
                    <a:pt x="47" y="73"/>
                    <a:pt x="42" y="96"/>
                  </a:cubicBezTo>
                  <a:cubicBezTo>
                    <a:pt x="39" y="106"/>
                    <a:pt x="38" y="117"/>
                    <a:pt x="40" y="128"/>
                  </a:cubicBezTo>
                  <a:cubicBezTo>
                    <a:pt x="41" y="137"/>
                    <a:pt x="43" y="146"/>
                    <a:pt x="47" y="154"/>
                  </a:cubicBezTo>
                  <a:cubicBezTo>
                    <a:pt x="52" y="162"/>
                    <a:pt x="57" y="171"/>
                    <a:pt x="62" y="179"/>
                  </a:cubicBezTo>
                  <a:cubicBezTo>
                    <a:pt x="87" y="213"/>
                    <a:pt x="87" y="213"/>
                    <a:pt x="87" y="213"/>
                  </a:cubicBezTo>
                  <a:cubicBezTo>
                    <a:pt x="95" y="223"/>
                    <a:pt x="101" y="233"/>
                    <a:pt x="105" y="245"/>
                  </a:cubicBezTo>
                  <a:cubicBezTo>
                    <a:pt x="109" y="256"/>
                    <a:pt x="110" y="268"/>
                    <a:pt x="107" y="280"/>
                  </a:cubicBezTo>
                  <a:cubicBezTo>
                    <a:pt x="106" y="286"/>
                    <a:pt x="103" y="292"/>
                    <a:pt x="98" y="297"/>
                  </a:cubicBezTo>
                  <a:cubicBezTo>
                    <a:pt x="94" y="302"/>
                    <a:pt x="87" y="303"/>
                    <a:pt x="79" y="301"/>
                  </a:cubicBezTo>
                  <a:cubicBezTo>
                    <a:pt x="72" y="300"/>
                    <a:pt x="66" y="296"/>
                    <a:pt x="63" y="290"/>
                  </a:cubicBezTo>
                  <a:cubicBezTo>
                    <a:pt x="59" y="284"/>
                    <a:pt x="57" y="276"/>
                    <a:pt x="57" y="268"/>
                  </a:cubicBezTo>
                  <a:cubicBezTo>
                    <a:pt x="57" y="258"/>
                    <a:pt x="58" y="248"/>
                    <a:pt x="60" y="23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4" y="265"/>
                    <a:pt x="6" y="288"/>
                    <a:pt x="14" y="306"/>
                  </a:cubicBezTo>
                  <a:cubicBezTo>
                    <a:pt x="23" y="323"/>
                    <a:pt x="40" y="336"/>
                    <a:pt x="64" y="343"/>
                  </a:cubicBezTo>
                  <a:cubicBezTo>
                    <a:pt x="66" y="343"/>
                    <a:pt x="66" y="343"/>
                    <a:pt x="66" y="343"/>
                  </a:cubicBezTo>
                  <a:lnTo>
                    <a:pt x="58" y="3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6998196" y="3872736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6975645" y="3871356"/>
              <a:ext cx="604264" cy="60472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1" y="101"/>
                  </a:moveTo>
                  <a:cubicBezTo>
                    <a:pt x="203" y="0"/>
                    <a:pt x="367" y="0"/>
                    <a:pt x="468" y="101"/>
                  </a:cubicBezTo>
                  <a:cubicBezTo>
                    <a:pt x="570" y="203"/>
                    <a:pt x="570" y="367"/>
                    <a:pt x="468" y="468"/>
                  </a:cubicBezTo>
                  <a:cubicBezTo>
                    <a:pt x="367" y="570"/>
                    <a:pt x="203" y="570"/>
                    <a:pt x="101" y="468"/>
                  </a:cubicBezTo>
                  <a:cubicBezTo>
                    <a:pt x="0" y="367"/>
                    <a:pt x="0" y="203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5" name="Google Shape;3085;p45"/>
            <p:cNvSpPr/>
            <p:nvPr/>
          </p:nvSpPr>
          <p:spPr>
            <a:xfrm>
              <a:off x="7000037" y="3895747"/>
              <a:ext cx="554561" cy="577111"/>
            </a:xfrm>
            <a:custGeom>
              <a:avLst/>
              <a:gdLst/>
              <a:ahLst/>
              <a:cxnLst/>
              <a:rect l="l" t="t" r="r" b="b"/>
              <a:pathLst>
                <a:path w="523" h="544" extrusionOk="0">
                  <a:moveTo>
                    <a:pt x="262" y="523"/>
                  </a:moveTo>
                  <a:cubicBezTo>
                    <a:pt x="195" y="523"/>
                    <a:pt x="128" y="498"/>
                    <a:pt x="77" y="447"/>
                  </a:cubicBezTo>
                  <a:cubicBezTo>
                    <a:pt x="27" y="397"/>
                    <a:pt x="0" y="332"/>
                    <a:pt x="0" y="262"/>
                  </a:cubicBezTo>
                  <a:cubicBezTo>
                    <a:pt x="0" y="192"/>
                    <a:pt x="27" y="126"/>
                    <a:pt x="77" y="77"/>
                  </a:cubicBezTo>
                  <a:cubicBezTo>
                    <a:pt x="126" y="28"/>
                    <a:pt x="192" y="0"/>
                    <a:pt x="262" y="0"/>
                  </a:cubicBezTo>
                  <a:cubicBezTo>
                    <a:pt x="332" y="0"/>
                    <a:pt x="397" y="28"/>
                    <a:pt x="447" y="77"/>
                  </a:cubicBezTo>
                  <a:cubicBezTo>
                    <a:pt x="496" y="126"/>
                    <a:pt x="523" y="192"/>
                    <a:pt x="523" y="262"/>
                  </a:cubicBezTo>
                  <a:cubicBezTo>
                    <a:pt x="523" y="332"/>
                    <a:pt x="496" y="397"/>
                    <a:pt x="447" y="447"/>
                  </a:cubicBezTo>
                  <a:cubicBezTo>
                    <a:pt x="396" y="498"/>
                    <a:pt x="329" y="523"/>
                    <a:pt x="262" y="523"/>
                  </a:cubicBezTo>
                  <a:close/>
                  <a:moveTo>
                    <a:pt x="262" y="4"/>
                  </a:moveTo>
                  <a:cubicBezTo>
                    <a:pt x="193" y="4"/>
                    <a:pt x="128" y="31"/>
                    <a:pt x="80" y="80"/>
                  </a:cubicBezTo>
                  <a:cubicBezTo>
                    <a:pt x="31" y="128"/>
                    <a:pt x="4" y="193"/>
                    <a:pt x="4" y="262"/>
                  </a:cubicBezTo>
                  <a:cubicBezTo>
                    <a:pt x="4" y="331"/>
                    <a:pt x="31" y="395"/>
                    <a:pt x="80" y="444"/>
                  </a:cubicBezTo>
                  <a:cubicBezTo>
                    <a:pt x="180" y="544"/>
                    <a:pt x="343" y="544"/>
                    <a:pt x="444" y="444"/>
                  </a:cubicBezTo>
                  <a:cubicBezTo>
                    <a:pt x="492" y="395"/>
                    <a:pt x="519" y="331"/>
                    <a:pt x="519" y="262"/>
                  </a:cubicBezTo>
                  <a:cubicBezTo>
                    <a:pt x="519" y="193"/>
                    <a:pt x="492" y="128"/>
                    <a:pt x="444" y="80"/>
                  </a:cubicBezTo>
                  <a:cubicBezTo>
                    <a:pt x="395" y="31"/>
                    <a:pt x="331" y="4"/>
                    <a:pt x="26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6" name="Google Shape;3086;p45"/>
            <p:cNvSpPr/>
            <p:nvPr/>
          </p:nvSpPr>
          <p:spPr>
            <a:xfrm>
              <a:off x="7024428" y="3920138"/>
              <a:ext cx="506698" cy="507158"/>
            </a:xfrm>
            <a:custGeom>
              <a:avLst/>
              <a:gdLst/>
              <a:ahLst/>
              <a:cxnLst/>
              <a:rect l="l" t="t" r="r" b="b"/>
              <a:pathLst>
                <a:path w="478" h="478" extrusionOk="0">
                  <a:moveTo>
                    <a:pt x="85" y="85"/>
                  </a:moveTo>
                  <a:cubicBezTo>
                    <a:pt x="170" y="0"/>
                    <a:pt x="308" y="0"/>
                    <a:pt x="393" y="85"/>
                  </a:cubicBezTo>
                  <a:cubicBezTo>
                    <a:pt x="478" y="170"/>
                    <a:pt x="478" y="308"/>
                    <a:pt x="393" y="393"/>
                  </a:cubicBezTo>
                  <a:cubicBezTo>
                    <a:pt x="308" y="478"/>
                    <a:pt x="170" y="478"/>
                    <a:pt x="85" y="393"/>
                  </a:cubicBezTo>
                  <a:cubicBezTo>
                    <a:pt x="0" y="308"/>
                    <a:pt x="0" y="170"/>
                    <a:pt x="85" y="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7044678" y="3918298"/>
              <a:ext cx="466199" cy="488750"/>
            </a:xfrm>
            <a:custGeom>
              <a:avLst/>
              <a:gdLst/>
              <a:ahLst/>
              <a:cxnLst/>
              <a:rect l="l" t="t" r="r" b="b"/>
              <a:pathLst>
                <a:path w="440" h="461" extrusionOk="0">
                  <a:moveTo>
                    <a:pt x="220" y="461"/>
                  </a:moveTo>
                  <a:cubicBezTo>
                    <a:pt x="161" y="461"/>
                    <a:pt x="106" y="438"/>
                    <a:pt x="64" y="396"/>
                  </a:cubicBezTo>
                  <a:cubicBezTo>
                    <a:pt x="23" y="355"/>
                    <a:pt x="0" y="300"/>
                    <a:pt x="0" y="241"/>
                  </a:cubicBezTo>
                  <a:cubicBezTo>
                    <a:pt x="0" y="182"/>
                    <a:pt x="23" y="127"/>
                    <a:pt x="64" y="85"/>
                  </a:cubicBezTo>
                  <a:cubicBezTo>
                    <a:pt x="150" y="0"/>
                    <a:pt x="290" y="0"/>
                    <a:pt x="375" y="85"/>
                  </a:cubicBezTo>
                  <a:cubicBezTo>
                    <a:pt x="417" y="127"/>
                    <a:pt x="440" y="182"/>
                    <a:pt x="440" y="241"/>
                  </a:cubicBezTo>
                  <a:cubicBezTo>
                    <a:pt x="440" y="300"/>
                    <a:pt x="417" y="355"/>
                    <a:pt x="375" y="396"/>
                  </a:cubicBezTo>
                  <a:cubicBezTo>
                    <a:pt x="334" y="438"/>
                    <a:pt x="278" y="461"/>
                    <a:pt x="220" y="461"/>
                  </a:cubicBezTo>
                  <a:close/>
                  <a:moveTo>
                    <a:pt x="67" y="88"/>
                  </a:moveTo>
                  <a:cubicBezTo>
                    <a:pt x="26" y="129"/>
                    <a:pt x="4" y="183"/>
                    <a:pt x="4" y="241"/>
                  </a:cubicBezTo>
                  <a:cubicBezTo>
                    <a:pt x="4" y="299"/>
                    <a:pt x="26" y="353"/>
                    <a:pt x="67" y="394"/>
                  </a:cubicBezTo>
                  <a:cubicBezTo>
                    <a:pt x="108" y="434"/>
                    <a:pt x="162" y="457"/>
                    <a:pt x="220" y="457"/>
                  </a:cubicBezTo>
                  <a:cubicBezTo>
                    <a:pt x="277" y="457"/>
                    <a:pt x="332" y="434"/>
                    <a:pt x="372" y="394"/>
                  </a:cubicBezTo>
                  <a:cubicBezTo>
                    <a:pt x="413" y="353"/>
                    <a:pt x="436" y="299"/>
                    <a:pt x="436" y="241"/>
                  </a:cubicBezTo>
                  <a:cubicBezTo>
                    <a:pt x="436" y="183"/>
                    <a:pt x="413" y="129"/>
                    <a:pt x="372" y="88"/>
                  </a:cubicBezTo>
                  <a:cubicBezTo>
                    <a:pt x="288" y="4"/>
                    <a:pt x="151" y="4"/>
                    <a:pt x="67" y="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7179521" y="3979506"/>
              <a:ext cx="210779" cy="406371"/>
            </a:xfrm>
            <a:custGeom>
              <a:avLst/>
              <a:gdLst/>
              <a:ahLst/>
              <a:cxnLst/>
              <a:rect l="l" t="t" r="r" b="b"/>
              <a:pathLst>
                <a:path w="199" h="383" extrusionOk="0">
                  <a:moveTo>
                    <a:pt x="131" y="383"/>
                  </a:moveTo>
                  <a:cubicBezTo>
                    <a:pt x="125" y="348"/>
                    <a:pt x="125" y="348"/>
                    <a:pt x="125" y="348"/>
                  </a:cubicBezTo>
                  <a:cubicBezTo>
                    <a:pt x="99" y="351"/>
                    <a:pt x="78" y="346"/>
                    <a:pt x="62" y="333"/>
                  </a:cubicBezTo>
                  <a:cubicBezTo>
                    <a:pt x="47" y="320"/>
                    <a:pt x="36" y="298"/>
                    <a:pt x="29" y="267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3" y="259"/>
                    <a:pt x="86" y="270"/>
                    <a:pt x="90" y="280"/>
                  </a:cubicBezTo>
                  <a:cubicBezTo>
                    <a:pt x="93" y="286"/>
                    <a:pt x="97" y="292"/>
                    <a:pt x="103" y="297"/>
                  </a:cubicBezTo>
                  <a:cubicBezTo>
                    <a:pt x="108" y="300"/>
                    <a:pt x="115" y="301"/>
                    <a:pt x="121" y="300"/>
                  </a:cubicBezTo>
                  <a:cubicBezTo>
                    <a:pt x="129" y="299"/>
                    <a:pt x="133" y="295"/>
                    <a:pt x="135" y="290"/>
                  </a:cubicBezTo>
                  <a:cubicBezTo>
                    <a:pt x="137" y="284"/>
                    <a:pt x="138" y="277"/>
                    <a:pt x="137" y="271"/>
                  </a:cubicBezTo>
                  <a:cubicBezTo>
                    <a:pt x="135" y="260"/>
                    <a:pt x="130" y="249"/>
                    <a:pt x="122" y="241"/>
                  </a:cubicBezTo>
                  <a:cubicBezTo>
                    <a:pt x="113" y="232"/>
                    <a:pt x="104" y="225"/>
                    <a:pt x="93" y="219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48" y="192"/>
                    <a:pt x="41" y="187"/>
                    <a:pt x="33" y="180"/>
                  </a:cubicBezTo>
                  <a:cubicBezTo>
                    <a:pt x="26" y="174"/>
                    <a:pt x="20" y="167"/>
                    <a:pt x="15" y="159"/>
                  </a:cubicBezTo>
                  <a:cubicBezTo>
                    <a:pt x="10" y="149"/>
                    <a:pt x="6" y="139"/>
                    <a:pt x="4" y="128"/>
                  </a:cubicBezTo>
                  <a:cubicBezTo>
                    <a:pt x="0" y="104"/>
                    <a:pt x="4" y="85"/>
                    <a:pt x="15" y="69"/>
                  </a:cubicBezTo>
                  <a:cubicBezTo>
                    <a:pt x="26" y="54"/>
                    <a:pt x="42" y="43"/>
                    <a:pt x="65" y="37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4" y="32"/>
                    <a:pt x="106" y="33"/>
                    <a:pt x="117" y="37"/>
                  </a:cubicBezTo>
                  <a:cubicBezTo>
                    <a:pt x="127" y="41"/>
                    <a:pt x="135" y="46"/>
                    <a:pt x="141" y="54"/>
                  </a:cubicBezTo>
                  <a:cubicBezTo>
                    <a:pt x="147" y="61"/>
                    <a:pt x="152" y="70"/>
                    <a:pt x="155" y="79"/>
                  </a:cubicBezTo>
                  <a:cubicBezTo>
                    <a:pt x="159" y="88"/>
                    <a:pt x="162" y="97"/>
                    <a:pt x="164" y="106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0" y="115"/>
                    <a:pt x="108" y="107"/>
                    <a:pt x="105" y="99"/>
                  </a:cubicBezTo>
                  <a:cubicBezTo>
                    <a:pt x="103" y="94"/>
                    <a:pt x="100" y="88"/>
                    <a:pt x="96" y="84"/>
                  </a:cubicBezTo>
                  <a:cubicBezTo>
                    <a:pt x="91" y="80"/>
                    <a:pt x="85" y="79"/>
                    <a:pt x="80" y="81"/>
                  </a:cubicBezTo>
                  <a:cubicBezTo>
                    <a:pt x="73" y="82"/>
                    <a:pt x="68" y="86"/>
                    <a:pt x="65" y="92"/>
                  </a:cubicBezTo>
                  <a:cubicBezTo>
                    <a:pt x="62" y="98"/>
                    <a:pt x="62" y="104"/>
                    <a:pt x="63" y="111"/>
                  </a:cubicBezTo>
                  <a:cubicBezTo>
                    <a:pt x="64" y="121"/>
                    <a:pt x="69" y="130"/>
                    <a:pt x="76" y="137"/>
                  </a:cubicBezTo>
                  <a:cubicBezTo>
                    <a:pt x="83" y="143"/>
                    <a:pt x="91" y="149"/>
                    <a:pt x="98" y="15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44" y="181"/>
                    <a:pt x="153" y="188"/>
                    <a:pt x="162" y="196"/>
                  </a:cubicBezTo>
                  <a:cubicBezTo>
                    <a:pt x="170" y="203"/>
                    <a:pt x="178" y="212"/>
                    <a:pt x="184" y="222"/>
                  </a:cubicBezTo>
                  <a:cubicBezTo>
                    <a:pt x="190" y="233"/>
                    <a:pt x="195" y="245"/>
                    <a:pt x="197" y="257"/>
                  </a:cubicBezTo>
                  <a:cubicBezTo>
                    <a:pt x="199" y="270"/>
                    <a:pt x="199" y="283"/>
                    <a:pt x="195" y="295"/>
                  </a:cubicBezTo>
                  <a:cubicBezTo>
                    <a:pt x="192" y="307"/>
                    <a:pt x="185" y="317"/>
                    <a:pt x="177" y="326"/>
                  </a:cubicBezTo>
                  <a:cubicBezTo>
                    <a:pt x="167" y="334"/>
                    <a:pt x="155" y="341"/>
                    <a:pt x="143" y="344"/>
                  </a:cubicBezTo>
                  <a:cubicBezTo>
                    <a:pt x="149" y="379"/>
                    <a:pt x="149" y="379"/>
                    <a:pt x="149" y="379"/>
                  </a:cubicBezTo>
                  <a:lnTo>
                    <a:pt x="131" y="38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7177220" y="3977665"/>
              <a:ext cx="214921" cy="410053"/>
            </a:xfrm>
            <a:custGeom>
              <a:avLst/>
              <a:gdLst/>
              <a:ahLst/>
              <a:cxnLst/>
              <a:rect l="l" t="t" r="r" b="b"/>
              <a:pathLst>
                <a:path w="203" h="387" extrusionOk="0">
                  <a:moveTo>
                    <a:pt x="131" y="387"/>
                  </a:moveTo>
                  <a:cubicBezTo>
                    <a:pt x="125" y="352"/>
                    <a:pt x="125" y="352"/>
                    <a:pt x="125" y="352"/>
                  </a:cubicBezTo>
                  <a:cubicBezTo>
                    <a:pt x="100" y="355"/>
                    <a:pt x="79" y="350"/>
                    <a:pt x="63" y="337"/>
                  </a:cubicBezTo>
                  <a:cubicBezTo>
                    <a:pt x="47" y="323"/>
                    <a:pt x="36" y="301"/>
                    <a:pt x="29" y="270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7" y="261"/>
                    <a:pt x="90" y="271"/>
                    <a:pt x="94" y="281"/>
                  </a:cubicBezTo>
                  <a:cubicBezTo>
                    <a:pt x="97" y="287"/>
                    <a:pt x="101" y="293"/>
                    <a:pt x="106" y="297"/>
                  </a:cubicBezTo>
                  <a:cubicBezTo>
                    <a:pt x="111" y="300"/>
                    <a:pt x="117" y="301"/>
                    <a:pt x="122" y="300"/>
                  </a:cubicBezTo>
                  <a:cubicBezTo>
                    <a:pt x="130" y="299"/>
                    <a:pt x="134" y="296"/>
                    <a:pt x="136" y="291"/>
                  </a:cubicBezTo>
                  <a:cubicBezTo>
                    <a:pt x="137" y="285"/>
                    <a:pt x="138" y="280"/>
                    <a:pt x="137" y="274"/>
                  </a:cubicBezTo>
                  <a:cubicBezTo>
                    <a:pt x="135" y="263"/>
                    <a:pt x="130" y="253"/>
                    <a:pt x="123" y="244"/>
                  </a:cubicBezTo>
                  <a:cubicBezTo>
                    <a:pt x="114" y="236"/>
                    <a:pt x="105" y="229"/>
                    <a:pt x="94" y="22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49" y="196"/>
                    <a:pt x="41" y="190"/>
                    <a:pt x="34" y="184"/>
                  </a:cubicBezTo>
                  <a:cubicBezTo>
                    <a:pt x="27" y="178"/>
                    <a:pt x="20" y="170"/>
                    <a:pt x="15" y="162"/>
                  </a:cubicBezTo>
                  <a:cubicBezTo>
                    <a:pt x="10" y="152"/>
                    <a:pt x="6" y="141"/>
                    <a:pt x="4" y="130"/>
                  </a:cubicBezTo>
                  <a:cubicBezTo>
                    <a:pt x="0" y="106"/>
                    <a:pt x="4" y="86"/>
                    <a:pt x="15" y="70"/>
                  </a:cubicBezTo>
                  <a:cubicBezTo>
                    <a:pt x="26" y="55"/>
                    <a:pt x="43" y="44"/>
                    <a:pt x="64" y="3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98" y="32"/>
                    <a:pt x="109" y="33"/>
                    <a:pt x="120" y="37"/>
                  </a:cubicBezTo>
                  <a:cubicBezTo>
                    <a:pt x="130" y="41"/>
                    <a:pt x="138" y="47"/>
                    <a:pt x="144" y="55"/>
                  </a:cubicBezTo>
                  <a:cubicBezTo>
                    <a:pt x="151" y="62"/>
                    <a:pt x="156" y="71"/>
                    <a:pt x="159" y="80"/>
                  </a:cubicBezTo>
                  <a:cubicBezTo>
                    <a:pt x="163" y="89"/>
                    <a:pt x="166" y="9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0" y="118"/>
                    <a:pt x="108" y="110"/>
                    <a:pt x="105" y="102"/>
                  </a:cubicBezTo>
                  <a:cubicBezTo>
                    <a:pt x="104" y="96"/>
                    <a:pt x="100" y="91"/>
                    <a:pt x="96" y="87"/>
                  </a:cubicBezTo>
                  <a:cubicBezTo>
                    <a:pt x="92" y="84"/>
                    <a:pt x="87" y="83"/>
                    <a:pt x="82" y="85"/>
                  </a:cubicBezTo>
                  <a:cubicBezTo>
                    <a:pt x="76" y="86"/>
                    <a:pt x="71" y="90"/>
                    <a:pt x="69" y="95"/>
                  </a:cubicBezTo>
                  <a:cubicBezTo>
                    <a:pt x="66" y="100"/>
                    <a:pt x="66" y="106"/>
                    <a:pt x="67" y="112"/>
                  </a:cubicBezTo>
                  <a:cubicBezTo>
                    <a:pt x="68" y="122"/>
                    <a:pt x="73" y="131"/>
                    <a:pt x="79" y="138"/>
                  </a:cubicBezTo>
                  <a:cubicBezTo>
                    <a:pt x="86" y="144"/>
                    <a:pt x="94" y="149"/>
                    <a:pt x="102" y="154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47" y="182"/>
                    <a:pt x="156" y="189"/>
                    <a:pt x="165" y="196"/>
                  </a:cubicBezTo>
                  <a:cubicBezTo>
                    <a:pt x="174" y="204"/>
                    <a:pt x="181" y="213"/>
                    <a:pt x="188" y="223"/>
                  </a:cubicBezTo>
                  <a:cubicBezTo>
                    <a:pt x="194" y="234"/>
                    <a:pt x="199" y="246"/>
                    <a:pt x="201" y="259"/>
                  </a:cubicBezTo>
                  <a:cubicBezTo>
                    <a:pt x="203" y="272"/>
                    <a:pt x="203" y="285"/>
                    <a:pt x="199" y="298"/>
                  </a:cubicBezTo>
                  <a:cubicBezTo>
                    <a:pt x="196" y="310"/>
                    <a:pt x="189" y="320"/>
                    <a:pt x="180" y="329"/>
                  </a:cubicBezTo>
                  <a:cubicBezTo>
                    <a:pt x="171" y="338"/>
                    <a:pt x="159" y="344"/>
                    <a:pt x="147" y="347"/>
                  </a:cubicBezTo>
                  <a:cubicBezTo>
                    <a:pt x="153" y="383"/>
                    <a:pt x="153" y="383"/>
                    <a:pt x="153" y="383"/>
                  </a:cubicBezTo>
                  <a:lnTo>
                    <a:pt x="131" y="387"/>
                  </a:lnTo>
                  <a:close/>
                  <a:moveTo>
                    <a:pt x="128" y="347"/>
                  </a:moveTo>
                  <a:cubicBezTo>
                    <a:pt x="135" y="382"/>
                    <a:pt x="135" y="382"/>
                    <a:pt x="135" y="382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3" y="345"/>
                    <a:pt x="143" y="345"/>
                    <a:pt x="143" y="345"/>
                  </a:cubicBezTo>
                  <a:cubicBezTo>
                    <a:pt x="144" y="344"/>
                    <a:pt x="144" y="344"/>
                    <a:pt x="144" y="344"/>
                  </a:cubicBezTo>
                  <a:cubicBezTo>
                    <a:pt x="157" y="341"/>
                    <a:pt x="168" y="335"/>
                    <a:pt x="177" y="326"/>
                  </a:cubicBezTo>
                  <a:cubicBezTo>
                    <a:pt x="186" y="318"/>
                    <a:pt x="192" y="308"/>
                    <a:pt x="195" y="296"/>
                  </a:cubicBezTo>
                  <a:cubicBezTo>
                    <a:pt x="199" y="285"/>
                    <a:pt x="199" y="272"/>
                    <a:pt x="197" y="260"/>
                  </a:cubicBezTo>
                  <a:cubicBezTo>
                    <a:pt x="195" y="247"/>
                    <a:pt x="191" y="236"/>
                    <a:pt x="184" y="225"/>
                  </a:cubicBezTo>
                  <a:cubicBezTo>
                    <a:pt x="178" y="215"/>
                    <a:pt x="171" y="207"/>
                    <a:pt x="162" y="199"/>
                  </a:cubicBezTo>
                  <a:cubicBezTo>
                    <a:pt x="154" y="192"/>
                    <a:pt x="145" y="185"/>
                    <a:pt x="135" y="179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1" y="153"/>
                    <a:pt x="84" y="147"/>
                    <a:pt x="77" y="141"/>
                  </a:cubicBezTo>
                  <a:cubicBezTo>
                    <a:pt x="69" y="133"/>
                    <a:pt x="64" y="123"/>
                    <a:pt x="63" y="113"/>
                  </a:cubicBezTo>
                  <a:cubicBezTo>
                    <a:pt x="62" y="106"/>
                    <a:pt x="62" y="100"/>
                    <a:pt x="65" y="93"/>
                  </a:cubicBezTo>
                  <a:cubicBezTo>
                    <a:pt x="68" y="87"/>
                    <a:pt x="74" y="82"/>
                    <a:pt x="81" y="81"/>
                  </a:cubicBezTo>
                  <a:cubicBezTo>
                    <a:pt x="87" y="79"/>
                    <a:pt x="94" y="80"/>
                    <a:pt x="99" y="84"/>
                  </a:cubicBezTo>
                  <a:cubicBezTo>
                    <a:pt x="104" y="89"/>
                    <a:pt x="107" y="95"/>
                    <a:pt x="109" y="101"/>
                  </a:cubicBezTo>
                  <a:cubicBezTo>
                    <a:pt x="112" y="108"/>
                    <a:pt x="114" y="116"/>
                    <a:pt x="116" y="123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98"/>
                    <a:pt x="159" y="90"/>
                    <a:pt x="155" y="82"/>
                  </a:cubicBezTo>
                  <a:cubicBezTo>
                    <a:pt x="152" y="73"/>
                    <a:pt x="147" y="65"/>
                    <a:pt x="141" y="57"/>
                  </a:cubicBezTo>
                  <a:cubicBezTo>
                    <a:pt x="135" y="50"/>
                    <a:pt x="128" y="44"/>
                    <a:pt x="119" y="41"/>
                  </a:cubicBezTo>
                  <a:cubicBezTo>
                    <a:pt x="108" y="37"/>
                    <a:pt x="96" y="36"/>
                    <a:pt x="85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7"/>
                    <a:pt x="29" y="57"/>
                    <a:pt x="18" y="72"/>
                  </a:cubicBezTo>
                  <a:cubicBezTo>
                    <a:pt x="8" y="87"/>
                    <a:pt x="4" y="107"/>
                    <a:pt x="8" y="129"/>
                  </a:cubicBezTo>
                  <a:cubicBezTo>
                    <a:pt x="10" y="140"/>
                    <a:pt x="14" y="150"/>
                    <a:pt x="19" y="160"/>
                  </a:cubicBezTo>
                  <a:cubicBezTo>
                    <a:pt x="24" y="168"/>
                    <a:pt x="29" y="175"/>
                    <a:pt x="37" y="181"/>
                  </a:cubicBezTo>
                  <a:cubicBezTo>
                    <a:pt x="44" y="187"/>
                    <a:pt x="51" y="193"/>
                    <a:pt x="59" y="198"/>
                  </a:cubicBezTo>
                  <a:cubicBezTo>
                    <a:pt x="96" y="219"/>
                    <a:pt x="96" y="219"/>
                    <a:pt x="96" y="219"/>
                  </a:cubicBezTo>
                  <a:cubicBezTo>
                    <a:pt x="107" y="225"/>
                    <a:pt x="117" y="233"/>
                    <a:pt x="126" y="242"/>
                  </a:cubicBezTo>
                  <a:cubicBezTo>
                    <a:pt x="134" y="250"/>
                    <a:pt x="139" y="261"/>
                    <a:pt x="141" y="273"/>
                  </a:cubicBezTo>
                  <a:cubicBezTo>
                    <a:pt x="142" y="279"/>
                    <a:pt x="141" y="286"/>
                    <a:pt x="139" y="292"/>
                  </a:cubicBezTo>
                  <a:cubicBezTo>
                    <a:pt x="137" y="298"/>
                    <a:pt x="132" y="302"/>
                    <a:pt x="123" y="304"/>
                  </a:cubicBezTo>
                  <a:cubicBezTo>
                    <a:pt x="117" y="305"/>
                    <a:pt x="110" y="304"/>
                    <a:pt x="104" y="300"/>
                  </a:cubicBezTo>
                  <a:cubicBezTo>
                    <a:pt x="98" y="296"/>
                    <a:pt x="93" y="289"/>
                    <a:pt x="90" y="282"/>
                  </a:cubicBezTo>
                  <a:cubicBezTo>
                    <a:pt x="86" y="273"/>
                    <a:pt x="83" y="263"/>
                    <a:pt x="81" y="254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40" y="300"/>
                    <a:pt x="51" y="321"/>
                    <a:pt x="66" y="334"/>
                  </a:cubicBezTo>
                  <a:cubicBezTo>
                    <a:pt x="81" y="346"/>
                    <a:pt x="101" y="351"/>
                    <a:pt x="126" y="348"/>
                  </a:cubicBezTo>
                  <a:lnTo>
                    <a:pt x="128" y="3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5917148" y="2718054"/>
              <a:ext cx="872110" cy="1692215"/>
            </a:xfrm>
            <a:custGeom>
              <a:avLst/>
              <a:gdLst/>
              <a:ahLst/>
              <a:cxnLst/>
              <a:rect l="l" t="t" r="r" b="b"/>
              <a:pathLst>
                <a:path w="823" h="1596" extrusionOk="0">
                  <a:moveTo>
                    <a:pt x="78" y="0"/>
                  </a:moveTo>
                  <a:cubicBezTo>
                    <a:pt x="745" y="0"/>
                    <a:pt x="745" y="0"/>
                    <a:pt x="745" y="0"/>
                  </a:cubicBezTo>
                  <a:cubicBezTo>
                    <a:pt x="788" y="0"/>
                    <a:pt x="823" y="34"/>
                    <a:pt x="823" y="77"/>
                  </a:cubicBezTo>
                  <a:cubicBezTo>
                    <a:pt x="823" y="1518"/>
                    <a:pt x="823" y="1518"/>
                    <a:pt x="823" y="1518"/>
                  </a:cubicBezTo>
                  <a:cubicBezTo>
                    <a:pt x="823" y="1561"/>
                    <a:pt x="788" y="1596"/>
                    <a:pt x="745" y="1596"/>
                  </a:cubicBezTo>
                  <a:cubicBezTo>
                    <a:pt x="78" y="1596"/>
                    <a:pt x="78" y="1596"/>
                    <a:pt x="78" y="1596"/>
                  </a:cubicBezTo>
                  <a:cubicBezTo>
                    <a:pt x="35" y="1596"/>
                    <a:pt x="0" y="1561"/>
                    <a:pt x="0" y="151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5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5917148" y="2716673"/>
              <a:ext cx="872110" cy="116895"/>
            </a:xfrm>
            <a:custGeom>
              <a:avLst/>
              <a:gdLst/>
              <a:ahLst/>
              <a:cxnLst/>
              <a:rect l="l" t="t" r="r" b="b"/>
              <a:pathLst>
                <a:path w="823" h="110" extrusionOk="0">
                  <a:moveTo>
                    <a:pt x="823" y="110"/>
                  </a:moveTo>
                  <a:cubicBezTo>
                    <a:pt x="823" y="78"/>
                    <a:pt x="823" y="78"/>
                    <a:pt x="823" y="78"/>
                  </a:cubicBezTo>
                  <a:cubicBezTo>
                    <a:pt x="823" y="35"/>
                    <a:pt x="788" y="0"/>
                    <a:pt x="74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823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45"/>
            <p:cNvSpPr/>
            <p:nvPr/>
          </p:nvSpPr>
          <p:spPr>
            <a:xfrm>
              <a:off x="5969152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14" y="8"/>
                  </a:moveTo>
                  <a:cubicBezTo>
                    <a:pt x="14" y="18"/>
                    <a:pt x="4" y="21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9"/>
                    <a:pt x="11" y="17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45"/>
            <p:cNvSpPr/>
            <p:nvPr/>
          </p:nvSpPr>
          <p:spPr>
            <a:xfrm>
              <a:off x="5988021" y="2745667"/>
              <a:ext cx="16108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12"/>
                    <a:pt x="13" y="14"/>
                    <a:pt x="10" y="16"/>
                  </a:cubicBezTo>
                  <a:cubicBezTo>
                    <a:pt x="13" y="17"/>
                    <a:pt x="15" y="19"/>
                    <a:pt x="14" y="2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9"/>
                    <a:pt x="9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2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45"/>
            <p:cNvSpPr/>
            <p:nvPr/>
          </p:nvSpPr>
          <p:spPr>
            <a:xfrm>
              <a:off x="6007350" y="2757172"/>
              <a:ext cx="3222" cy="23471"/>
            </a:xfrm>
            <a:custGeom>
              <a:avLst/>
              <a:gdLst/>
              <a:ahLst/>
              <a:cxnLst/>
              <a:rect l="l" t="t" r="r" b="b"/>
              <a:pathLst>
                <a:path w="7" h="51" extrusionOk="0">
                  <a:moveTo>
                    <a:pt x="7" y="0"/>
                  </a:moveTo>
                  <a:lnTo>
                    <a:pt x="7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39"/>
                  </a:moveTo>
                  <a:lnTo>
                    <a:pt x="7" y="5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45"/>
            <p:cNvSpPr/>
            <p:nvPr/>
          </p:nvSpPr>
          <p:spPr>
            <a:xfrm>
              <a:off x="6014714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4" y="13"/>
                  </a:moveTo>
                  <a:cubicBezTo>
                    <a:pt x="4" y="12"/>
                    <a:pt x="6" y="11"/>
                    <a:pt x="8" y="11"/>
                  </a:cubicBezTo>
                  <a:cubicBezTo>
                    <a:pt x="12" y="11"/>
                    <a:pt x="14" y="14"/>
                    <a:pt x="14" y="1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6"/>
                    <a:pt x="10" y="14"/>
                    <a:pt x="7" y="14"/>
                  </a:cubicBezTo>
                  <a:cubicBezTo>
                    <a:pt x="5" y="14"/>
                    <a:pt x="3" y="15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45"/>
            <p:cNvSpPr/>
            <p:nvPr/>
          </p:nvSpPr>
          <p:spPr>
            <a:xfrm>
              <a:off x="6032662" y="2745667"/>
              <a:ext cx="15647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3"/>
                    <a:pt x="8" y="3"/>
                  </a:cubicBezTo>
                  <a:cubicBezTo>
                    <a:pt x="5" y="3"/>
                    <a:pt x="4" y="5"/>
                    <a:pt x="4" y="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3" y="12"/>
                    <a:pt x="15" y="15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30"/>
                    <a:pt x="13" y="33"/>
                    <a:pt x="8" y="33"/>
                  </a:cubicBezTo>
                  <a:cubicBezTo>
                    <a:pt x="3" y="33"/>
                    <a:pt x="0" y="30"/>
                    <a:pt x="0" y="2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3" y="0"/>
                    <a:pt x="15" y="3"/>
                    <a:pt x="15" y="8"/>
                  </a:cubicBezTo>
                  <a:close/>
                  <a:moveTo>
                    <a:pt x="4" y="20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8"/>
                    <a:pt x="5" y="30"/>
                    <a:pt x="8" y="30"/>
                  </a:cubicBezTo>
                  <a:cubicBezTo>
                    <a:pt x="11" y="30"/>
                    <a:pt x="12" y="28"/>
                    <a:pt x="12" y="25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1" y="15"/>
                    <a:pt x="8" y="15"/>
                  </a:cubicBezTo>
                  <a:cubicBezTo>
                    <a:pt x="5" y="15"/>
                    <a:pt x="4" y="17"/>
                    <a:pt x="4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45"/>
            <p:cNvSpPr/>
            <p:nvPr/>
          </p:nvSpPr>
          <p:spPr>
            <a:xfrm>
              <a:off x="6575257" y="2754871"/>
              <a:ext cx="9654" cy="2435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45"/>
            <p:cNvSpPr/>
            <p:nvPr/>
          </p:nvSpPr>
          <p:spPr>
            <a:xfrm>
              <a:off x="6588143" y="2750729"/>
              <a:ext cx="9219" cy="2852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45"/>
            <p:cNvSpPr/>
            <p:nvPr/>
          </p:nvSpPr>
          <p:spPr>
            <a:xfrm>
              <a:off x="6600569" y="2747507"/>
              <a:ext cx="9654" cy="3174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45"/>
            <p:cNvSpPr/>
            <p:nvPr/>
          </p:nvSpPr>
          <p:spPr>
            <a:xfrm>
              <a:off x="6613455" y="2741064"/>
              <a:ext cx="9654" cy="3818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45"/>
            <p:cNvSpPr/>
            <p:nvPr/>
          </p:nvSpPr>
          <p:spPr>
            <a:xfrm>
              <a:off x="6685249" y="2743365"/>
              <a:ext cx="58448" cy="35897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27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78"/>
                  </a:lnTo>
                  <a:close/>
                  <a:moveTo>
                    <a:pt x="7" y="71"/>
                  </a:moveTo>
                  <a:lnTo>
                    <a:pt x="118" y="71"/>
                  </a:lnTo>
                  <a:lnTo>
                    <a:pt x="118" y="7"/>
                  </a:lnTo>
                  <a:lnTo>
                    <a:pt x="7" y="7"/>
                  </a:lnTo>
                  <a:lnTo>
                    <a:pt x="7" y="7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45"/>
            <p:cNvSpPr/>
            <p:nvPr/>
          </p:nvSpPr>
          <p:spPr>
            <a:xfrm>
              <a:off x="6693072" y="2750729"/>
              <a:ext cx="30353" cy="2113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45"/>
            <p:cNvSpPr/>
            <p:nvPr/>
          </p:nvSpPr>
          <p:spPr>
            <a:xfrm>
              <a:off x="6741395" y="2757172"/>
              <a:ext cx="6436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45"/>
            <p:cNvSpPr/>
            <p:nvPr/>
          </p:nvSpPr>
          <p:spPr>
            <a:xfrm>
              <a:off x="6638767" y="2759013"/>
              <a:ext cx="27613" cy="12886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4" y="11"/>
                  </a:moveTo>
                  <a:cubicBezTo>
                    <a:pt x="23" y="11"/>
                    <a:pt x="23" y="11"/>
                    <a:pt x="22" y="11"/>
                  </a:cubicBezTo>
                  <a:cubicBezTo>
                    <a:pt x="11" y="4"/>
                    <a:pt x="4" y="11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25" y="8"/>
                  </a:cubicBezTo>
                  <a:cubicBezTo>
                    <a:pt x="26" y="8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45"/>
            <p:cNvSpPr/>
            <p:nvPr/>
          </p:nvSpPr>
          <p:spPr>
            <a:xfrm>
              <a:off x="6634625" y="2748428"/>
              <a:ext cx="35897" cy="16108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2" y="15"/>
                  </a:moveTo>
                  <a:cubicBezTo>
                    <a:pt x="31" y="15"/>
                    <a:pt x="31" y="14"/>
                    <a:pt x="31" y="14"/>
                  </a:cubicBezTo>
                  <a:cubicBezTo>
                    <a:pt x="15" y="5"/>
                    <a:pt x="4" y="14"/>
                    <a:pt x="4" y="14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4" y="0"/>
                    <a:pt x="33" y="11"/>
                  </a:cubicBezTo>
                  <a:cubicBezTo>
                    <a:pt x="34" y="11"/>
                    <a:pt x="34" y="12"/>
                    <a:pt x="34" y="14"/>
                  </a:cubicBezTo>
                  <a:cubicBezTo>
                    <a:pt x="34" y="14"/>
                    <a:pt x="33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45"/>
            <p:cNvSpPr/>
            <p:nvPr/>
          </p:nvSpPr>
          <p:spPr>
            <a:xfrm>
              <a:off x="6630483" y="2736922"/>
              <a:ext cx="44181" cy="19329"/>
            </a:xfrm>
            <a:custGeom>
              <a:avLst/>
              <a:gdLst/>
              <a:ahLst/>
              <a:cxnLst/>
              <a:rect l="l" t="t" r="r" b="b"/>
              <a:pathLst>
                <a:path w="42" h="18" extrusionOk="0">
                  <a:moveTo>
                    <a:pt x="39" y="18"/>
                  </a:moveTo>
                  <a:cubicBezTo>
                    <a:pt x="39" y="18"/>
                    <a:pt x="39" y="17"/>
                    <a:pt x="38" y="17"/>
                  </a:cubicBezTo>
                  <a:cubicBezTo>
                    <a:pt x="18" y="5"/>
                    <a:pt x="4" y="17"/>
                    <a:pt x="4" y="17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7" y="0"/>
                    <a:pt x="40" y="14"/>
                  </a:cubicBezTo>
                  <a:cubicBezTo>
                    <a:pt x="41" y="15"/>
                    <a:pt x="42" y="16"/>
                    <a:pt x="41" y="17"/>
                  </a:cubicBezTo>
                  <a:cubicBezTo>
                    <a:pt x="41" y="17"/>
                    <a:pt x="40" y="18"/>
                    <a:pt x="39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45"/>
            <p:cNvSpPr/>
            <p:nvPr/>
          </p:nvSpPr>
          <p:spPr>
            <a:xfrm>
              <a:off x="6646130" y="2768677"/>
              <a:ext cx="10585" cy="11966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0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45"/>
            <p:cNvSpPr/>
            <p:nvPr/>
          </p:nvSpPr>
          <p:spPr>
            <a:xfrm>
              <a:off x="5882171" y="2681696"/>
              <a:ext cx="947585" cy="1764469"/>
            </a:xfrm>
            <a:custGeom>
              <a:avLst/>
              <a:gdLst/>
              <a:ahLst/>
              <a:cxnLst/>
              <a:rect l="l" t="t" r="r" b="b"/>
              <a:pathLst>
                <a:path w="894" h="1664" extrusionOk="0">
                  <a:moveTo>
                    <a:pt x="878" y="90"/>
                  </a:moveTo>
                  <a:cubicBezTo>
                    <a:pt x="878" y="139"/>
                    <a:pt x="878" y="139"/>
                    <a:pt x="878" y="139"/>
                  </a:cubicBezTo>
                  <a:cubicBezTo>
                    <a:pt x="894" y="139"/>
                    <a:pt x="894" y="139"/>
                    <a:pt x="894" y="139"/>
                  </a:cubicBezTo>
                  <a:cubicBezTo>
                    <a:pt x="894" y="279"/>
                    <a:pt x="894" y="279"/>
                    <a:pt x="894" y="279"/>
                  </a:cubicBezTo>
                  <a:cubicBezTo>
                    <a:pt x="878" y="279"/>
                    <a:pt x="878" y="279"/>
                    <a:pt x="878" y="279"/>
                  </a:cubicBezTo>
                  <a:cubicBezTo>
                    <a:pt x="878" y="310"/>
                    <a:pt x="878" y="310"/>
                    <a:pt x="878" y="310"/>
                  </a:cubicBezTo>
                  <a:cubicBezTo>
                    <a:pt x="894" y="310"/>
                    <a:pt x="894" y="310"/>
                    <a:pt x="894" y="310"/>
                  </a:cubicBezTo>
                  <a:cubicBezTo>
                    <a:pt x="894" y="450"/>
                    <a:pt x="894" y="450"/>
                    <a:pt x="894" y="450"/>
                  </a:cubicBezTo>
                  <a:cubicBezTo>
                    <a:pt x="878" y="450"/>
                    <a:pt x="878" y="450"/>
                    <a:pt x="878" y="450"/>
                  </a:cubicBezTo>
                  <a:cubicBezTo>
                    <a:pt x="878" y="481"/>
                    <a:pt x="878" y="481"/>
                    <a:pt x="878" y="481"/>
                  </a:cubicBezTo>
                  <a:cubicBezTo>
                    <a:pt x="894" y="481"/>
                    <a:pt x="894" y="481"/>
                    <a:pt x="894" y="481"/>
                  </a:cubicBezTo>
                  <a:cubicBezTo>
                    <a:pt x="894" y="621"/>
                    <a:pt x="894" y="621"/>
                    <a:pt x="894" y="621"/>
                  </a:cubicBezTo>
                  <a:cubicBezTo>
                    <a:pt x="878" y="621"/>
                    <a:pt x="878" y="621"/>
                    <a:pt x="878" y="621"/>
                  </a:cubicBezTo>
                  <a:cubicBezTo>
                    <a:pt x="878" y="1573"/>
                    <a:pt x="878" y="1573"/>
                    <a:pt x="878" y="1573"/>
                  </a:cubicBezTo>
                  <a:cubicBezTo>
                    <a:pt x="878" y="1623"/>
                    <a:pt x="838" y="1664"/>
                    <a:pt x="788" y="1664"/>
                  </a:cubicBezTo>
                  <a:cubicBezTo>
                    <a:pt x="101" y="1664"/>
                    <a:pt x="101" y="1664"/>
                    <a:pt x="101" y="1664"/>
                  </a:cubicBezTo>
                  <a:cubicBezTo>
                    <a:pt x="51" y="1664"/>
                    <a:pt x="11" y="1623"/>
                    <a:pt x="11" y="1573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40"/>
                    <a:pt x="51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88" y="0"/>
                    <a:pt x="788" y="0"/>
                    <a:pt x="788" y="0"/>
                  </a:cubicBezTo>
                  <a:cubicBezTo>
                    <a:pt x="838" y="0"/>
                    <a:pt x="878" y="40"/>
                    <a:pt x="878" y="90"/>
                  </a:cubicBezTo>
                  <a:close/>
                  <a:moveTo>
                    <a:pt x="641" y="34"/>
                  </a:moveTo>
                  <a:cubicBezTo>
                    <a:pt x="614" y="74"/>
                    <a:pt x="614" y="74"/>
                    <a:pt x="614" y="74"/>
                  </a:cubicBezTo>
                  <a:cubicBezTo>
                    <a:pt x="606" y="86"/>
                    <a:pt x="593" y="93"/>
                    <a:pt x="578" y="93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296" y="93"/>
                    <a:pt x="283" y="86"/>
                    <a:pt x="275" y="7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73" y="34"/>
                    <a:pt x="33" y="74"/>
                    <a:pt x="33" y="124"/>
                  </a:cubicBezTo>
                  <a:cubicBezTo>
                    <a:pt x="33" y="1539"/>
                    <a:pt x="33" y="1539"/>
                    <a:pt x="33" y="1539"/>
                  </a:cubicBezTo>
                  <a:cubicBezTo>
                    <a:pt x="33" y="1589"/>
                    <a:pt x="74" y="1630"/>
                    <a:pt x="124" y="1630"/>
                  </a:cubicBezTo>
                  <a:cubicBezTo>
                    <a:pt x="765" y="1630"/>
                    <a:pt x="765" y="1630"/>
                    <a:pt x="765" y="1630"/>
                  </a:cubicBezTo>
                  <a:cubicBezTo>
                    <a:pt x="815" y="1630"/>
                    <a:pt x="856" y="1589"/>
                    <a:pt x="856" y="1539"/>
                  </a:cubicBezTo>
                  <a:cubicBezTo>
                    <a:pt x="856" y="124"/>
                    <a:pt x="856" y="124"/>
                    <a:pt x="856" y="124"/>
                  </a:cubicBezTo>
                  <a:cubicBezTo>
                    <a:pt x="856" y="74"/>
                    <a:pt x="815" y="34"/>
                    <a:pt x="765" y="34"/>
                  </a:cubicBezTo>
                  <a:lnTo>
                    <a:pt x="641" y="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45"/>
            <p:cNvSpPr/>
            <p:nvPr/>
          </p:nvSpPr>
          <p:spPr>
            <a:xfrm>
              <a:off x="5917148" y="4303959"/>
              <a:ext cx="872110" cy="106310"/>
            </a:xfrm>
            <a:custGeom>
              <a:avLst/>
              <a:gdLst/>
              <a:ahLst/>
              <a:cxnLst/>
              <a:rect l="l" t="t" r="r" b="b"/>
              <a:pathLst>
                <a:path w="823" h="100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65"/>
                    <a:pt x="35" y="100"/>
                    <a:pt x="78" y="100"/>
                  </a:cubicBezTo>
                  <a:cubicBezTo>
                    <a:pt x="745" y="100"/>
                    <a:pt x="745" y="100"/>
                    <a:pt x="745" y="100"/>
                  </a:cubicBezTo>
                  <a:cubicBezTo>
                    <a:pt x="788" y="100"/>
                    <a:pt x="823" y="65"/>
                    <a:pt x="823" y="22"/>
                  </a:cubicBezTo>
                  <a:cubicBezTo>
                    <a:pt x="823" y="0"/>
                    <a:pt x="823" y="0"/>
                    <a:pt x="8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45"/>
            <p:cNvSpPr/>
            <p:nvPr/>
          </p:nvSpPr>
          <p:spPr>
            <a:xfrm>
              <a:off x="5951204" y="3484314"/>
              <a:ext cx="806299" cy="381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5961789" y="4063266"/>
              <a:ext cx="72707" cy="2186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45"/>
            <p:cNvSpPr/>
            <p:nvPr/>
          </p:nvSpPr>
          <p:spPr>
            <a:xfrm>
              <a:off x="5959488" y="4061425"/>
              <a:ext cx="77316" cy="222745"/>
            </a:xfrm>
            <a:custGeom>
              <a:avLst/>
              <a:gdLst/>
              <a:ahLst/>
              <a:cxnLst/>
              <a:rect l="l" t="t" r="r" b="b"/>
              <a:pathLst>
                <a:path w="73" h="210" extrusionOk="0">
                  <a:moveTo>
                    <a:pt x="71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1" y="210"/>
                    <a:pt x="0" y="209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3" y="209"/>
                    <a:pt x="72" y="210"/>
                    <a:pt x="71" y="210"/>
                  </a:cubicBezTo>
                  <a:close/>
                  <a:moveTo>
                    <a:pt x="4" y="206"/>
                  </a:moveTo>
                  <a:cubicBezTo>
                    <a:pt x="69" y="206"/>
                    <a:pt x="69" y="206"/>
                    <a:pt x="69" y="20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45"/>
            <p:cNvSpPr/>
            <p:nvPr/>
          </p:nvSpPr>
          <p:spPr>
            <a:xfrm>
              <a:off x="6062116" y="4111128"/>
              <a:ext cx="73142" cy="17072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45"/>
            <p:cNvSpPr/>
            <p:nvPr/>
          </p:nvSpPr>
          <p:spPr>
            <a:xfrm>
              <a:off x="6060275" y="4109287"/>
              <a:ext cx="77316" cy="174882"/>
            </a:xfrm>
            <a:custGeom>
              <a:avLst/>
              <a:gdLst/>
              <a:ahLst/>
              <a:cxnLst/>
              <a:rect l="l" t="t" r="r" b="b"/>
              <a:pathLst>
                <a:path w="73" h="165" extrusionOk="0">
                  <a:moveTo>
                    <a:pt x="71" y="165"/>
                  </a:moveTo>
                  <a:cubicBezTo>
                    <a:pt x="2" y="165"/>
                    <a:pt x="2" y="165"/>
                    <a:pt x="2" y="165"/>
                  </a:cubicBezTo>
                  <a:cubicBezTo>
                    <a:pt x="1" y="165"/>
                    <a:pt x="0" y="164"/>
                    <a:pt x="0" y="1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2" y="165"/>
                    <a:pt x="71" y="165"/>
                  </a:cubicBezTo>
                  <a:close/>
                  <a:moveTo>
                    <a:pt x="4" y="161"/>
                  </a:moveTo>
                  <a:cubicBezTo>
                    <a:pt x="69" y="161"/>
                    <a:pt x="69" y="161"/>
                    <a:pt x="69" y="161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45"/>
            <p:cNvSpPr/>
            <p:nvPr/>
          </p:nvSpPr>
          <p:spPr>
            <a:xfrm>
              <a:off x="6162903" y="3958336"/>
              <a:ext cx="73142" cy="32352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45"/>
            <p:cNvSpPr/>
            <p:nvPr/>
          </p:nvSpPr>
          <p:spPr>
            <a:xfrm>
              <a:off x="6161062" y="3956495"/>
              <a:ext cx="77316" cy="327674"/>
            </a:xfrm>
            <a:custGeom>
              <a:avLst/>
              <a:gdLst/>
              <a:ahLst/>
              <a:cxnLst/>
              <a:rect l="l" t="t" r="r" b="b"/>
              <a:pathLst>
                <a:path w="73" h="309" extrusionOk="0">
                  <a:moveTo>
                    <a:pt x="71" y="309"/>
                  </a:moveTo>
                  <a:cubicBezTo>
                    <a:pt x="2" y="309"/>
                    <a:pt x="2" y="309"/>
                    <a:pt x="2" y="309"/>
                  </a:cubicBezTo>
                  <a:cubicBezTo>
                    <a:pt x="1" y="309"/>
                    <a:pt x="0" y="308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2" y="309"/>
                    <a:pt x="71" y="309"/>
                  </a:cubicBezTo>
                  <a:close/>
                  <a:moveTo>
                    <a:pt x="4" y="305"/>
                  </a:moveTo>
                  <a:cubicBezTo>
                    <a:pt x="69" y="305"/>
                    <a:pt x="69" y="305"/>
                    <a:pt x="69" y="30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45"/>
            <p:cNvSpPr/>
            <p:nvPr/>
          </p:nvSpPr>
          <p:spPr>
            <a:xfrm>
              <a:off x="6263691" y="3932104"/>
              <a:ext cx="73142" cy="34979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45"/>
            <p:cNvSpPr/>
            <p:nvPr/>
          </p:nvSpPr>
          <p:spPr>
            <a:xfrm>
              <a:off x="6261390" y="3929803"/>
              <a:ext cx="77316" cy="354366"/>
            </a:xfrm>
            <a:custGeom>
              <a:avLst/>
              <a:gdLst/>
              <a:ahLst/>
              <a:cxnLst/>
              <a:rect l="l" t="t" r="r" b="b"/>
              <a:pathLst>
                <a:path w="73" h="334" extrusionOk="0">
                  <a:moveTo>
                    <a:pt x="71" y="334"/>
                  </a:moveTo>
                  <a:cubicBezTo>
                    <a:pt x="2" y="334"/>
                    <a:pt x="2" y="334"/>
                    <a:pt x="2" y="334"/>
                  </a:cubicBezTo>
                  <a:cubicBezTo>
                    <a:pt x="1" y="334"/>
                    <a:pt x="0" y="333"/>
                    <a:pt x="0" y="3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32"/>
                    <a:pt x="73" y="332"/>
                    <a:pt x="73" y="332"/>
                  </a:cubicBezTo>
                  <a:cubicBezTo>
                    <a:pt x="73" y="333"/>
                    <a:pt x="72" y="334"/>
                    <a:pt x="71" y="334"/>
                  </a:cubicBezTo>
                  <a:close/>
                  <a:moveTo>
                    <a:pt x="4" y="330"/>
                  </a:moveTo>
                  <a:cubicBezTo>
                    <a:pt x="69" y="330"/>
                    <a:pt x="69" y="330"/>
                    <a:pt x="69" y="33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45"/>
            <p:cNvSpPr/>
            <p:nvPr/>
          </p:nvSpPr>
          <p:spPr>
            <a:xfrm>
              <a:off x="6364478" y="3880100"/>
              <a:ext cx="74098" cy="4018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45"/>
            <p:cNvSpPr/>
            <p:nvPr/>
          </p:nvSpPr>
          <p:spPr>
            <a:xfrm>
              <a:off x="6362177" y="3877799"/>
              <a:ext cx="78237" cy="406371"/>
            </a:xfrm>
            <a:custGeom>
              <a:avLst/>
              <a:gdLst/>
              <a:ahLst/>
              <a:cxnLst/>
              <a:rect l="l" t="t" r="r" b="b"/>
              <a:pathLst>
                <a:path w="74" h="383" extrusionOk="0">
                  <a:moveTo>
                    <a:pt x="72" y="383"/>
                  </a:moveTo>
                  <a:cubicBezTo>
                    <a:pt x="2" y="383"/>
                    <a:pt x="2" y="383"/>
                    <a:pt x="2" y="383"/>
                  </a:cubicBezTo>
                  <a:cubicBezTo>
                    <a:pt x="1" y="383"/>
                    <a:pt x="0" y="382"/>
                    <a:pt x="0" y="3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81"/>
                    <a:pt x="74" y="381"/>
                    <a:pt x="74" y="381"/>
                  </a:cubicBezTo>
                  <a:cubicBezTo>
                    <a:pt x="74" y="382"/>
                    <a:pt x="73" y="383"/>
                    <a:pt x="72" y="383"/>
                  </a:cubicBezTo>
                  <a:close/>
                  <a:moveTo>
                    <a:pt x="4" y="379"/>
                  </a:moveTo>
                  <a:cubicBezTo>
                    <a:pt x="70" y="379"/>
                    <a:pt x="70" y="379"/>
                    <a:pt x="70" y="37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7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45"/>
            <p:cNvSpPr/>
            <p:nvPr/>
          </p:nvSpPr>
          <p:spPr>
            <a:xfrm>
              <a:off x="6464805" y="3860770"/>
              <a:ext cx="74533" cy="42110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45"/>
            <p:cNvSpPr/>
            <p:nvPr/>
          </p:nvSpPr>
          <p:spPr>
            <a:xfrm>
              <a:off x="6462964" y="3858930"/>
              <a:ext cx="78237" cy="425240"/>
            </a:xfrm>
            <a:custGeom>
              <a:avLst/>
              <a:gdLst/>
              <a:ahLst/>
              <a:cxnLst/>
              <a:rect l="l" t="t" r="r" b="b"/>
              <a:pathLst>
                <a:path w="74" h="401" extrusionOk="0">
                  <a:moveTo>
                    <a:pt x="72" y="401"/>
                  </a:moveTo>
                  <a:cubicBezTo>
                    <a:pt x="2" y="401"/>
                    <a:pt x="2" y="401"/>
                    <a:pt x="2" y="401"/>
                  </a:cubicBezTo>
                  <a:cubicBezTo>
                    <a:pt x="1" y="401"/>
                    <a:pt x="0" y="400"/>
                    <a:pt x="0" y="39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99"/>
                    <a:pt x="74" y="399"/>
                    <a:pt x="74" y="399"/>
                  </a:cubicBezTo>
                  <a:cubicBezTo>
                    <a:pt x="74" y="400"/>
                    <a:pt x="73" y="401"/>
                    <a:pt x="72" y="401"/>
                  </a:cubicBezTo>
                  <a:close/>
                  <a:moveTo>
                    <a:pt x="4" y="397"/>
                  </a:moveTo>
                  <a:cubicBezTo>
                    <a:pt x="70" y="397"/>
                    <a:pt x="70" y="397"/>
                    <a:pt x="70" y="397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45"/>
            <p:cNvSpPr/>
            <p:nvPr/>
          </p:nvSpPr>
          <p:spPr>
            <a:xfrm>
              <a:off x="6566973" y="3768727"/>
              <a:ext cx="72707" cy="5131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4" name="Google Shape;3124;p45"/>
            <p:cNvSpPr/>
            <p:nvPr/>
          </p:nvSpPr>
          <p:spPr>
            <a:xfrm>
              <a:off x="6564672" y="3766426"/>
              <a:ext cx="77316" cy="517744"/>
            </a:xfrm>
            <a:custGeom>
              <a:avLst/>
              <a:gdLst/>
              <a:ahLst/>
              <a:cxnLst/>
              <a:rect l="l" t="t" r="r" b="b"/>
              <a:pathLst>
                <a:path w="73" h="488" extrusionOk="0">
                  <a:moveTo>
                    <a:pt x="71" y="488"/>
                  </a:moveTo>
                  <a:cubicBezTo>
                    <a:pt x="2" y="488"/>
                    <a:pt x="2" y="488"/>
                    <a:pt x="2" y="488"/>
                  </a:cubicBezTo>
                  <a:cubicBezTo>
                    <a:pt x="1" y="488"/>
                    <a:pt x="0" y="487"/>
                    <a:pt x="0" y="48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486"/>
                    <a:pt x="73" y="486"/>
                    <a:pt x="73" y="486"/>
                  </a:cubicBezTo>
                  <a:cubicBezTo>
                    <a:pt x="73" y="487"/>
                    <a:pt x="72" y="488"/>
                    <a:pt x="71" y="488"/>
                  </a:cubicBezTo>
                  <a:close/>
                  <a:moveTo>
                    <a:pt x="4" y="484"/>
                  </a:moveTo>
                  <a:cubicBezTo>
                    <a:pt x="69" y="484"/>
                    <a:pt x="69" y="484"/>
                    <a:pt x="69" y="48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8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5" name="Google Shape;3125;p45"/>
            <p:cNvSpPr/>
            <p:nvPr/>
          </p:nvSpPr>
          <p:spPr>
            <a:xfrm>
              <a:off x="6667300" y="3706138"/>
              <a:ext cx="73142" cy="57574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6" name="Google Shape;3126;p45"/>
            <p:cNvSpPr/>
            <p:nvPr/>
          </p:nvSpPr>
          <p:spPr>
            <a:xfrm>
              <a:off x="6665459" y="3703837"/>
              <a:ext cx="77316" cy="580333"/>
            </a:xfrm>
            <a:custGeom>
              <a:avLst/>
              <a:gdLst/>
              <a:ahLst/>
              <a:cxnLst/>
              <a:rect l="l" t="t" r="r" b="b"/>
              <a:pathLst>
                <a:path w="73" h="547" extrusionOk="0">
                  <a:moveTo>
                    <a:pt x="71" y="547"/>
                  </a:moveTo>
                  <a:cubicBezTo>
                    <a:pt x="2" y="547"/>
                    <a:pt x="2" y="547"/>
                    <a:pt x="2" y="547"/>
                  </a:cubicBezTo>
                  <a:cubicBezTo>
                    <a:pt x="1" y="547"/>
                    <a:pt x="0" y="546"/>
                    <a:pt x="0" y="54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73" y="546"/>
                    <a:pt x="72" y="547"/>
                    <a:pt x="71" y="547"/>
                  </a:cubicBezTo>
                  <a:close/>
                  <a:moveTo>
                    <a:pt x="4" y="543"/>
                  </a:moveTo>
                  <a:cubicBezTo>
                    <a:pt x="69" y="543"/>
                    <a:pt x="69" y="543"/>
                    <a:pt x="69" y="543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5993544" y="3583260"/>
              <a:ext cx="732204" cy="435825"/>
            </a:xfrm>
            <a:custGeom>
              <a:avLst/>
              <a:gdLst/>
              <a:ahLst/>
              <a:cxnLst/>
              <a:rect l="l" t="t" r="r" b="b"/>
              <a:pathLst>
                <a:path w="691" h="411" extrusionOk="0">
                  <a:moveTo>
                    <a:pt x="103" y="411"/>
                  </a:moveTo>
                  <a:cubicBezTo>
                    <a:pt x="101" y="411"/>
                    <a:pt x="100" y="410"/>
                    <a:pt x="98" y="409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0" y="281"/>
                    <a:pt x="1" y="277"/>
                    <a:pt x="3" y="275"/>
                  </a:cubicBezTo>
                  <a:cubicBezTo>
                    <a:pt x="6" y="273"/>
                    <a:pt x="10" y="274"/>
                    <a:pt x="12" y="276"/>
                  </a:cubicBezTo>
                  <a:cubicBezTo>
                    <a:pt x="103" y="394"/>
                    <a:pt x="103" y="394"/>
                    <a:pt x="103" y="394"/>
                  </a:cubicBezTo>
                  <a:cubicBezTo>
                    <a:pt x="187" y="251"/>
                    <a:pt x="187" y="251"/>
                    <a:pt x="187" y="251"/>
                  </a:cubicBezTo>
                  <a:cubicBezTo>
                    <a:pt x="188" y="250"/>
                    <a:pt x="189" y="249"/>
                    <a:pt x="190" y="248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385" y="154"/>
                    <a:pt x="385" y="154"/>
                    <a:pt x="385" y="154"/>
                  </a:cubicBezTo>
                  <a:cubicBezTo>
                    <a:pt x="386" y="153"/>
                    <a:pt x="387" y="153"/>
                    <a:pt x="388" y="153"/>
                  </a:cubicBezTo>
                  <a:cubicBezTo>
                    <a:pt x="478" y="154"/>
                    <a:pt x="478" y="154"/>
                    <a:pt x="478" y="154"/>
                  </a:cubicBezTo>
                  <a:cubicBezTo>
                    <a:pt x="569" y="33"/>
                    <a:pt x="569" y="33"/>
                    <a:pt x="569" y="33"/>
                  </a:cubicBezTo>
                  <a:cubicBezTo>
                    <a:pt x="569" y="32"/>
                    <a:pt x="570" y="31"/>
                    <a:pt x="572" y="31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86" y="0"/>
                    <a:pt x="690" y="1"/>
                    <a:pt x="691" y="5"/>
                  </a:cubicBezTo>
                  <a:cubicBezTo>
                    <a:pt x="691" y="8"/>
                    <a:pt x="689" y="11"/>
                    <a:pt x="686" y="12"/>
                  </a:cubicBezTo>
                  <a:cubicBezTo>
                    <a:pt x="577" y="42"/>
                    <a:pt x="577" y="42"/>
                    <a:pt x="577" y="42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5"/>
                    <a:pt x="483" y="166"/>
                    <a:pt x="481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299" y="216"/>
                    <a:pt x="299" y="216"/>
                    <a:pt x="299" y="216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08" y="408"/>
                    <a:pt x="108" y="408"/>
                    <a:pt x="108" y="408"/>
                  </a:cubicBezTo>
                  <a:cubicBezTo>
                    <a:pt x="107" y="410"/>
                    <a:pt x="106" y="411"/>
                    <a:pt x="104" y="411"/>
                  </a:cubicBezTo>
                  <a:lnTo>
                    <a:pt x="103" y="4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8" name="Google Shape;3128;p45"/>
            <p:cNvSpPr/>
            <p:nvPr/>
          </p:nvSpPr>
          <p:spPr>
            <a:xfrm>
              <a:off x="6092950" y="4002057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9" name="Google Shape;3129;p45"/>
            <p:cNvSpPr/>
            <p:nvPr/>
          </p:nvSpPr>
          <p:spPr>
            <a:xfrm>
              <a:off x="6091110" y="3999756"/>
              <a:ext cx="23931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8"/>
                    <a:pt x="18" y="24"/>
                    <a:pt x="11" y="24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1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6187295" y="3842822"/>
              <a:ext cx="20250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6184994" y="3840981"/>
              <a:ext cx="24392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5"/>
                    <a:pt x="22" y="18"/>
                    <a:pt x="20" y="20"/>
                  </a:cubicBezTo>
                  <a:cubicBezTo>
                    <a:pt x="18" y="22"/>
                    <a:pt x="15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4" y="20"/>
                    <a:pt x="16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6296366" y="3796340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6294525" y="3794039"/>
              <a:ext cx="24392" cy="2577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8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6393932" y="374111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6392091" y="3738813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6493799" y="3742035"/>
              <a:ext cx="19789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1"/>
                    <a:pt x="9" y="1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6491498" y="3741114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3"/>
                    <a:pt x="4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7"/>
                    <a:pt x="16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6590904" y="361179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9" name="Google Shape;3139;p45"/>
            <p:cNvSpPr/>
            <p:nvPr/>
          </p:nvSpPr>
          <p:spPr>
            <a:xfrm>
              <a:off x="6589064" y="3609492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20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6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8" y="8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45"/>
            <p:cNvSpPr/>
            <p:nvPr/>
          </p:nvSpPr>
          <p:spPr>
            <a:xfrm>
              <a:off x="6708720" y="3580039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1" name="Google Shape;3141;p45"/>
            <p:cNvSpPr/>
            <p:nvPr/>
          </p:nvSpPr>
          <p:spPr>
            <a:xfrm>
              <a:off x="6706879" y="3577738"/>
              <a:ext cx="23931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4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7"/>
                    <a:pt x="17" y="6"/>
                  </a:cubicBezTo>
                  <a:cubicBezTo>
                    <a:pt x="16" y="4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p45"/>
            <p:cNvSpPr/>
            <p:nvPr/>
          </p:nvSpPr>
          <p:spPr>
            <a:xfrm>
              <a:off x="5990322" y="3869515"/>
              <a:ext cx="21170" cy="20250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20" y="15"/>
                    <a:pt x="2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3" name="Google Shape;3143;p45"/>
            <p:cNvSpPr/>
            <p:nvPr/>
          </p:nvSpPr>
          <p:spPr>
            <a:xfrm>
              <a:off x="5988021" y="3867213"/>
              <a:ext cx="25312" cy="2439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23"/>
                  </a:moveTo>
                  <a:cubicBezTo>
                    <a:pt x="9" y="23"/>
                    <a:pt x="6" y="22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2" y="6"/>
                    <a:pt x="24" y="9"/>
                    <a:pt x="24" y="12"/>
                  </a:cubicBezTo>
                  <a:cubicBezTo>
                    <a:pt x="24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7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7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20" y="16"/>
                    <a:pt x="20" y="12"/>
                  </a:cubicBezTo>
                  <a:cubicBezTo>
                    <a:pt x="20" y="10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45"/>
            <p:cNvSpPr/>
            <p:nvPr/>
          </p:nvSpPr>
          <p:spPr>
            <a:xfrm>
              <a:off x="6212607" y="3031921"/>
              <a:ext cx="131622" cy="150491"/>
            </a:xfrm>
            <a:custGeom>
              <a:avLst/>
              <a:gdLst/>
              <a:ahLst/>
              <a:cxnLst/>
              <a:rect l="l" t="t" r="r" b="b"/>
              <a:pathLst>
                <a:path w="124" h="142" extrusionOk="0">
                  <a:moveTo>
                    <a:pt x="89" y="142"/>
                  </a:moveTo>
                  <a:cubicBezTo>
                    <a:pt x="81" y="92"/>
                    <a:pt x="47" y="51"/>
                    <a:pt x="0" y="3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1" y="22"/>
                    <a:pt x="114" y="74"/>
                    <a:pt x="124" y="136"/>
                  </a:cubicBezTo>
                  <a:lnTo>
                    <a:pt x="89" y="1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45"/>
            <p:cNvSpPr/>
            <p:nvPr/>
          </p:nvSpPr>
          <p:spPr>
            <a:xfrm>
              <a:off x="6121484" y="3175969"/>
              <a:ext cx="225046" cy="214001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38" y="202"/>
                  </a:moveTo>
                  <a:cubicBezTo>
                    <a:pt x="25" y="202"/>
                    <a:pt x="12" y="201"/>
                    <a:pt x="0" y="19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" y="165"/>
                    <a:pt x="28" y="166"/>
                    <a:pt x="38" y="166"/>
                  </a:cubicBezTo>
                  <a:cubicBezTo>
                    <a:pt x="114" y="166"/>
                    <a:pt x="176" y="104"/>
                    <a:pt x="176" y="28"/>
                  </a:cubicBezTo>
                  <a:cubicBezTo>
                    <a:pt x="176" y="20"/>
                    <a:pt x="176" y="13"/>
                    <a:pt x="175" y="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2" y="9"/>
                    <a:pt x="212" y="18"/>
                    <a:pt x="212" y="28"/>
                  </a:cubicBezTo>
                  <a:cubicBezTo>
                    <a:pt x="212" y="124"/>
                    <a:pt x="134" y="202"/>
                    <a:pt x="38" y="2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6" name="Google Shape;3146;p45"/>
            <p:cNvSpPr/>
            <p:nvPr/>
          </p:nvSpPr>
          <p:spPr>
            <a:xfrm>
              <a:off x="5970993" y="2996945"/>
              <a:ext cx="254500" cy="388883"/>
            </a:xfrm>
            <a:custGeom>
              <a:avLst/>
              <a:gdLst/>
              <a:ahLst/>
              <a:cxnLst/>
              <a:rect l="l" t="t" r="r" b="b"/>
              <a:pathLst>
                <a:path w="240" h="367" extrusionOk="0">
                  <a:moveTo>
                    <a:pt x="142" y="367"/>
                  </a:moveTo>
                  <a:cubicBezTo>
                    <a:pt x="135" y="366"/>
                    <a:pt x="128" y="364"/>
                    <a:pt x="121" y="361"/>
                  </a:cubicBezTo>
                  <a:cubicBezTo>
                    <a:pt x="77" y="345"/>
                    <a:pt x="42" y="313"/>
                    <a:pt x="22" y="271"/>
                  </a:cubicBezTo>
                  <a:cubicBezTo>
                    <a:pt x="2" y="229"/>
                    <a:pt x="0" y="181"/>
                    <a:pt x="16" y="137"/>
                  </a:cubicBezTo>
                  <a:cubicBezTo>
                    <a:pt x="49" y="47"/>
                    <a:pt x="149" y="0"/>
                    <a:pt x="240" y="33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193" y="54"/>
                    <a:pt x="155" y="56"/>
                    <a:pt x="122" y="71"/>
                  </a:cubicBezTo>
                  <a:cubicBezTo>
                    <a:pt x="88" y="87"/>
                    <a:pt x="63" y="115"/>
                    <a:pt x="50" y="150"/>
                  </a:cubicBezTo>
                  <a:cubicBezTo>
                    <a:pt x="37" y="184"/>
                    <a:pt x="39" y="222"/>
                    <a:pt x="55" y="256"/>
                  </a:cubicBezTo>
                  <a:cubicBezTo>
                    <a:pt x="71" y="289"/>
                    <a:pt x="98" y="315"/>
                    <a:pt x="133" y="327"/>
                  </a:cubicBezTo>
                  <a:cubicBezTo>
                    <a:pt x="139" y="329"/>
                    <a:pt x="144" y="331"/>
                    <a:pt x="150" y="332"/>
                  </a:cubicBezTo>
                  <a:lnTo>
                    <a:pt x="142" y="3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7" name="Google Shape;3147;p45"/>
            <p:cNvSpPr/>
            <p:nvPr/>
          </p:nvSpPr>
          <p:spPr>
            <a:xfrm>
              <a:off x="6411880" y="307932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6411880" y="3186554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411880" y="329240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6520952" y="3096351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6520952" y="320036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4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520952" y="330529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0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411880" y="2902600"/>
              <a:ext cx="272448" cy="4142"/>
            </a:xfrm>
            <a:custGeom>
              <a:avLst/>
              <a:gdLst/>
              <a:ahLst/>
              <a:cxnLst/>
              <a:rect l="l" t="t" r="r" b="b"/>
              <a:pathLst>
                <a:path w="257" h="4" extrusionOk="0">
                  <a:moveTo>
                    <a:pt x="25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6" y="0"/>
                    <a:pt x="257" y="1"/>
                    <a:pt x="257" y="2"/>
                  </a:cubicBezTo>
                  <a:cubicBezTo>
                    <a:pt x="257" y="3"/>
                    <a:pt x="256" y="4"/>
                    <a:pt x="25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6121484" y="2902600"/>
              <a:ext cx="261863" cy="4142"/>
            </a:xfrm>
            <a:custGeom>
              <a:avLst/>
              <a:gdLst/>
              <a:ahLst/>
              <a:cxnLst/>
              <a:rect l="l" t="t" r="r" b="b"/>
              <a:pathLst>
                <a:path w="247" h="4" extrusionOk="0">
                  <a:moveTo>
                    <a:pt x="2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6" y="0"/>
                    <a:pt x="247" y="1"/>
                    <a:pt x="247" y="2"/>
                  </a:cubicBezTo>
                  <a:cubicBezTo>
                    <a:pt x="247" y="3"/>
                    <a:pt x="246" y="4"/>
                    <a:pt x="2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5984800" y="2902600"/>
              <a:ext cx="127480" cy="4142"/>
            </a:xfrm>
            <a:custGeom>
              <a:avLst/>
              <a:gdLst/>
              <a:ahLst/>
              <a:cxnLst/>
              <a:rect l="l" t="t" r="r" b="b"/>
              <a:pathLst>
                <a:path w="120" h="4" extrusionOk="0">
                  <a:moveTo>
                    <a:pt x="1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3"/>
                    <a:pt x="119" y="4"/>
                    <a:pt x="1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530616" y="2944940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4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242521" y="2944940"/>
              <a:ext cx="254500" cy="4142"/>
            </a:xfrm>
            <a:custGeom>
              <a:avLst/>
              <a:gdLst/>
              <a:ahLst/>
              <a:cxnLst/>
              <a:rect l="l" t="t" r="r" b="b"/>
              <a:pathLst>
                <a:path w="240" h="4" extrusionOk="0">
                  <a:moveTo>
                    <a:pt x="2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9" y="0"/>
                    <a:pt x="240" y="1"/>
                    <a:pt x="240" y="2"/>
                  </a:cubicBezTo>
                  <a:cubicBezTo>
                    <a:pt x="240" y="4"/>
                    <a:pt x="239" y="4"/>
                    <a:pt x="2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5984800" y="2944940"/>
              <a:ext cx="233330" cy="4142"/>
            </a:xfrm>
            <a:custGeom>
              <a:avLst/>
              <a:gdLst/>
              <a:ahLst/>
              <a:cxnLst/>
              <a:rect l="l" t="t" r="r" b="b"/>
              <a:pathLst>
                <a:path w="220" h="4" extrusionOk="0">
                  <a:moveTo>
                    <a:pt x="2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9" y="0"/>
                    <a:pt x="220" y="1"/>
                    <a:pt x="220" y="2"/>
                  </a:cubicBezTo>
                  <a:cubicBezTo>
                    <a:pt x="220" y="4"/>
                    <a:pt x="219" y="4"/>
                    <a:pt x="2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6323059" y="2988200"/>
              <a:ext cx="361270" cy="4142"/>
            </a:xfrm>
            <a:custGeom>
              <a:avLst/>
              <a:gdLst/>
              <a:ahLst/>
              <a:cxnLst/>
              <a:rect l="l" t="t" r="r" b="b"/>
              <a:pathLst>
                <a:path w="341" h="4" extrusionOk="0">
                  <a:moveTo>
                    <a:pt x="33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0" y="0"/>
                    <a:pt x="341" y="0"/>
                    <a:pt x="341" y="2"/>
                  </a:cubicBezTo>
                  <a:cubicBezTo>
                    <a:pt x="341" y="3"/>
                    <a:pt x="340" y="4"/>
                    <a:pt x="33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050611" y="2988200"/>
              <a:ext cx="245756" cy="4142"/>
            </a:xfrm>
            <a:custGeom>
              <a:avLst/>
              <a:gdLst/>
              <a:ahLst/>
              <a:cxnLst/>
              <a:rect l="l" t="t" r="r" b="b"/>
              <a:pathLst>
                <a:path w="232" h="4" extrusionOk="0">
                  <a:moveTo>
                    <a:pt x="23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1" y="0"/>
                    <a:pt x="232" y="0"/>
                    <a:pt x="232" y="2"/>
                  </a:cubicBezTo>
                  <a:cubicBezTo>
                    <a:pt x="232" y="3"/>
                    <a:pt x="231" y="4"/>
                    <a:pt x="23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5984800" y="2988200"/>
              <a:ext cx="46942" cy="4142"/>
            </a:xfrm>
            <a:custGeom>
              <a:avLst/>
              <a:gdLst/>
              <a:ahLst/>
              <a:cxnLst/>
              <a:rect l="l" t="t" r="r" b="b"/>
              <a:pathLst>
                <a:path w="44" h="4" extrusionOk="0">
                  <a:moveTo>
                    <a:pt x="4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3"/>
                    <a:pt x="43" y="4"/>
                    <a:pt x="4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6233777" y="3555647"/>
              <a:ext cx="159235" cy="4142"/>
            </a:xfrm>
            <a:custGeom>
              <a:avLst/>
              <a:gdLst/>
              <a:ahLst/>
              <a:cxnLst/>
              <a:rect l="l" t="t" r="r" b="b"/>
              <a:pathLst>
                <a:path w="150" h="4" extrusionOk="0">
                  <a:moveTo>
                    <a:pt x="14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50" y="1"/>
                    <a:pt x="150" y="2"/>
                  </a:cubicBezTo>
                  <a:cubicBezTo>
                    <a:pt x="150" y="3"/>
                    <a:pt x="149" y="4"/>
                    <a:pt x="14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6064417" y="3555647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3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5984800" y="3555647"/>
              <a:ext cx="75475" cy="414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6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1"/>
                    <a:pt x="71" y="2"/>
                  </a:cubicBezTo>
                  <a:cubicBezTo>
                    <a:pt x="71" y="3"/>
                    <a:pt x="70" y="4"/>
                    <a:pt x="6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6301889" y="3597987"/>
              <a:ext cx="91123" cy="4142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134370" y="3597987"/>
              <a:ext cx="150491" cy="4142"/>
            </a:xfrm>
            <a:custGeom>
              <a:avLst/>
              <a:gdLst/>
              <a:ahLst/>
              <a:cxnLst/>
              <a:rect l="l" t="t" r="r" b="b"/>
              <a:pathLst>
                <a:path w="142" h="4" extrusionOk="0">
                  <a:moveTo>
                    <a:pt x="14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2" y="1"/>
                    <a:pt x="142" y="2"/>
                  </a:cubicBezTo>
                  <a:cubicBezTo>
                    <a:pt x="142" y="3"/>
                    <a:pt x="141" y="4"/>
                    <a:pt x="1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5984800" y="3597987"/>
              <a:ext cx="136684" cy="4142"/>
            </a:xfrm>
            <a:custGeom>
              <a:avLst/>
              <a:gdLst/>
              <a:ahLst/>
              <a:cxnLst/>
              <a:rect l="l" t="t" r="r" b="b"/>
              <a:pathLst>
                <a:path w="129" h="4" extrusionOk="0">
                  <a:moveTo>
                    <a:pt x="12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3"/>
                    <a:pt x="129" y="4"/>
                    <a:pt x="1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6180852" y="3640327"/>
              <a:ext cx="212160" cy="4142"/>
            </a:xfrm>
            <a:custGeom>
              <a:avLst/>
              <a:gdLst/>
              <a:ahLst/>
              <a:cxnLst/>
              <a:rect l="l" t="t" r="r" b="b"/>
              <a:pathLst>
                <a:path w="200" h="4" extrusionOk="0">
                  <a:moveTo>
                    <a:pt x="19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4"/>
                    <a:pt x="19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6022998" y="3640327"/>
              <a:ext cx="144048" cy="4142"/>
            </a:xfrm>
            <a:custGeom>
              <a:avLst/>
              <a:gdLst/>
              <a:ahLst/>
              <a:cxnLst/>
              <a:rect l="l" t="t" r="r" b="b"/>
              <a:pathLst>
                <a:path w="136" h="4" extrusionOk="0">
                  <a:moveTo>
                    <a:pt x="1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6" y="1"/>
                    <a:pt x="136" y="2"/>
                  </a:cubicBezTo>
                  <a:cubicBezTo>
                    <a:pt x="136" y="4"/>
                    <a:pt x="135" y="4"/>
                    <a:pt x="13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0" name="Google Shape;3170;p45"/>
            <p:cNvSpPr/>
            <p:nvPr/>
          </p:nvSpPr>
          <p:spPr>
            <a:xfrm>
              <a:off x="5984800" y="3640327"/>
              <a:ext cx="28533" cy="4142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4"/>
                    <a:pt x="26" y="4"/>
                    <a:pt x="2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1" name="Google Shape;3171;p45"/>
            <p:cNvSpPr/>
            <p:nvPr/>
          </p:nvSpPr>
          <p:spPr>
            <a:xfrm>
              <a:off x="5453710" y="4347679"/>
              <a:ext cx="184547" cy="113213"/>
            </a:xfrm>
            <a:custGeom>
              <a:avLst/>
              <a:gdLst/>
              <a:ahLst/>
              <a:cxnLst/>
              <a:rect l="l" t="t" r="r" b="b"/>
              <a:pathLst>
                <a:path w="174" h="107" extrusionOk="0">
                  <a:moveTo>
                    <a:pt x="28" y="0"/>
                  </a:moveTo>
                  <a:cubicBezTo>
                    <a:pt x="28" y="0"/>
                    <a:pt x="0" y="52"/>
                    <a:pt x="6" y="59"/>
                  </a:cubicBezTo>
                  <a:cubicBezTo>
                    <a:pt x="13" y="66"/>
                    <a:pt x="44" y="77"/>
                    <a:pt x="58" y="82"/>
                  </a:cubicBezTo>
                  <a:cubicBezTo>
                    <a:pt x="73" y="88"/>
                    <a:pt x="98" y="104"/>
                    <a:pt x="124" y="105"/>
                  </a:cubicBezTo>
                  <a:cubicBezTo>
                    <a:pt x="149" y="107"/>
                    <a:pt x="174" y="100"/>
                    <a:pt x="165" y="86"/>
                  </a:cubicBezTo>
                  <a:cubicBezTo>
                    <a:pt x="156" y="73"/>
                    <a:pt x="108" y="39"/>
                    <a:pt x="102" y="30"/>
                  </a:cubicBezTo>
                  <a:cubicBezTo>
                    <a:pt x="97" y="22"/>
                    <a:pt x="101" y="4"/>
                    <a:pt x="101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2" name="Google Shape;3172;p45"/>
            <p:cNvSpPr/>
            <p:nvPr/>
          </p:nvSpPr>
          <p:spPr>
            <a:xfrm>
              <a:off x="5451869" y="4345378"/>
              <a:ext cx="182246" cy="115514"/>
            </a:xfrm>
            <a:custGeom>
              <a:avLst/>
              <a:gdLst/>
              <a:ahLst/>
              <a:cxnLst/>
              <a:rect l="l" t="t" r="r" b="b"/>
              <a:pathLst>
                <a:path w="172" h="109" extrusionOk="0">
                  <a:moveTo>
                    <a:pt x="132" y="109"/>
                  </a:moveTo>
                  <a:cubicBezTo>
                    <a:pt x="130" y="109"/>
                    <a:pt x="128" y="109"/>
                    <a:pt x="126" y="109"/>
                  </a:cubicBezTo>
                  <a:cubicBezTo>
                    <a:pt x="107" y="108"/>
                    <a:pt x="88" y="99"/>
                    <a:pt x="73" y="92"/>
                  </a:cubicBezTo>
                  <a:cubicBezTo>
                    <a:pt x="68" y="90"/>
                    <a:pt x="63" y="87"/>
                    <a:pt x="59" y="86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33" y="76"/>
                    <a:pt x="12" y="68"/>
                    <a:pt x="7" y="62"/>
                  </a:cubicBezTo>
                  <a:cubicBezTo>
                    <a:pt x="0" y="55"/>
                    <a:pt x="21" y="14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5" y="7"/>
                    <a:pt x="101" y="24"/>
                    <a:pt x="106" y="31"/>
                  </a:cubicBezTo>
                  <a:cubicBezTo>
                    <a:pt x="108" y="35"/>
                    <a:pt x="119" y="44"/>
                    <a:pt x="131" y="53"/>
                  </a:cubicBezTo>
                  <a:cubicBezTo>
                    <a:pt x="146" y="66"/>
                    <a:pt x="163" y="79"/>
                    <a:pt x="169" y="87"/>
                  </a:cubicBezTo>
                  <a:cubicBezTo>
                    <a:pt x="172" y="92"/>
                    <a:pt x="171" y="96"/>
                    <a:pt x="170" y="98"/>
                  </a:cubicBezTo>
                  <a:cubicBezTo>
                    <a:pt x="165" y="106"/>
                    <a:pt x="149" y="109"/>
                    <a:pt x="132" y="109"/>
                  </a:cubicBezTo>
                  <a:close/>
                  <a:moveTo>
                    <a:pt x="31" y="5"/>
                  </a:moveTo>
                  <a:cubicBezTo>
                    <a:pt x="18" y="29"/>
                    <a:pt x="6" y="56"/>
                    <a:pt x="10" y="60"/>
                  </a:cubicBezTo>
                  <a:cubicBezTo>
                    <a:pt x="15" y="65"/>
                    <a:pt x="41" y="75"/>
                    <a:pt x="56" y="80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5" y="84"/>
                    <a:pt x="70" y="86"/>
                    <a:pt x="75" y="89"/>
                  </a:cubicBezTo>
                  <a:cubicBezTo>
                    <a:pt x="90" y="96"/>
                    <a:pt x="108" y="104"/>
                    <a:pt x="126" y="105"/>
                  </a:cubicBezTo>
                  <a:cubicBezTo>
                    <a:pt x="145" y="106"/>
                    <a:pt x="163" y="102"/>
                    <a:pt x="166" y="96"/>
                  </a:cubicBezTo>
                  <a:cubicBezTo>
                    <a:pt x="168" y="94"/>
                    <a:pt x="167" y="92"/>
                    <a:pt x="165" y="89"/>
                  </a:cubicBezTo>
                  <a:cubicBezTo>
                    <a:pt x="160" y="82"/>
                    <a:pt x="144" y="68"/>
                    <a:pt x="129" y="56"/>
                  </a:cubicBezTo>
                  <a:cubicBezTo>
                    <a:pt x="116" y="46"/>
                    <a:pt x="105" y="37"/>
                    <a:pt x="103" y="33"/>
                  </a:cubicBezTo>
                  <a:cubicBezTo>
                    <a:pt x="98" y="26"/>
                    <a:pt x="100" y="14"/>
                    <a:pt x="100" y="8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3" name="Google Shape;3173;p45"/>
            <p:cNvSpPr/>
            <p:nvPr/>
          </p:nvSpPr>
          <p:spPr>
            <a:xfrm>
              <a:off x="5459233" y="4400604"/>
              <a:ext cx="179024" cy="60288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55" y="21"/>
                  </a:moveTo>
                  <a:cubicBezTo>
                    <a:pt x="28" y="5"/>
                    <a:pt x="9" y="1"/>
                    <a:pt x="1" y="0"/>
                  </a:cubicBezTo>
                  <a:cubicBezTo>
                    <a:pt x="0" y="4"/>
                    <a:pt x="0" y="8"/>
                    <a:pt x="1" y="9"/>
                  </a:cubicBezTo>
                  <a:cubicBezTo>
                    <a:pt x="8" y="16"/>
                    <a:pt x="38" y="27"/>
                    <a:pt x="53" y="32"/>
                  </a:cubicBezTo>
                  <a:cubicBezTo>
                    <a:pt x="67" y="38"/>
                    <a:pt x="93" y="54"/>
                    <a:pt x="118" y="55"/>
                  </a:cubicBezTo>
                  <a:cubicBezTo>
                    <a:pt x="144" y="57"/>
                    <a:pt x="169" y="50"/>
                    <a:pt x="160" y="36"/>
                  </a:cubicBezTo>
                  <a:cubicBezTo>
                    <a:pt x="128" y="43"/>
                    <a:pt x="89" y="43"/>
                    <a:pt x="55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4" name="Google Shape;3174;p45"/>
            <p:cNvSpPr/>
            <p:nvPr/>
          </p:nvSpPr>
          <p:spPr>
            <a:xfrm>
              <a:off x="5456932" y="4398763"/>
              <a:ext cx="177183" cy="62129"/>
            </a:xfrm>
            <a:custGeom>
              <a:avLst/>
              <a:gdLst/>
              <a:ahLst/>
              <a:cxnLst/>
              <a:rect l="l" t="t" r="r" b="b"/>
              <a:pathLst>
                <a:path w="167" h="59" extrusionOk="0">
                  <a:moveTo>
                    <a:pt x="127" y="59"/>
                  </a:moveTo>
                  <a:cubicBezTo>
                    <a:pt x="125" y="59"/>
                    <a:pt x="122" y="59"/>
                    <a:pt x="120" y="59"/>
                  </a:cubicBezTo>
                  <a:cubicBezTo>
                    <a:pt x="101" y="58"/>
                    <a:pt x="83" y="49"/>
                    <a:pt x="68" y="42"/>
                  </a:cubicBezTo>
                  <a:cubicBezTo>
                    <a:pt x="63" y="40"/>
                    <a:pt x="58" y="37"/>
                    <a:pt x="54" y="3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28" y="26"/>
                    <a:pt x="7" y="18"/>
                    <a:pt x="1" y="12"/>
                  </a:cubicBezTo>
                  <a:cubicBezTo>
                    <a:pt x="0" y="10"/>
                    <a:pt x="0" y="7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32" y="5"/>
                    <a:pt x="58" y="22"/>
                  </a:cubicBezTo>
                  <a:cubicBezTo>
                    <a:pt x="94" y="44"/>
                    <a:pt x="134" y="42"/>
                    <a:pt x="161" y="36"/>
                  </a:cubicBezTo>
                  <a:cubicBezTo>
                    <a:pt x="162" y="36"/>
                    <a:pt x="163" y="36"/>
                    <a:pt x="164" y="37"/>
                  </a:cubicBezTo>
                  <a:cubicBezTo>
                    <a:pt x="167" y="42"/>
                    <a:pt x="166" y="46"/>
                    <a:pt x="165" y="48"/>
                  </a:cubicBezTo>
                  <a:cubicBezTo>
                    <a:pt x="160" y="56"/>
                    <a:pt x="143" y="59"/>
                    <a:pt x="127" y="59"/>
                  </a:cubicBezTo>
                  <a:close/>
                  <a:moveTo>
                    <a:pt x="4" y="4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10" y="15"/>
                    <a:pt x="36" y="25"/>
                    <a:pt x="51" y="3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4"/>
                    <a:pt x="64" y="36"/>
                    <a:pt x="70" y="39"/>
                  </a:cubicBezTo>
                  <a:cubicBezTo>
                    <a:pt x="84" y="46"/>
                    <a:pt x="102" y="54"/>
                    <a:pt x="121" y="55"/>
                  </a:cubicBezTo>
                  <a:cubicBezTo>
                    <a:pt x="140" y="56"/>
                    <a:pt x="158" y="52"/>
                    <a:pt x="161" y="46"/>
                  </a:cubicBezTo>
                  <a:cubicBezTo>
                    <a:pt x="162" y="44"/>
                    <a:pt x="162" y="43"/>
                    <a:pt x="161" y="41"/>
                  </a:cubicBezTo>
                  <a:cubicBezTo>
                    <a:pt x="133" y="46"/>
                    <a:pt x="92" y="48"/>
                    <a:pt x="56" y="25"/>
                  </a:cubicBezTo>
                  <a:cubicBezTo>
                    <a:pt x="31" y="10"/>
                    <a:pt x="13" y="5"/>
                    <a:pt x="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5" name="Google Shape;3175;p45"/>
            <p:cNvSpPr/>
            <p:nvPr/>
          </p:nvSpPr>
          <p:spPr>
            <a:xfrm>
              <a:off x="5341417" y="4360565"/>
              <a:ext cx="98947" cy="196052"/>
            </a:xfrm>
            <a:custGeom>
              <a:avLst/>
              <a:gdLst/>
              <a:ahLst/>
              <a:cxnLst/>
              <a:rect l="l" t="t" r="r" b="b"/>
              <a:pathLst>
                <a:path w="93" h="185" extrusionOk="0">
                  <a:moveTo>
                    <a:pt x="8" y="2"/>
                  </a:moveTo>
                  <a:cubicBezTo>
                    <a:pt x="8" y="2"/>
                    <a:pt x="0" y="85"/>
                    <a:pt x="5" y="117"/>
                  </a:cubicBezTo>
                  <a:cubicBezTo>
                    <a:pt x="9" y="148"/>
                    <a:pt x="35" y="180"/>
                    <a:pt x="52" y="183"/>
                  </a:cubicBezTo>
                  <a:cubicBezTo>
                    <a:pt x="69" y="185"/>
                    <a:pt x="93" y="174"/>
                    <a:pt x="93" y="140"/>
                  </a:cubicBezTo>
                  <a:cubicBezTo>
                    <a:pt x="93" y="106"/>
                    <a:pt x="73" y="61"/>
                    <a:pt x="73" y="46"/>
                  </a:cubicBezTo>
                  <a:cubicBezTo>
                    <a:pt x="73" y="31"/>
                    <a:pt x="71" y="7"/>
                    <a:pt x="71" y="3"/>
                  </a:cubicBezTo>
                  <a:cubicBezTo>
                    <a:pt x="71" y="0"/>
                    <a:pt x="8" y="2"/>
                    <a:pt x="8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6" name="Google Shape;3176;p45"/>
            <p:cNvSpPr/>
            <p:nvPr/>
          </p:nvSpPr>
          <p:spPr>
            <a:xfrm>
              <a:off x="5339577" y="4358264"/>
              <a:ext cx="102628" cy="198353"/>
            </a:xfrm>
            <a:custGeom>
              <a:avLst/>
              <a:gdLst/>
              <a:ahLst/>
              <a:cxnLst/>
              <a:rect l="l" t="t" r="r" b="b"/>
              <a:pathLst>
                <a:path w="97" h="187" extrusionOk="0">
                  <a:moveTo>
                    <a:pt x="59" y="187"/>
                  </a:moveTo>
                  <a:cubicBezTo>
                    <a:pt x="57" y="187"/>
                    <a:pt x="56" y="187"/>
                    <a:pt x="54" y="187"/>
                  </a:cubicBezTo>
                  <a:cubicBezTo>
                    <a:pt x="36" y="184"/>
                    <a:pt x="10" y="152"/>
                    <a:pt x="5" y="119"/>
                  </a:cubicBezTo>
                  <a:cubicBezTo>
                    <a:pt x="0" y="87"/>
                    <a:pt x="8" y="7"/>
                    <a:pt x="8" y="4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32" y="1"/>
                    <a:pt x="70" y="0"/>
                    <a:pt x="74" y="3"/>
                  </a:cubicBezTo>
                  <a:cubicBezTo>
                    <a:pt x="74" y="4"/>
                    <a:pt x="75" y="5"/>
                    <a:pt x="75" y="5"/>
                  </a:cubicBezTo>
                  <a:cubicBezTo>
                    <a:pt x="75" y="6"/>
                    <a:pt x="75" y="10"/>
                    <a:pt x="75" y="14"/>
                  </a:cubicBezTo>
                  <a:cubicBezTo>
                    <a:pt x="76" y="24"/>
                    <a:pt x="77" y="38"/>
                    <a:pt x="77" y="48"/>
                  </a:cubicBezTo>
                  <a:cubicBezTo>
                    <a:pt x="77" y="53"/>
                    <a:pt x="80" y="64"/>
                    <a:pt x="84" y="76"/>
                  </a:cubicBezTo>
                  <a:cubicBezTo>
                    <a:pt x="89" y="96"/>
                    <a:pt x="97" y="121"/>
                    <a:pt x="97" y="142"/>
                  </a:cubicBezTo>
                  <a:cubicBezTo>
                    <a:pt x="97" y="162"/>
                    <a:pt x="89" y="173"/>
                    <a:pt x="82" y="178"/>
                  </a:cubicBezTo>
                  <a:cubicBezTo>
                    <a:pt x="76" y="184"/>
                    <a:pt x="67" y="187"/>
                    <a:pt x="59" y="187"/>
                  </a:cubicBezTo>
                  <a:close/>
                  <a:moveTo>
                    <a:pt x="12" y="6"/>
                  </a:moveTo>
                  <a:cubicBezTo>
                    <a:pt x="11" y="18"/>
                    <a:pt x="4" y="90"/>
                    <a:pt x="9" y="118"/>
                  </a:cubicBezTo>
                  <a:cubicBezTo>
                    <a:pt x="13" y="149"/>
                    <a:pt x="38" y="180"/>
                    <a:pt x="55" y="183"/>
                  </a:cubicBezTo>
                  <a:cubicBezTo>
                    <a:pt x="63" y="184"/>
                    <a:pt x="73" y="181"/>
                    <a:pt x="80" y="175"/>
                  </a:cubicBezTo>
                  <a:cubicBezTo>
                    <a:pt x="88" y="168"/>
                    <a:pt x="93" y="157"/>
                    <a:pt x="93" y="142"/>
                  </a:cubicBezTo>
                  <a:cubicBezTo>
                    <a:pt x="93" y="121"/>
                    <a:pt x="85" y="97"/>
                    <a:pt x="80" y="78"/>
                  </a:cubicBezTo>
                  <a:cubicBezTo>
                    <a:pt x="76" y="64"/>
                    <a:pt x="73" y="54"/>
                    <a:pt x="73" y="48"/>
                  </a:cubicBezTo>
                  <a:cubicBezTo>
                    <a:pt x="73" y="38"/>
                    <a:pt x="72" y="24"/>
                    <a:pt x="71" y="15"/>
                  </a:cubicBezTo>
                  <a:cubicBezTo>
                    <a:pt x="71" y="11"/>
                    <a:pt x="71" y="8"/>
                    <a:pt x="71" y="6"/>
                  </a:cubicBezTo>
                  <a:cubicBezTo>
                    <a:pt x="65" y="5"/>
                    <a:pt x="38" y="5"/>
                    <a:pt x="1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p45"/>
            <p:cNvSpPr/>
            <p:nvPr/>
          </p:nvSpPr>
          <p:spPr>
            <a:xfrm>
              <a:off x="5344639" y="4463194"/>
              <a:ext cx="94344" cy="93424"/>
            </a:xfrm>
            <a:custGeom>
              <a:avLst/>
              <a:gdLst/>
              <a:ahLst/>
              <a:cxnLst/>
              <a:rect l="l" t="t" r="r" b="b"/>
              <a:pathLst>
                <a:path w="89" h="88" extrusionOk="0">
                  <a:moveTo>
                    <a:pt x="88" y="28"/>
                  </a:moveTo>
                  <a:cubicBezTo>
                    <a:pt x="85" y="47"/>
                    <a:pt x="77" y="70"/>
                    <a:pt x="48" y="65"/>
                  </a:cubicBezTo>
                  <a:cubicBezTo>
                    <a:pt x="17" y="60"/>
                    <a:pt x="4" y="15"/>
                    <a:pt x="0" y="0"/>
                  </a:cubicBezTo>
                  <a:cubicBezTo>
                    <a:pt x="0" y="7"/>
                    <a:pt x="1" y="13"/>
                    <a:pt x="1" y="20"/>
                  </a:cubicBezTo>
                  <a:cubicBezTo>
                    <a:pt x="6" y="51"/>
                    <a:pt x="32" y="83"/>
                    <a:pt x="49" y="86"/>
                  </a:cubicBezTo>
                  <a:cubicBezTo>
                    <a:pt x="66" y="88"/>
                    <a:pt x="89" y="77"/>
                    <a:pt x="89" y="43"/>
                  </a:cubicBezTo>
                  <a:cubicBezTo>
                    <a:pt x="89" y="38"/>
                    <a:pt x="89" y="33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8" name="Google Shape;3178;p45"/>
            <p:cNvSpPr/>
            <p:nvPr/>
          </p:nvSpPr>
          <p:spPr>
            <a:xfrm>
              <a:off x="5342798" y="4460892"/>
              <a:ext cx="98486" cy="95725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56" y="90"/>
                  </a:moveTo>
                  <a:cubicBezTo>
                    <a:pt x="54" y="90"/>
                    <a:pt x="52" y="90"/>
                    <a:pt x="51" y="90"/>
                  </a:cubicBezTo>
                  <a:cubicBezTo>
                    <a:pt x="33" y="87"/>
                    <a:pt x="7" y="55"/>
                    <a:pt x="1" y="22"/>
                  </a:cubicBezTo>
                  <a:cubicBezTo>
                    <a:pt x="1" y="15"/>
                    <a:pt x="0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8" y="19"/>
                    <a:pt x="21" y="60"/>
                    <a:pt x="50" y="65"/>
                  </a:cubicBezTo>
                  <a:cubicBezTo>
                    <a:pt x="78" y="69"/>
                    <a:pt x="85" y="47"/>
                    <a:pt x="89" y="30"/>
                  </a:cubicBezTo>
                  <a:cubicBezTo>
                    <a:pt x="89" y="29"/>
                    <a:pt x="89" y="28"/>
                    <a:pt x="91" y="28"/>
                  </a:cubicBezTo>
                  <a:cubicBezTo>
                    <a:pt x="92" y="28"/>
                    <a:pt x="92" y="29"/>
                    <a:pt x="92" y="30"/>
                  </a:cubicBezTo>
                  <a:cubicBezTo>
                    <a:pt x="93" y="35"/>
                    <a:pt x="93" y="40"/>
                    <a:pt x="93" y="45"/>
                  </a:cubicBezTo>
                  <a:cubicBezTo>
                    <a:pt x="93" y="65"/>
                    <a:pt x="86" y="76"/>
                    <a:pt x="79" y="81"/>
                  </a:cubicBezTo>
                  <a:cubicBezTo>
                    <a:pt x="73" y="87"/>
                    <a:pt x="64" y="90"/>
                    <a:pt x="56" y="90"/>
                  </a:cubicBezTo>
                  <a:close/>
                  <a:moveTo>
                    <a:pt x="5" y="20"/>
                  </a:moveTo>
                  <a:cubicBezTo>
                    <a:pt x="5" y="20"/>
                    <a:pt x="5" y="21"/>
                    <a:pt x="5" y="21"/>
                  </a:cubicBezTo>
                  <a:cubicBezTo>
                    <a:pt x="10" y="53"/>
                    <a:pt x="35" y="83"/>
                    <a:pt x="51" y="86"/>
                  </a:cubicBezTo>
                  <a:cubicBezTo>
                    <a:pt x="60" y="87"/>
                    <a:pt x="70" y="84"/>
                    <a:pt x="77" y="78"/>
                  </a:cubicBezTo>
                  <a:cubicBezTo>
                    <a:pt x="85" y="71"/>
                    <a:pt x="89" y="59"/>
                    <a:pt x="89" y="45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5" y="57"/>
                    <a:pt x="75" y="73"/>
                    <a:pt x="50" y="69"/>
                  </a:cubicBezTo>
                  <a:cubicBezTo>
                    <a:pt x="26" y="65"/>
                    <a:pt x="12" y="40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45"/>
            <p:cNvSpPr/>
            <p:nvPr/>
          </p:nvSpPr>
          <p:spPr>
            <a:xfrm>
              <a:off x="5343718" y="3626520"/>
              <a:ext cx="410053" cy="770862"/>
            </a:xfrm>
            <a:custGeom>
              <a:avLst/>
              <a:gdLst/>
              <a:ahLst/>
              <a:cxnLst/>
              <a:rect l="l" t="t" r="r" b="b"/>
              <a:pathLst>
                <a:path w="387" h="727" extrusionOk="0">
                  <a:moveTo>
                    <a:pt x="3" y="70"/>
                  </a:moveTo>
                  <a:cubicBezTo>
                    <a:pt x="43" y="419"/>
                    <a:pt x="43" y="419"/>
                    <a:pt x="43" y="419"/>
                  </a:cubicBezTo>
                  <a:cubicBezTo>
                    <a:pt x="43" y="419"/>
                    <a:pt x="26" y="492"/>
                    <a:pt x="21" y="530"/>
                  </a:cubicBezTo>
                  <a:cubicBezTo>
                    <a:pt x="16" y="568"/>
                    <a:pt x="0" y="705"/>
                    <a:pt x="0" y="705"/>
                  </a:cubicBezTo>
                  <a:cubicBezTo>
                    <a:pt x="0" y="705"/>
                    <a:pt x="5" y="715"/>
                    <a:pt x="23" y="721"/>
                  </a:cubicBezTo>
                  <a:cubicBezTo>
                    <a:pt x="42" y="727"/>
                    <a:pt x="63" y="721"/>
                    <a:pt x="70" y="712"/>
                  </a:cubicBezTo>
                  <a:cubicBezTo>
                    <a:pt x="76" y="703"/>
                    <a:pt x="80" y="693"/>
                    <a:pt x="83" y="682"/>
                  </a:cubicBezTo>
                  <a:cubicBezTo>
                    <a:pt x="84" y="675"/>
                    <a:pt x="160" y="455"/>
                    <a:pt x="164" y="436"/>
                  </a:cubicBezTo>
                  <a:cubicBezTo>
                    <a:pt x="167" y="418"/>
                    <a:pt x="168" y="381"/>
                    <a:pt x="168" y="375"/>
                  </a:cubicBezTo>
                  <a:cubicBezTo>
                    <a:pt x="168" y="369"/>
                    <a:pt x="171" y="193"/>
                    <a:pt x="171" y="193"/>
                  </a:cubicBezTo>
                  <a:cubicBezTo>
                    <a:pt x="265" y="400"/>
                    <a:pt x="265" y="400"/>
                    <a:pt x="265" y="400"/>
                  </a:cubicBezTo>
                  <a:cubicBezTo>
                    <a:pt x="265" y="400"/>
                    <a:pt x="227" y="441"/>
                    <a:pt x="218" y="469"/>
                  </a:cubicBezTo>
                  <a:cubicBezTo>
                    <a:pt x="208" y="497"/>
                    <a:pt x="139" y="660"/>
                    <a:pt x="138" y="664"/>
                  </a:cubicBezTo>
                  <a:cubicBezTo>
                    <a:pt x="137" y="667"/>
                    <a:pt x="128" y="682"/>
                    <a:pt x="128" y="682"/>
                  </a:cubicBezTo>
                  <a:cubicBezTo>
                    <a:pt x="141" y="686"/>
                    <a:pt x="154" y="690"/>
                    <a:pt x="167" y="693"/>
                  </a:cubicBezTo>
                  <a:cubicBezTo>
                    <a:pt x="180" y="695"/>
                    <a:pt x="193" y="695"/>
                    <a:pt x="205" y="693"/>
                  </a:cubicBezTo>
                  <a:cubicBezTo>
                    <a:pt x="205" y="693"/>
                    <a:pt x="219" y="673"/>
                    <a:pt x="222" y="666"/>
                  </a:cubicBezTo>
                  <a:cubicBezTo>
                    <a:pt x="224" y="662"/>
                    <a:pt x="379" y="432"/>
                    <a:pt x="382" y="420"/>
                  </a:cubicBezTo>
                  <a:cubicBezTo>
                    <a:pt x="386" y="408"/>
                    <a:pt x="387" y="399"/>
                    <a:pt x="386" y="378"/>
                  </a:cubicBezTo>
                  <a:cubicBezTo>
                    <a:pt x="385" y="357"/>
                    <a:pt x="304" y="68"/>
                    <a:pt x="304" y="59"/>
                  </a:cubicBezTo>
                  <a:cubicBezTo>
                    <a:pt x="304" y="50"/>
                    <a:pt x="286" y="10"/>
                    <a:pt x="286" y="10"/>
                  </a:cubicBezTo>
                  <a:cubicBezTo>
                    <a:pt x="286" y="10"/>
                    <a:pt x="150" y="22"/>
                    <a:pt x="118" y="19"/>
                  </a:cubicBezTo>
                  <a:cubicBezTo>
                    <a:pt x="87" y="15"/>
                    <a:pt x="22" y="0"/>
                    <a:pt x="22" y="0"/>
                  </a:cubicBezTo>
                  <a:lnTo>
                    <a:pt x="3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341417" y="3624680"/>
              <a:ext cx="414655" cy="770862"/>
            </a:xfrm>
            <a:custGeom>
              <a:avLst/>
              <a:gdLst/>
              <a:ahLst/>
              <a:cxnLst/>
              <a:rect l="l" t="t" r="r" b="b"/>
              <a:pathLst>
                <a:path w="391" h="727" extrusionOk="0">
                  <a:moveTo>
                    <a:pt x="41" y="727"/>
                  </a:moveTo>
                  <a:cubicBezTo>
                    <a:pt x="35" y="727"/>
                    <a:pt x="30" y="727"/>
                    <a:pt x="25" y="725"/>
                  </a:cubicBezTo>
                  <a:cubicBezTo>
                    <a:pt x="6" y="718"/>
                    <a:pt x="0" y="708"/>
                    <a:pt x="0" y="708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0" y="705"/>
                    <a:pt x="16" y="569"/>
                    <a:pt x="21" y="532"/>
                  </a:cubicBezTo>
                  <a:cubicBezTo>
                    <a:pt x="26" y="496"/>
                    <a:pt x="42" y="427"/>
                    <a:pt x="43" y="42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5" y="1"/>
                    <a:pt x="89" y="15"/>
                    <a:pt x="121" y="19"/>
                  </a:cubicBezTo>
                  <a:cubicBezTo>
                    <a:pt x="152" y="22"/>
                    <a:pt x="286" y="10"/>
                    <a:pt x="288" y="10"/>
                  </a:cubicBezTo>
                  <a:cubicBezTo>
                    <a:pt x="288" y="10"/>
                    <a:pt x="289" y="11"/>
                    <a:pt x="290" y="11"/>
                  </a:cubicBezTo>
                  <a:cubicBezTo>
                    <a:pt x="291" y="16"/>
                    <a:pt x="308" y="52"/>
                    <a:pt x="308" y="61"/>
                  </a:cubicBezTo>
                  <a:cubicBezTo>
                    <a:pt x="308" y="65"/>
                    <a:pt x="323" y="121"/>
                    <a:pt x="339" y="180"/>
                  </a:cubicBezTo>
                  <a:cubicBezTo>
                    <a:pt x="362" y="268"/>
                    <a:pt x="389" y="368"/>
                    <a:pt x="390" y="380"/>
                  </a:cubicBezTo>
                  <a:cubicBezTo>
                    <a:pt x="391" y="401"/>
                    <a:pt x="390" y="410"/>
                    <a:pt x="386" y="422"/>
                  </a:cubicBezTo>
                  <a:cubicBezTo>
                    <a:pt x="384" y="430"/>
                    <a:pt x="323" y="523"/>
                    <a:pt x="260" y="616"/>
                  </a:cubicBezTo>
                  <a:cubicBezTo>
                    <a:pt x="242" y="645"/>
                    <a:pt x="227" y="667"/>
                    <a:pt x="226" y="669"/>
                  </a:cubicBezTo>
                  <a:cubicBezTo>
                    <a:pt x="223" y="676"/>
                    <a:pt x="210" y="695"/>
                    <a:pt x="209" y="696"/>
                  </a:cubicBezTo>
                  <a:cubicBezTo>
                    <a:pt x="209" y="696"/>
                    <a:pt x="208" y="697"/>
                    <a:pt x="208" y="697"/>
                  </a:cubicBezTo>
                  <a:cubicBezTo>
                    <a:pt x="195" y="699"/>
                    <a:pt x="182" y="699"/>
                    <a:pt x="169" y="697"/>
                  </a:cubicBezTo>
                  <a:cubicBezTo>
                    <a:pt x="156" y="694"/>
                    <a:pt x="142" y="690"/>
                    <a:pt x="130" y="686"/>
                  </a:cubicBezTo>
                  <a:cubicBezTo>
                    <a:pt x="129" y="686"/>
                    <a:pt x="129" y="685"/>
                    <a:pt x="128" y="685"/>
                  </a:cubicBezTo>
                  <a:cubicBezTo>
                    <a:pt x="128" y="684"/>
                    <a:pt x="128" y="684"/>
                    <a:pt x="129" y="683"/>
                  </a:cubicBezTo>
                  <a:cubicBezTo>
                    <a:pt x="131" y="679"/>
                    <a:pt x="137" y="668"/>
                    <a:pt x="138" y="665"/>
                  </a:cubicBezTo>
                  <a:cubicBezTo>
                    <a:pt x="139" y="664"/>
                    <a:pt x="143" y="653"/>
                    <a:pt x="152" y="631"/>
                  </a:cubicBezTo>
                  <a:cubicBezTo>
                    <a:pt x="173" y="582"/>
                    <a:pt x="211" y="490"/>
                    <a:pt x="218" y="470"/>
                  </a:cubicBezTo>
                  <a:cubicBezTo>
                    <a:pt x="227" y="444"/>
                    <a:pt x="259" y="408"/>
                    <a:pt x="265" y="401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4" y="240"/>
                    <a:pt x="172" y="372"/>
                    <a:pt x="172" y="377"/>
                  </a:cubicBezTo>
                  <a:cubicBezTo>
                    <a:pt x="172" y="384"/>
                    <a:pt x="171" y="421"/>
                    <a:pt x="168" y="439"/>
                  </a:cubicBezTo>
                  <a:cubicBezTo>
                    <a:pt x="165" y="450"/>
                    <a:pt x="139" y="527"/>
                    <a:pt x="116" y="595"/>
                  </a:cubicBezTo>
                  <a:cubicBezTo>
                    <a:pt x="102" y="640"/>
                    <a:pt x="87" y="681"/>
                    <a:pt x="87" y="684"/>
                  </a:cubicBezTo>
                  <a:cubicBezTo>
                    <a:pt x="84" y="695"/>
                    <a:pt x="80" y="706"/>
                    <a:pt x="73" y="715"/>
                  </a:cubicBezTo>
                  <a:cubicBezTo>
                    <a:pt x="68" y="722"/>
                    <a:pt x="55" y="727"/>
                    <a:pt x="41" y="727"/>
                  </a:cubicBezTo>
                  <a:close/>
                  <a:moveTo>
                    <a:pt x="4" y="706"/>
                  </a:moveTo>
                  <a:cubicBezTo>
                    <a:pt x="5" y="708"/>
                    <a:pt x="11" y="716"/>
                    <a:pt x="26" y="721"/>
                  </a:cubicBezTo>
                  <a:cubicBezTo>
                    <a:pt x="44" y="727"/>
                    <a:pt x="65" y="721"/>
                    <a:pt x="70" y="713"/>
                  </a:cubicBezTo>
                  <a:cubicBezTo>
                    <a:pt x="76" y="704"/>
                    <a:pt x="81" y="694"/>
                    <a:pt x="83" y="683"/>
                  </a:cubicBezTo>
                  <a:cubicBezTo>
                    <a:pt x="84" y="680"/>
                    <a:pt x="95" y="648"/>
                    <a:pt x="113" y="594"/>
                  </a:cubicBezTo>
                  <a:cubicBezTo>
                    <a:pt x="134" y="529"/>
                    <a:pt x="162" y="449"/>
                    <a:pt x="164" y="438"/>
                  </a:cubicBezTo>
                  <a:cubicBezTo>
                    <a:pt x="167" y="420"/>
                    <a:pt x="168" y="384"/>
                    <a:pt x="168" y="377"/>
                  </a:cubicBezTo>
                  <a:cubicBezTo>
                    <a:pt x="168" y="371"/>
                    <a:pt x="171" y="197"/>
                    <a:pt x="171" y="195"/>
                  </a:cubicBezTo>
                  <a:cubicBezTo>
                    <a:pt x="171" y="195"/>
                    <a:pt x="172" y="194"/>
                    <a:pt x="173" y="194"/>
                  </a:cubicBezTo>
                  <a:cubicBezTo>
                    <a:pt x="173" y="193"/>
                    <a:pt x="174" y="194"/>
                    <a:pt x="175" y="195"/>
                  </a:cubicBezTo>
                  <a:cubicBezTo>
                    <a:pt x="269" y="401"/>
                    <a:pt x="269" y="401"/>
                    <a:pt x="269" y="401"/>
                  </a:cubicBezTo>
                  <a:cubicBezTo>
                    <a:pt x="269" y="402"/>
                    <a:pt x="269" y="403"/>
                    <a:pt x="268" y="403"/>
                  </a:cubicBezTo>
                  <a:cubicBezTo>
                    <a:pt x="268" y="404"/>
                    <a:pt x="231" y="444"/>
                    <a:pt x="222" y="471"/>
                  </a:cubicBezTo>
                  <a:cubicBezTo>
                    <a:pt x="215" y="492"/>
                    <a:pt x="177" y="583"/>
                    <a:pt x="156" y="632"/>
                  </a:cubicBezTo>
                  <a:cubicBezTo>
                    <a:pt x="148" y="651"/>
                    <a:pt x="142" y="665"/>
                    <a:pt x="142" y="666"/>
                  </a:cubicBezTo>
                  <a:cubicBezTo>
                    <a:pt x="141" y="669"/>
                    <a:pt x="136" y="679"/>
                    <a:pt x="133" y="683"/>
                  </a:cubicBezTo>
                  <a:cubicBezTo>
                    <a:pt x="145" y="687"/>
                    <a:pt x="157" y="690"/>
                    <a:pt x="170" y="693"/>
                  </a:cubicBezTo>
                  <a:cubicBezTo>
                    <a:pt x="182" y="695"/>
                    <a:pt x="194" y="695"/>
                    <a:pt x="206" y="693"/>
                  </a:cubicBezTo>
                  <a:cubicBezTo>
                    <a:pt x="209" y="689"/>
                    <a:pt x="219" y="673"/>
                    <a:pt x="222" y="667"/>
                  </a:cubicBezTo>
                  <a:cubicBezTo>
                    <a:pt x="223" y="666"/>
                    <a:pt x="232" y="652"/>
                    <a:pt x="257" y="614"/>
                  </a:cubicBezTo>
                  <a:cubicBezTo>
                    <a:pt x="300" y="550"/>
                    <a:pt x="380" y="429"/>
                    <a:pt x="382" y="421"/>
                  </a:cubicBezTo>
                  <a:cubicBezTo>
                    <a:pt x="386" y="409"/>
                    <a:pt x="387" y="401"/>
                    <a:pt x="386" y="380"/>
                  </a:cubicBezTo>
                  <a:cubicBezTo>
                    <a:pt x="385" y="368"/>
                    <a:pt x="357" y="264"/>
                    <a:pt x="335" y="181"/>
                  </a:cubicBezTo>
                  <a:cubicBezTo>
                    <a:pt x="315" y="107"/>
                    <a:pt x="304" y="65"/>
                    <a:pt x="304" y="61"/>
                  </a:cubicBezTo>
                  <a:cubicBezTo>
                    <a:pt x="304" y="55"/>
                    <a:pt x="292" y="26"/>
                    <a:pt x="286" y="14"/>
                  </a:cubicBezTo>
                  <a:cubicBezTo>
                    <a:pt x="271" y="16"/>
                    <a:pt x="150" y="26"/>
                    <a:pt x="120" y="23"/>
                  </a:cubicBezTo>
                  <a:cubicBezTo>
                    <a:pt x="92" y="19"/>
                    <a:pt x="36" y="7"/>
                    <a:pt x="25" y="5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47" y="421"/>
                    <a:pt x="47" y="421"/>
                    <a:pt x="47" y="421"/>
                  </a:cubicBezTo>
                  <a:cubicBezTo>
                    <a:pt x="47" y="422"/>
                    <a:pt x="47" y="422"/>
                    <a:pt x="47" y="422"/>
                  </a:cubicBezTo>
                  <a:cubicBezTo>
                    <a:pt x="47" y="422"/>
                    <a:pt x="30" y="495"/>
                    <a:pt x="25" y="533"/>
                  </a:cubicBezTo>
                  <a:cubicBezTo>
                    <a:pt x="20" y="569"/>
                    <a:pt x="5" y="696"/>
                    <a:pt x="4" y="7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5455091" y="3175969"/>
              <a:ext cx="174882" cy="514062"/>
            </a:xfrm>
            <a:custGeom>
              <a:avLst/>
              <a:gdLst/>
              <a:ahLst/>
              <a:cxnLst/>
              <a:rect l="l" t="t" r="r" b="b"/>
              <a:pathLst>
                <a:path w="165" h="485" extrusionOk="0">
                  <a:moveTo>
                    <a:pt x="31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9" y="461"/>
                    <a:pt x="47" y="485"/>
                    <a:pt x="101" y="472"/>
                  </a:cubicBezTo>
                  <a:cubicBezTo>
                    <a:pt x="154" y="460"/>
                    <a:pt x="165" y="449"/>
                    <a:pt x="165" y="449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6"/>
                    <a:pt x="114" y="10"/>
                    <a:pt x="88" y="5"/>
                  </a:cubicBezTo>
                  <a:cubicBezTo>
                    <a:pt x="69" y="1"/>
                    <a:pt x="50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452790" y="3173668"/>
              <a:ext cx="179024" cy="513601"/>
            </a:xfrm>
            <a:custGeom>
              <a:avLst/>
              <a:gdLst/>
              <a:ahLst/>
              <a:cxnLst/>
              <a:rect l="l" t="t" r="r" b="b"/>
              <a:pathLst>
                <a:path w="169" h="484" extrusionOk="0">
                  <a:moveTo>
                    <a:pt x="71" y="480"/>
                  </a:moveTo>
                  <a:cubicBezTo>
                    <a:pt x="34" y="480"/>
                    <a:pt x="10" y="465"/>
                    <a:pt x="10" y="465"/>
                  </a:cubicBezTo>
                  <a:cubicBezTo>
                    <a:pt x="9" y="464"/>
                    <a:pt x="9" y="464"/>
                    <a:pt x="9" y="4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52" y="0"/>
                    <a:pt x="71" y="1"/>
                    <a:pt x="90" y="5"/>
                  </a:cubicBezTo>
                  <a:cubicBezTo>
                    <a:pt x="116" y="10"/>
                    <a:pt x="160" y="26"/>
                    <a:pt x="161" y="26"/>
                  </a:cubicBezTo>
                  <a:cubicBezTo>
                    <a:pt x="162" y="27"/>
                    <a:pt x="162" y="27"/>
                    <a:pt x="162" y="28"/>
                  </a:cubicBezTo>
                  <a:cubicBezTo>
                    <a:pt x="169" y="451"/>
                    <a:pt x="169" y="451"/>
                    <a:pt x="169" y="451"/>
                  </a:cubicBezTo>
                  <a:cubicBezTo>
                    <a:pt x="169" y="452"/>
                    <a:pt x="169" y="452"/>
                    <a:pt x="168" y="453"/>
                  </a:cubicBezTo>
                  <a:cubicBezTo>
                    <a:pt x="168" y="453"/>
                    <a:pt x="157" y="464"/>
                    <a:pt x="103" y="476"/>
                  </a:cubicBezTo>
                  <a:cubicBezTo>
                    <a:pt x="92" y="479"/>
                    <a:pt x="81" y="480"/>
                    <a:pt x="71" y="480"/>
                  </a:cubicBezTo>
                  <a:close/>
                  <a:moveTo>
                    <a:pt x="13" y="462"/>
                  </a:moveTo>
                  <a:cubicBezTo>
                    <a:pt x="19" y="465"/>
                    <a:pt x="54" y="484"/>
                    <a:pt x="102" y="472"/>
                  </a:cubicBezTo>
                  <a:cubicBezTo>
                    <a:pt x="148" y="462"/>
                    <a:pt x="162" y="452"/>
                    <a:pt x="165" y="45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1" y="27"/>
                    <a:pt x="112" y="14"/>
                    <a:pt x="90" y="9"/>
                  </a:cubicBezTo>
                  <a:cubicBezTo>
                    <a:pt x="71" y="5"/>
                    <a:pt x="52" y="4"/>
                    <a:pt x="3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13" y="4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5605582" y="3192997"/>
              <a:ext cx="192831" cy="547197"/>
            </a:xfrm>
            <a:custGeom>
              <a:avLst/>
              <a:gdLst/>
              <a:ahLst/>
              <a:cxnLst/>
              <a:rect l="l" t="t" r="r" b="b"/>
              <a:pathLst>
                <a:path w="182" h="516" extrusionOk="0">
                  <a:moveTo>
                    <a:pt x="0" y="138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17" y="515"/>
                    <a:pt x="33" y="513"/>
                    <a:pt x="50" y="510"/>
                  </a:cubicBezTo>
                  <a:cubicBezTo>
                    <a:pt x="80" y="505"/>
                    <a:pt x="88" y="493"/>
                    <a:pt x="88" y="493"/>
                  </a:cubicBezTo>
                  <a:cubicBezTo>
                    <a:pt x="88" y="493"/>
                    <a:pt x="66" y="395"/>
                    <a:pt x="66" y="370"/>
                  </a:cubicBezTo>
                  <a:cubicBezTo>
                    <a:pt x="66" y="345"/>
                    <a:pt x="67" y="318"/>
                    <a:pt x="67" y="318"/>
                  </a:cubicBezTo>
                  <a:cubicBezTo>
                    <a:pt x="67" y="318"/>
                    <a:pt x="95" y="350"/>
                    <a:pt x="110" y="359"/>
                  </a:cubicBezTo>
                  <a:cubicBezTo>
                    <a:pt x="125" y="368"/>
                    <a:pt x="156" y="363"/>
                    <a:pt x="169" y="326"/>
                  </a:cubicBezTo>
                  <a:cubicBezTo>
                    <a:pt x="182" y="289"/>
                    <a:pt x="169" y="253"/>
                    <a:pt x="158" y="233"/>
                  </a:cubicBezTo>
                  <a:cubicBezTo>
                    <a:pt x="148" y="212"/>
                    <a:pt x="126" y="133"/>
                    <a:pt x="121" y="109"/>
                  </a:cubicBezTo>
                  <a:cubicBezTo>
                    <a:pt x="116" y="84"/>
                    <a:pt x="114" y="53"/>
                    <a:pt x="103" y="41"/>
                  </a:cubicBezTo>
                  <a:cubicBezTo>
                    <a:pt x="92" y="28"/>
                    <a:pt x="36" y="9"/>
                    <a:pt x="30" y="6"/>
                  </a:cubicBezTo>
                  <a:cubicBezTo>
                    <a:pt x="23" y="4"/>
                    <a:pt x="16" y="1"/>
                    <a:pt x="9" y="0"/>
                  </a:cubicBezTo>
                  <a:lnTo>
                    <a:pt x="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603280" y="3190696"/>
              <a:ext cx="194211" cy="551339"/>
            </a:xfrm>
            <a:custGeom>
              <a:avLst/>
              <a:gdLst/>
              <a:ahLst/>
              <a:cxnLst/>
              <a:rect l="l" t="t" r="r" b="b"/>
              <a:pathLst>
                <a:path w="183" h="520" extrusionOk="0">
                  <a:moveTo>
                    <a:pt x="2" y="520"/>
                  </a:moveTo>
                  <a:cubicBezTo>
                    <a:pt x="1" y="520"/>
                    <a:pt x="1" y="520"/>
                    <a:pt x="1" y="519"/>
                  </a:cubicBezTo>
                  <a:cubicBezTo>
                    <a:pt x="0" y="519"/>
                    <a:pt x="0" y="518"/>
                    <a:pt x="0" y="5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2"/>
                    <a:pt x="26" y="4"/>
                    <a:pt x="33" y="6"/>
                  </a:cubicBezTo>
                  <a:cubicBezTo>
                    <a:pt x="34" y="7"/>
                    <a:pt x="37" y="8"/>
                    <a:pt x="41" y="10"/>
                  </a:cubicBezTo>
                  <a:cubicBezTo>
                    <a:pt x="59" y="16"/>
                    <a:pt x="97" y="31"/>
                    <a:pt x="106" y="41"/>
                  </a:cubicBezTo>
                  <a:cubicBezTo>
                    <a:pt x="115" y="51"/>
                    <a:pt x="118" y="70"/>
                    <a:pt x="122" y="90"/>
                  </a:cubicBezTo>
                  <a:cubicBezTo>
                    <a:pt x="123" y="97"/>
                    <a:pt x="124" y="104"/>
                    <a:pt x="125" y="110"/>
                  </a:cubicBezTo>
                  <a:cubicBezTo>
                    <a:pt x="130" y="134"/>
                    <a:pt x="152" y="213"/>
                    <a:pt x="162" y="234"/>
                  </a:cubicBezTo>
                  <a:cubicBezTo>
                    <a:pt x="180" y="268"/>
                    <a:pt x="183" y="300"/>
                    <a:pt x="173" y="329"/>
                  </a:cubicBezTo>
                  <a:cubicBezTo>
                    <a:pt x="165" y="351"/>
                    <a:pt x="152" y="360"/>
                    <a:pt x="142" y="364"/>
                  </a:cubicBezTo>
                  <a:cubicBezTo>
                    <a:pt x="131" y="368"/>
                    <a:pt x="120" y="367"/>
                    <a:pt x="111" y="363"/>
                  </a:cubicBezTo>
                  <a:cubicBezTo>
                    <a:pt x="99" y="355"/>
                    <a:pt x="79" y="334"/>
                    <a:pt x="71" y="326"/>
                  </a:cubicBezTo>
                  <a:cubicBezTo>
                    <a:pt x="71" y="334"/>
                    <a:pt x="70" y="354"/>
                    <a:pt x="70" y="372"/>
                  </a:cubicBezTo>
                  <a:cubicBezTo>
                    <a:pt x="70" y="396"/>
                    <a:pt x="91" y="494"/>
                    <a:pt x="92" y="495"/>
                  </a:cubicBezTo>
                  <a:cubicBezTo>
                    <a:pt x="92" y="495"/>
                    <a:pt x="92" y="496"/>
                    <a:pt x="91" y="496"/>
                  </a:cubicBezTo>
                  <a:cubicBezTo>
                    <a:pt x="91" y="497"/>
                    <a:pt x="82" y="509"/>
                    <a:pt x="52" y="514"/>
                  </a:cubicBezTo>
                  <a:cubicBezTo>
                    <a:pt x="36" y="517"/>
                    <a:pt x="19" y="519"/>
                    <a:pt x="2" y="520"/>
                  </a:cubicBezTo>
                  <a:close/>
                  <a:moveTo>
                    <a:pt x="4" y="140"/>
                  </a:moveTo>
                  <a:cubicBezTo>
                    <a:pt x="4" y="516"/>
                    <a:pt x="4" y="516"/>
                    <a:pt x="4" y="516"/>
                  </a:cubicBezTo>
                  <a:cubicBezTo>
                    <a:pt x="20" y="515"/>
                    <a:pt x="36" y="513"/>
                    <a:pt x="51" y="510"/>
                  </a:cubicBezTo>
                  <a:cubicBezTo>
                    <a:pt x="76" y="506"/>
                    <a:pt x="85" y="497"/>
                    <a:pt x="87" y="495"/>
                  </a:cubicBezTo>
                  <a:cubicBezTo>
                    <a:pt x="85" y="484"/>
                    <a:pt x="66" y="395"/>
                    <a:pt x="66" y="372"/>
                  </a:cubicBezTo>
                  <a:cubicBezTo>
                    <a:pt x="66" y="347"/>
                    <a:pt x="67" y="321"/>
                    <a:pt x="67" y="320"/>
                  </a:cubicBezTo>
                  <a:cubicBezTo>
                    <a:pt x="67" y="320"/>
                    <a:pt x="67" y="319"/>
                    <a:pt x="68" y="319"/>
                  </a:cubicBezTo>
                  <a:cubicBezTo>
                    <a:pt x="69" y="318"/>
                    <a:pt x="70" y="319"/>
                    <a:pt x="70" y="319"/>
                  </a:cubicBezTo>
                  <a:cubicBezTo>
                    <a:pt x="71" y="319"/>
                    <a:pt x="98" y="351"/>
                    <a:pt x="113" y="359"/>
                  </a:cubicBezTo>
                  <a:cubicBezTo>
                    <a:pt x="121" y="363"/>
                    <a:pt x="131" y="364"/>
                    <a:pt x="140" y="360"/>
                  </a:cubicBezTo>
                  <a:cubicBezTo>
                    <a:pt x="150" y="357"/>
                    <a:pt x="162" y="349"/>
                    <a:pt x="169" y="327"/>
                  </a:cubicBezTo>
                  <a:cubicBezTo>
                    <a:pt x="179" y="300"/>
                    <a:pt x="175" y="269"/>
                    <a:pt x="159" y="235"/>
                  </a:cubicBezTo>
                  <a:cubicBezTo>
                    <a:pt x="148" y="214"/>
                    <a:pt x="126" y="134"/>
                    <a:pt x="121" y="111"/>
                  </a:cubicBezTo>
                  <a:cubicBezTo>
                    <a:pt x="120" y="105"/>
                    <a:pt x="119" y="98"/>
                    <a:pt x="118" y="91"/>
                  </a:cubicBezTo>
                  <a:cubicBezTo>
                    <a:pt x="114" y="72"/>
                    <a:pt x="111" y="53"/>
                    <a:pt x="103" y="44"/>
                  </a:cubicBezTo>
                  <a:cubicBezTo>
                    <a:pt x="95" y="34"/>
                    <a:pt x="56" y="20"/>
                    <a:pt x="40" y="13"/>
                  </a:cubicBezTo>
                  <a:cubicBezTo>
                    <a:pt x="35" y="12"/>
                    <a:pt x="32" y="11"/>
                    <a:pt x="31" y="10"/>
                  </a:cubicBezTo>
                  <a:cubicBezTo>
                    <a:pt x="25" y="8"/>
                    <a:pt x="19" y="6"/>
                    <a:pt x="13" y="4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5605582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6" y="0"/>
                  </a:moveTo>
                  <a:cubicBezTo>
                    <a:pt x="6" y="0"/>
                    <a:pt x="36" y="14"/>
                    <a:pt x="39" y="32"/>
                  </a:cubicBezTo>
                  <a:cubicBezTo>
                    <a:pt x="43" y="49"/>
                    <a:pt x="57" y="170"/>
                    <a:pt x="57" y="170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5603280" y="3159861"/>
              <a:ext cx="64891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59" y="174"/>
                  </a:moveTo>
                  <a:cubicBezTo>
                    <a:pt x="59" y="174"/>
                    <a:pt x="59" y="174"/>
                    <a:pt x="59" y="174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40" y="15"/>
                    <a:pt x="43" y="33"/>
                  </a:cubicBezTo>
                  <a:cubicBezTo>
                    <a:pt x="47" y="51"/>
                    <a:pt x="60" y="167"/>
                    <a:pt x="61" y="172"/>
                  </a:cubicBezTo>
                  <a:cubicBezTo>
                    <a:pt x="61" y="173"/>
                    <a:pt x="61" y="173"/>
                    <a:pt x="60" y="174"/>
                  </a:cubicBezTo>
                  <a:cubicBezTo>
                    <a:pt x="60" y="174"/>
                    <a:pt x="60" y="174"/>
                    <a:pt x="59" y="174"/>
                  </a:cubicBezTo>
                  <a:close/>
                  <a:moveTo>
                    <a:pt x="4" y="167"/>
                  </a:moveTo>
                  <a:cubicBezTo>
                    <a:pt x="57" y="170"/>
                    <a:pt x="57" y="170"/>
                    <a:pt x="57" y="170"/>
                  </a:cubicBezTo>
                  <a:cubicBezTo>
                    <a:pt x="55" y="153"/>
                    <a:pt x="43" y="50"/>
                    <a:pt x="39" y="34"/>
                  </a:cubicBezTo>
                  <a:cubicBezTo>
                    <a:pt x="37" y="21"/>
                    <a:pt x="17" y="9"/>
                    <a:pt x="10" y="5"/>
                  </a:cubicBezTo>
                  <a:lnTo>
                    <a:pt x="4" y="1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5674154" y="3362356"/>
              <a:ext cx="21630" cy="169820"/>
            </a:xfrm>
            <a:custGeom>
              <a:avLst/>
              <a:gdLst/>
              <a:ahLst/>
              <a:cxnLst/>
              <a:rect l="l" t="t" r="r" b="b"/>
              <a:pathLst>
                <a:path w="20" h="160" extrusionOk="0">
                  <a:moveTo>
                    <a:pt x="2" y="160"/>
                  </a:moveTo>
                  <a:cubicBezTo>
                    <a:pt x="2" y="160"/>
                    <a:pt x="2" y="160"/>
                    <a:pt x="2" y="160"/>
                  </a:cubicBezTo>
                  <a:cubicBezTo>
                    <a:pt x="1" y="160"/>
                    <a:pt x="0" y="160"/>
                    <a:pt x="0" y="158"/>
                  </a:cubicBezTo>
                  <a:cubicBezTo>
                    <a:pt x="0" y="158"/>
                    <a:pt x="3" y="69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7" y="69"/>
                    <a:pt x="4" y="158"/>
                    <a:pt x="4" y="159"/>
                  </a:cubicBezTo>
                  <a:cubicBezTo>
                    <a:pt x="4" y="160"/>
                    <a:pt x="3" y="160"/>
                    <a:pt x="2" y="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696704" y="3511006"/>
              <a:ext cx="17028" cy="41419"/>
            </a:xfrm>
            <a:custGeom>
              <a:avLst/>
              <a:gdLst/>
              <a:ahLst/>
              <a:cxnLst/>
              <a:rect l="l" t="t" r="r" b="b"/>
              <a:pathLst>
                <a:path w="16" h="39" extrusionOk="0">
                  <a:moveTo>
                    <a:pt x="14" y="39"/>
                  </a:moveTo>
                  <a:cubicBezTo>
                    <a:pt x="13" y="39"/>
                    <a:pt x="13" y="39"/>
                    <a:pt x="12" y="38"/>
                  </a:cubicBezTo>
                  <a:cubicBezTo>
                    <a:pt x="0" y="17"/>
                    <a:pt x="5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9" y="3"/>
                    <a:pt x="4" y="17"/>
                    <a:pt x="16" y="36"/>
                  </a:cubicBezTo>
                  <a:cubicBezTo>
                    <a:pt x="16" y="37"/>
                    <a:pt x="16" y="38"/>
                    <a:pt x="15" y="39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487766" y="3175969"/>
              <a:ext cx="119656" cy="160155"/>
            </a:xfrm>
            <a:custGeom>
              <a:avLst/>
              <a:gdLst/>
              <a:ahLst/>
              <a:cxnLst/>
              <a:rect l="l" t="t" r="r" b="b"/>
              <a:pathLst>
                <a:path w="113" h="151" extrusionOk="0">
                  <a:moveTo>
                    <a:pt x="0" y="0"/>
                  </a:moveTo>
                  <a:cubicBezTo>
                    <a:pt x="0" y="0"/>
                    <a:pt x="11" y="48"/>
                    <a:pt x="26" y="77"/>
                  </a:cubicBezTo>
                  <a:cubicBezTo>
                    <a:pt x="40" y="106"/>
                    <a:pt x="59" y="151"/>
                    <a:pt x="73" y="128"/>
                  </a:cubicBezTo>
                  <a:cubicBezTo>
                    <a:pt x="88" y="104"/>
                    <a:pt x="113" y="20"/>
                    <a:pt x="113" y="20"/>
                  </a:cubicBezTo>
                  <a:cubicBezTo>
                    <a:pt x="113" y="20"/>
                    <a:pt x="68" y="39"/>
                    <a:pt x="52" y="31"/>
                  </a:cubicBezTo>
                  <a:cubicBezTo>
                    <a:pt x="36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5485925" y="3173668"/>
              <a:ext cx="123798" cy="146349"/>
            </a:xfrm>
            <a:custGeom>
              <a:avLst/>
              <a:gdLst/>
              <a:ahLst/>
              <a:cxnLst/>
              <a:rect l="l" t="t" r="r" b="b"/>
              <a:pathLst>
                <a:path w="117" h="138" extrusionOk="0">
                  <a:moveTo>
                    <a:pt x="66" y="138"/>
                  </a:moveTo>
                  <a:cubicBezTo>
                    <a:pt x="66" y="138"/>
                    <a:pt x="66" y="138"/>
                    <a:pt x="66" y="138"/>
                  </a:cubicBezTo>
                  <a:cubicBezTo>
                    <a:pt x="54" y="138"/>
                    <a:pt x="42" y="114"/>
                    <a:pt x="31" y="90"/>
                  </a:cubicBezTo>
                  <a:cubicBezTo>
                    <a:pt x="29" y="87"/>
                    <a:pt x="28" y="83"/>
                    <a:pt x="26" y="80"/>
                  </a:cubicBezTo>
                  <a:cubicBezTo>
                    <a:pt x="12" y="51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9" y="24"/>
                    <a:pt x="55" y="31"/>
                  </a:cubicBezTo>
                  <a:cubicBezTo>
                    <a:pt x="70" y="38"/>
                    <a:pt x="114" y="21"/>
                    <a:pt x="115" y="21"/>
                  </a:cubicBezTo>
                  <a:cubicBezTo>
                    <a:pt x="115" y="20"/>
                    <a:pt x="116" y="20"/>
                    <a:pt x="117" y="21"/>
                  </a:cubicBezTo>
                  <a:cubicBezTo>
                    <a:pt x="117" y="22"/>
                    <a:pt x="117" y="22"/>
                    <a:pt x="117" y="23"/>
                  </a:cubicBezTo>
                  <a:cubicBezTo>
                    <a:pt x="116" y="26"/>
                    <a:pt x="91" y="107"/>
                    <a:pt x="77" y="131"/>
                  </a:cubicBezTo>
                  <a:cubicBezTo>
                    <a:pt x="74" y="136"/>
                    <a:pt x="70" y="138"/>
                    <a:pt x="66" y="138"/>
                  </a:cubicBezTo>
                  <a:close/>
                  <a:moveTo>
                    <a:pt x="5" y="7"/>
                  </a:moveTo>
                  <a:cubicBezTo>
                    <a:pt x="8" y="20"/>
                    <a:pt x="18" y="55"/>
                    <a:pt x="29" y="78"/>
                  </a:cubicBezTo>
                  <a:cubicBezTo>
                    <a:pt x="31" y="81"/>
                    <a:pt x="33" y="85"/>
                    <a:pt x="35" y="88"/>
                  </a:cubicBezTo>
                  <a:cubicBezTo>
                    <a:pt x="44" y="109"/>
                    <a:pt x="57" y="134"/>
                    <a:pt x="66" y="134"/>
                  </a:cubicBezTo>
                  <a:cubicBezTo>
                    <a:pt x="69" y="134"/>
                    <a:pt x="71" y="133"/>
                    <a:pt x="74" y="129"/>
                  </a:cubicBezTo>
                  <a:cubicBezTo>
                    <a:pt x="86" y="108"/>
                    <a:pt x="107" y="43"/>
                    <a:pt x="112" y="26"/>
                  </a:cubicBezTo>
                  <a:cubicBezTo>
                    <a:pt x="101" y="30"/>
                    <a:pt x="67" y="41"/>
                    <a:pt x="53" y="35"/>
                  </a:cubicBezTo>
                  <a:cubicBezTo>
                    <a:pt x="40" y="29"/>
                    <a:pt x="15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5450949" y="3016734"/>
              <a:ext cx="184086" cy="220904"/>
            </a:xfrm>
            <a:custGeom>
              <a:avLst/>
              <a:gdLst/>
              <a:ahLst/>
              <a:cxnLst/>
              <a:rect l="l" t="t" r="r" b="b"/>
              <a:pathLst>
                <a:path w="174" h="208" extrusionOk="0">
                  <a:moveTo>
                    <a:pt x="174" y="41"/>
                  </a:moveTo>
                  <a:cubicBezTo>
                    <a:pt x="174" y="43"/>
                    <a:pt x="170" y="114"/>
                    <a:pt x="166" y="144"/>
                  </a:cubicBezTo>
                  <a:cubicBezTo>
                    <a:pt x="161" y="175"/>
                    <a:pt x="138" y="198"/>
                    <a:pt x="133" y="202"/>
                  </a:cubicBezTo>
                  <a:cubicBezTo>
                    <a:pt x="128" y="206"/>
                    <a:pt x="109" y="208"/>
                    <a:pt x="90" y="204"/>
                  </a:cubicBezTo>
                  <a:cubicBezTo>
                    <a:pt x="80" y="202"/>
                    <a:pt x="67" y="191"/>
                    <a:pt x="56" y="180"/>
                  </a:cubicBezTo>
                  <a:cubicBezTo>
                    <a:pt x="49" y="173"/>
                    <a:pt x="43" y="166"/>
                    <a:pt x="37" y="158"/>
                  </a:cubicBezTo>
                  <a:cubicBezTo>
                    <a:pt x="34" y="155"/>
                    <a:pt x="33" y="150"/>
                    <a:pt x="32" y="146"/>
                  </a:cubicBezTo>
                  <a:cubicBezTo>
                    <a:pt x="30" y="137"/>
                    <a:pt x="30" y="129"/>
                    <a:pt x="29" y="120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18" y="115"/>
                    <a:pt x="0" y="96"/>
                    <a:pt x="4" y="73"/>
                  </a:cubicBezTo>
                  <a:cubicBezTo>
                    <a:pt x="8" y="49"/>
                    <a:pt x="19" y="65"/>
                    <a:pt x="19" y="65"/>
                  </a:cubicBezTo>
                  <a:cubicBezTo>
                    <a:pt x="19" y="65"/>
                    <a:pt x="19" y="44"/>
                    <a:pt x="26" y="31"/>
                  </a:cubicBezTo>
                  <a:cubicBezTo>
                    <a:pt x="33" y="17"/>
                    <a:pt x="77" y="0"/>
                    <a:pt x="103" y="4"/>
                  </a:cubicBezTo>
                  <a:cubicBezTo>
                    <a:pt x="130" y="8"/>
                    <a:pt x="174" y="38"/>
                    <a:pt x="174" y="4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5448648" y="3014893"/>
              <a:ext cx="188689" cy="222745"/>
            </a:xfrm>
            <a:custGeom>
              <a:avLst/>
              <a:gdLst/>
              <a:ahLst/>
              <a:cxnLst/>
              <a:rect l="l" t="t" r="r" b="b"/>
              <a:pathLst>
                <a:path w="178" h="210" extrusionOk="0">
                  <a:moveTo>
                    <a:pt x="112" y="210"/>
                  </a:moveTo>
                  <a:cubicBezTo>
                    <a:pt x="106" y="210"/>
                    <a:pt x="99" y="210"/>
                    <a:pt x="92" y="208"/>
                  </a:cubicBezTo>
                  <a:cubicBezTo>
                    <a:pt x="81" y="206"/>
                    <a:pt x="67" y="193"/>
                    <a:pt x="57" y="184"/>
                  </a:cubicBezTo>
                  <a:cubicBezTo>
                    <a:pt x="50" y="177"/>
                    <a:pt x="43" y="169"/>
                    <a:pt x="37" y="162"/>
                  </a:cubicBezTo>
                  <a:cubicBezTo>
                    <a:pt x="34" y="157"/>
                    <a:pt x="33" y="153"/>
                    <a:pt x="32" y="148"/>
                  </a:cubicBezTo>
                  <a:cubicBezTo>
                    <a:pt x="31" y="140"/>
                    <a:pt x="30" y="132"/>
                    <a:pt x="29" y="123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19" y="119"/>
                    <a:pt x="0" y="99"/>
                    <a:pt x="4" y="74"/>
                  </a:cubicBezTo>
                  <a:cubicBezTo>
                    <a:pt x="6" y="65"/>
                    <a:pt x="9" y="61"/>
                    <a:pt x="12" y="60"/>
                  </a:cubicBezTo>
                  <a:cubicBezTo>
                    <a:pt x="15" y="60"/>
                    <a:pt x="17" y="61"/>
                    <a:pt x="19" y="62"/>
                  </a:cubicBezTo>
                  <a:cubicBezTo>
                    <a:pt x="19" y="55"/>
                    <a:pt x="21" y="42"/>
                    <a:pt x="26" y="32"/>
                  </a:cubicBezTo>
                  <a:cubicBezTo>
                    <a:pt x="34" y="18"/>
                    <a:pt x="78" y="0"/>
                    <a:pt x="105" y="4"/>
                  </a:cubicBezTo>
                  <a:cubicBezTo>
                    <a:pt x="130" y="7"/>
                    <a:pt x="178" y="37"/>
                    <a:pt x="178" y="43"/>
                  </a:cubicBezTo>
                  <a:cubicBezTo>
                    <a:pt x="178" y="45"/>
                    <a:pt x="174" y="116"/>
                    <a:pt x="170" y="146"/>
                  </a:cubicBezTo>
                  <a:cubicBezTo>
                    <a:pt x="165" y="176"/>
                    <a:pt x="143" y="199"/>
                    <a:pt x="136" y="205"/>
                  </a:cubicBezTo>
                  <a:cubicBezTo>
                    <a:pt x="133" y="208"/>
                    <a:pt x="123" y="210"/>
                    <a:pt x="112" y="210"/>
                  </a:cubicBezTo>
                  <a:close/>
                  <a:moveTo>
                    <a:pt x="14" y="64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0" y="65"/>
                    <a:pt x="8" y="75"/>
                  </a:cubicBezTo>
                  <a:cubicBezTo>
                    <a:pt x="5" y="97"/>
                    <a:pt x="22" y="116"/>
                    <a:pt x="26" y="118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2"/>
                  </a:cubicBezTo>
                  <a:cubicBezTo>
                    <a:pt x="34" y="130"/>
                    <a:pt x="34" y="139"/>
                    <a:pt x="36" y="148"/>
                  </a:cubicBezTo>
                  <a:cubicBezTo>
                    <a:pt x="37" y="152"/>
                    <a:pt x="38" y="156"/>
                    <a:pt x="40" y="159"/>
                  </a:cubicBezTo>
                  <a:cubicBezTo>
                    <a:pt x="46" y="167"/>
                    <a:pt x="53" y="174"/>
                    <a:pt x="60" y="181"/>
                  </a:cubicBezTo>
                  <a:cubicBezTo>
                    <a:pt x="73" y="194"/>
                    <a:pt x="85" y="202"/>
                    <a:pt x="93" y="204"/>
                  </a:cubicBezTo>
                  <a:cubicBezTo>
                    <a:pt x="111" y="208"/>
                    <a:pt x="129" y="206"/>
                    <a:pt x="134" y="202"/>
                  </a:cubicBezTo>
                  <a:cubicBezTo>
                    <a:pt x="134" y="202"/>
                    <a:pt x="160" y="179"/>
                    <a:pt x="166" y="146"/>
                  </a:cubicBezTo>
                  <a:cubicBezTo>
                    <a:pt x="170" y="117"/>
                    <a:pt x="173" y="50"/>
                    <a:pt x="174" y="43"/>
                  </a:cubicBezTo>
                  <a:cubicBezTo>
                    <a:pt x="169" y="38"/>
                    <a:pt x="129" y="11"/>
                    <a:pt x="105" y="8"/>
                  </a:cubicBezTo>
                  <a:cubicBezTo>
                    <a:pt x="78" y="4"/>
                    <a:pt x="36" y="22"/>
                    <a:pt x="30" y="34"/>
                  </a:cubicBezTo>
                  <a:cubicBezTo>
                    <a:pt x="23" y="47"/>
                    <a:pt x="23" y="67"/>
                    <a:pt x="23" y="67"/>
                  </a:cubicBezTo>
                  <a:cubicBezTo>
                    <a:pt x="23" y="68"/>
                    <a:pt x="22" y="69"/>
                    <a:pt x="21" y="69"/>
                  </a:cubicBezTo>
                  <a:cubicBezTo>
                    <a:pt x="21" y="70"/>
                    <a:pt x="20" y="69"/>
                    <a:pt x="19" y="68"/>
                  </a:cubicBezTo>
                  <a:cubicBezTo>
                    <a:pt x="18" y="67"/>
                    <a:pt x="15" y="64"/>
                    <a:pt x="14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5438983" y="2923770"/>
              <a:ext cx="244835" cy="313867"/>
            </a:xfrm>
            <a:custGeom>
              <a:avLst/>
              <a:gdLst/>
              <a:ahLst/>
              <a:cxnLst/>
              <a:rect l="l" t="t" r="r" b="b"/>
              <a:pathLst>
                <a:path w="231" h="296" extrusionOk="0">
                  <a:moveTo>
                    <a:pt x="217" y="93"/>
                  </a:moveTo>
                  <a:cubicBezTo>
                    <a:pt x="207" y="75"/>
                    <a:pt x="193" y="60"/>
                    <a:pt x="175" y="48"/>
                  </a:cubicBezTo>
                  <a:cubicBezTo>
                    <a:pt x="175" y="48"/>
                    <a:pt x="197" y="45"/>
                    <a:pt x="176" y="23"/>
                  </a:cubicBezTo>
                  <a:cubicBezTo>
                    <a:pt x="154" y="0"/>
                    <a:pt x="64" y="8"/>
                    <a:pt x="45" y="27"/>
                  </a:cubicBezTo>
                  <a:cubicBezTo>
                    <a:pt x="26" y="45"/>
                    <a:pt x="8" y="60"/>
                    <a:pt x="15" y="81"/>
                  </a:cubicBezTo>
                  <a:cubicBezTo>
                    <a:pt x="15" y="81"/>
                    <a:pt x="0" y="97"/>
                    <a:pt x="7" y="113"/>
                  </a:cubicBezTo>
                  <a:cubicBezTo>
                    <a:pt x="13" y="129"/>
                    <a:pt x="30" y="153"/>
                    <a:pt x="30" y="153"/>
                  </a:cubicBezTo>
                  <a:cubicBezTo>
                    <a:pt x="31" y="157"/>
                    <a:pt x="33" y="160"/>
                    <a:pt x="35" y="163"/>
                  </a:cubicBezTo>
                  <a:cubicBezTo>
                    <a:pt x="36" y="165"/>
                    <a:pt x="39" y="171"/>
                    <a:pt x="41" y="176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1" y="220"/>
                    <a:pt x="42" y="225"/>
                  </a:cubicBezTo>
                  <a:cubicBezTo>
                    <a:pt x="43" y="228"/>
                    <a:pt x="43" y="231"/>
                    <a:pt x="43" y="234"/>
                  </a:cubicBezTo>
                  <a:cubicBezTo>
                    <a:pt x="44" y="238"/>
                    <a:pt x="45" y="243"/>
                    <a:pt x="48" y="246"/>
                  </a:cubicBezTo>
                  <a:cubicBezTo>
                    <a:pt x="53" y="254"/>
                    <a:pt x="60" y="261"/>
                    <a:pt x="66" y="267"/>
                  </a:cubicBezTo>
                  <a:cubicBezTo>
                    <a:pt x="78" y="278"/>
                    <a:pt x="91" y="290"/>
                    <a:pt x="101" y="292"/>
                  </a:cubicBezTo>
                  <a:cubicBezTo>
                    <a:pt x="120" y="296"/>
                    <a:pt x="139" y="294"/>
                    <a:pt x="144" y="290"/>
                  </a:cubicBezTo>
                  <a:cubicBezTo>
                    <a:pt x="157" y="277"/>
                    <a:pt x="167" y="262"/>
                    <a:pt x="173" y="245"/>
                  </a:cubicBezTo>
                  <a:cubicBezTo>
                    <a:pt x="173" y="239"/>
                    <a:pt x="172" y="232"/>
                    <a:pt x="170" y="226"/>
                  </a:cubicBezTo>
                  <a:cubicBezTo>
                    <a:pt x="166" y="216"/>
                    <a:pt x="143" y="228"/>
                    <a:pt x="143" y="228"/>
                  </a:cubicBezTo>
                  <a:cubicBezTo>
                    <a:pt x="143" y="228"/>
                    <a:pt x="140" y="234"/>
                    <a:pt x="129" y="235"/>
                  </a:cubicBezTo>
                  <a:cubicBezTo>
                    <a:pt x="118" y="236"/>
                    <a:pt x="90" y="221"/>
                    <a:pt x="77" y="227"/>
                  </a:cubicBezTo>
                  <a:cubicBezTo>
                    <a:pt x="70" y="230"/>
                    <a:pt x="67" y="240"/>
                    <a:pt x="67" y="250"/>
                  </a:cubicBezTo>
                  <a:cubicBezTo>
                    <a:pt x="64" y="249"/>
                    <a:pt x="61" y="246"/>
                    <a:pt x="56" y="238"/>
                  </a:cubicBezTo>
                  <a:cubicBezTo>
                    <a:pt x="49" y="227"/>
                    <a:pt x="47" y="200"/>
                    <a:pt x="47" y="183"/>
                  </a:cubicBezTo>
                  <a:cubicBezTo>
                    <a:pt x="48" y="183"/>
                    <a:pt x="48" y="182"/>
                    <a:pt x="49" y="180"/>
                  </a:cubicBezTo>
                  <a:cubicBezTo>
                    <a:pt x="51" y="169"/>
                    <a:pt x="55" y="148"/>
                    <a:pt x="56" y="143"/>
                  </a:cubicBezTo>
                  <a:cubicBezTo>
                    <a:pt x="58" y="136"/>
                    <a:pt x="61" y="129"/>
                    <a:pt x="65" y="122"/>
                  </a:cubicBezTo>
                  <a:cubicBezTo>
                    <a:pt x="65" y="122"/>
                    <a:pt x="102" y="159"/>
                    <a:pt x="125" y="152"/>
                  </a:cubicBezTo>
                  <a:cubicBezTo>
                    <a:pt x="147" y="144"/>
                    <a:pt x="133" y="119"/>
                    <a:pt x="133" y="119"/>
                  </a:cubicBezTo>
                  <a:cubicBezTo>
                    <a:pt x="133" y="119"/>
                    <a:pt x="167" y="148"/>
                    <a:pt x="193" y="146"/>
                  </a:cubicBezTo>
                  <a:cubicBezTo>
                    <a:pt x="218" y="144"/>
                    <a:pt x="231" y="122"/>
                    <a:pt x="217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5438063" y="2921469"/>
              <a:ext cx="241614" cy="316169"/>
            </a:xfrm>
            <a:custGeom>
              <a:avLst/>
              <a:gdLst/>
              <a:ahLst/>
              <a:cxnLst/>
              <a:rect l="l" t="t" r="r" b="b"/>
              <a:pathLst>
                <a:path w="228" h="298" extrusionOk="0">
                  <a:moveTo>
                    <a:pt x="122" y="298"/>
                  </a:moveTo>
                  <a:cubicBezTo>
                    <a:pt x="116" y="298"/>
                    <a:pt x="109" y="297"/>
                    <a:pt x="102" y="296"/>
                  </a:cubicBezTo>
                  <a:cubicBezTo>
                    <a:pt x="93" y="294"/>
                    <a:pt x="81" y="285"/>
                    <a:pt x="66" y="271"/>
                  </a:cubicBezTo>
                  <a:cubicBezTo>
                    <a:pt x="59" y="264"/>
                    <a:pt x="53" y="257"/>
                    <a:pt x="47" y="250"/>
                  </a:cubicBezTo>
                  <a:cubicBezTo>
                    <a:pt x="44" y="245"/>
                    <a:pt x="43" y="241"/>
                    <a:pt x="42" y="236"/>
                  </a:cubicBezTo>
                  <a:cubicBezTo>
                    <a:pt x="42" y="233"/>
                    <a:pt x="42" y="230"/>
                    <a:pt x="42" y="227"/>
                  </a:cubicBezTo>
                  <a:cubicBezTo>
                    <a:pt x="40" y="222"/>
                    <a:pt x="40" y="183"/>
                    <a:pt x="40" y="178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8" y="173"/>
                    <a:pt x="35" y="168"/>
                    <a:pt x="34" y="166"/>
                  </a:cubicBezTo>
                  <a:cubicBezTo>
                    <a:pt x="32" y="163"/>
                    <a:pt x="30" y="160"/>
                    <a:pt x="29" y="156"/>
                  </a:cubicBezTo>
                  <a:cubicBezTo>
                    <a:pt x="27" y="154"/>
                    <a:pt x="12" y="131"/>
                    <a:pt x="6" y="116"/>
                  </a:cubicBezTo>
                  <a:cubicBezTo>
                    <a:pt x="0" y="101"/>
                    <a:pt x="10" y="86"/>
                    <a:pt x="13" y="83"/>
                  </a:cubicBezTo>
                  <a:cubicBezTo>
                    <a:pt x="8" y="62"/>
                    <a:pt x="23" y="48"/>
                    <a:pt x="40" y="31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63" y="9"/>
                    <a:pt x="155" y="0"/>
                    <a:pt x="178" y="23"/>
                  </a:cubicBezTo>
                  <a:cubicBezTo>
                    <a:pt x="186" y="32"/>
                    <a:pt x="190" y="39"/>
                    <a:pt x="188" y="44"/>
                  </a:cubicBezTo>
                  <a:cubicBezTo>
                    <a:pt x="186" y="48"/>
                    <a:pt x="183" y="50"/>
                    <a:pt x="181" y="51"/>
                  </a:cubicBezTo>
                  <a:cubicBezTo>
                    <a:pt x="197" y="62"/>
                    <a:pt x="210" y="77"/>
                    <a:pt x="219" y="94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7" y="109"/>
                    <a:pt x="228" y="123"/>
                    <a:pt x="222" y="134"/>
                  </a:cubicBezTo>
                  <a:cubicBezTo>
                    <a:pt x="217" y="143"/>
                    <a:pt x="207" y="149"/>
                    <a:pt x="194" y="150"/>
                  </a:cubicBezTo>
                  <a:cubicBezTo>
                    <a:pt x="174" y="152"/>
                    <a:pt x="150" y="136"/>
                    <a:pt x="138" y="127"/>
                  </a:cubicBezTo>
                  <a:cubicBezTo>
                    <a:pt x="140" y="132"/>
                    <a:pt x="141" y="139"/>
                    <a:pt x="139" y="145"/>
                  </a:cubicBezTo>
                  <a:cubicBezTo>
                    <a:pt x="137" y="150"/>
                    <a:pt x="133" y="153"/>
                    <a:pt x="126" y="155"/>
                  </a:cubicBezTo>
                  <a:cubicBezTo>
                    <a:pt x="106" y="162"/>
                    <a:pt x="74" y="135"/>
                    <a:pt x="66" y="127"/>
                  </a:cubicBezTo>
                  <a:cubicBezTo>
                    <a:pt x="63" y="133"/>
                    <a:pt x="61" y="139"/>
                    <a:pt x="59" y="145"/>
                  </a:cubicBezTo>
                  <a:cubicBezTo>
                    <a:pt x="58" y="150"/>
                    <a:pt x="54" y="172"/>
                    <a:pt x="51" y="183"/>
                  </a:cubicBezTo>
                  <a:cubicBezTo>
                    <a:pt x="51" y="184"/>
                    <a:pt x="51" y="185"/>
                    <a:pt x="50" y="186"/>
                  </a:cubicBezTo>
                  <a:cubicBezTo>
                    <a:pt x="50" y="202"/>
                    <a:pt x="52" y="229"/>
                    <a:pt x="59" y="239"/>
                  </a:cubicBezTo>
                  <a:cubicBezTo>
                    <a:pt x="62" y="244"/>
                    <a:pt x="64" y="247"/>
                    <a:pt x="66" y="248"/>
                  </a:cubicBezTo>
                  <a:cubicBezTo>
                    <a:pt x="67" y="237"/>
                    <a:pt x="71" y="229"/>
                    <a:pt x="77" y="227"/>
                  </a:cubicBezTo>
                  <a:cubicBezTo>
                    <a:pt x="85" y="223"/>
                    <a:pt x="99" y="227"/>
                    <a:pt x="111" y="231"/>
                  </a:cubicBezTo>
                  <a:cubicBezTo>
                    <a:pt x="118" y="233"/>
                    <a:pt x="125" y="235"/>
                    <a:pt x="129" y="235"/>
                  </a:cubicBezTo>
                  <a:cubicBezTo>
                    <a:pt x="139" y="234"/>
                    <a:pt x="143" y="229"/>
                    <a:pt x="143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5" y="227"/>
                    <a:pt x="160" y="220"/>
                    <a:pt x="168" y="223"/>
                  </a:cubicBezTo>
                  <a:cubicBezTo>
                    <a:pt x="171" y="224"/>
                    <a:pt x="172" y="225"/>
                    <a:pt x="173" y="228"/>
                  </a:cubicBezTo>
                  <a:cubicBezTo>
                    <a:pt x="175" y="234"/>
                    <a:pt x="176" y="240"/>
                    <a:pt x="176" y="247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0" y="265"/>
                    <a:pt x="160" y="281"/>
                    <a:pt x="146" y="293"/>
                  </a:cubicBezTo>
                  <a:cubicBezTo>
                    <a:pt x="143" y="296"/>
                    <a:pt x="133" y="298"/>
                    <a:pt x="122" y="298"/>
                  </a:cubicBezTo>
                  <a:close/>
                  <a:moveTo>
                    <a:pt x="44" y="179"/>
                  </a:moveTo>
                  <a:cubicBezTo>
                    <a:pt x="44" y="196"/>
                    <a:pt x="45" y="223"/>
                    <a:pt x="45" y="227"/>
                  </a:cubicBezTo>
                  <a:cubicBezTo>
                    <a:pt x="46" y="230"/>
                    <a:pt x="46" y="233"/>
                    <a:pt x="46" y="236"/>
                  </a:cubicBezTo>
                  <a:cubicBezTo>
                    <a:pt x="47" y="240"/>
                    <a:pt x="48" y="244"/>
                    <a:pt x="50" y="247"/>
                  </a:cubicBezTo>
                  <a:cubicBezTo>
                    <a:pt x="56" y="254"/>
                    <a:pt x="62" y="261"/>
                    <a:pt x="69" y="268"/>
                  </a:cubicBezTo>
                  <a:cubicBezTo>
                    <a:pt x="83" y="282"/>
                    <a:pt x="95" y="290"/>
                    <a:pt x="103" y="292"/>
                  </a:cubicBezTo>
                  <a:cubicBezTo>
                    <a:pt x="121" y="296"/>
                    <a:pt x="140" y="294"/>
                    <a:pt x="144" y="290"/>
                  </a:cubicBezTo>
                  <a:cubicBezTo>
                    <a:pt x="156" y="278"/>
                    <a:pt x="166" y="263"/>
                    <a:pt x="172" y="247"/>
                  </a:cubicBezTo>
                  <a:cubicBezTo>
                    <a:pt x="172" y="241"/>
                    <a:pt x="171" y="235"/>
                    <a:pt x="169" y="229"/>
                  </a:cubicBezTo>
                  <a:cubicBezTo>
                    <a:pt x="169" y="228"/>
                    <a:pt x="168" y="227"/>
                    <a:pt x="167" y="227"/>
                  </a:cubicBezTo>
                  <a:cubicBezTo>
                    <a:pt x="162" y="225"/>
                    <a:pt x="150" y="229"/>
                    <a:pt x="146" y="232"/>
                  </a:cubicBezTo>
                  <a:cubicBezTo>
                    <a:pt x="145" y="233"/>
                    <a:pt x="140" y="238"/>
                    <a:pt x="130" y="239"/>
                  </a:cubicBezTo>
                  <a:cubicBezTo>
                    <a:pt x="125" y="239"/>
                    <a:pt x="118" y="237"/>
                    <a:pt x="110" y="235"/>
                  </a:cubicBezTo>
                  <a:cubicBezTo>
                    <a:pt x="98" y="231"/>
                    <a:pt x="86" y="227"/>
                    <a:pt x="78" y="231"/>
                  </a:cubicBezTo>
                  <a:cubicBezTo>
                    <a:pt x="74" y="233"/>
                    <a:pt x="71" y="240"/>
                    <a:pt x="70" y="252"/>
                  </a:cubicBezTo>
                  <a:cubicBezTo>
                    <a:pt x="70" y="253"/>
                    <a:pt x="69" y="254"/>
                    <a:pt x="69" y="254"/>
                  </a:cubicBezTo>
                  <a:cubicBezTo>
                    <a:pt x="68" y="254"/>
                    <a:pt x="67" y="254"/>
                    <a:pt x="67" y="254"/>
                  </a:cubicBezTo>
                  <a:cubicBezTo>
                    <a:pt x="63" y="252"/>
                    <a:pt x="60" y="248"/>
                    <a:pt x="55" y="241"/>
                  </a:cubicBezTo>
                  <a:cubicBezTo>
                    <a:pt x="48" y="231"/>
                    <a:pt x="46" y="205"/>
                    <a:pt x="46" y="185"/>
                  </a:cubicBezTo>
                  <a:cubicBezTo>
                    <a:pt x="46" y="185"/>
                    <a:pt x="46" y="184"/>
                    <a:pt x="46" y="184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7" y="183"/>
                    <a:pt x="47" y="183"/>
                    <a:pt x="48" y="182"/>
                  </a:cubicBezTo>
                  <a:cubicBezTo>
                    <a:pt x="50" y="171"/>
                    <a:pt x="54" y="149"/>
                    <a:pt x="55" y="144"/>
                  </a:cubicBezTo>
                  <a:cubicBezTo>
                    <a:pt x="57" y="137"/>
                    <a:pt x="60" y="130"/>
                    <a:pt x="64" y="123"/>
                  </a:cubicBezTo>
                  <a:cubicBezTo>
                    <a:pt x="64" y="122"/>
                    <a:pt x="65" y="122"/>
                    <a:pt x="65" y="122"/>
                  </a:cubicBezTo>
                  <a:cubicBezTo>
                    <a:pt x="66" y="122"/>
                    <a:pt x="67" y="122"/>
                    <a:pt x="67" y="122"/>
                  </a:cubicBezTo>
                  <a:cubicBezTo>
                    <a:pt x="67" y="123"/>
                    <a:pt x="104" y="158"/>
                    <a:pt x="125" y="152"/>
                  </a:cubicBezTo>
                  <a:cubicBezTo>
                    <a:pt x="130" y="150"/>
                    <a:pt x="133" y="147"/>
                    <a:pt x="135" y="143"/>
                  </a:cubicBezTo>
                  <a:cubicBezTo>
                    <a:pt x="139" y="134"/>
                    <a:pt x="132" y="122"/>
                    <a:pt x="132" y="122"/>
                  </a:cubicBezTo>
                  <a:cubicBezTo>
                    <a:pt x="131" y="121"/>
                    <a:pt x="132" y="120"/>
                    <a:pt x="132" y="119"/>
                  </a:cubicBezTo>
                  <a:cubicBezTo>
                    <a:pt x="133" y="119"/>
                    <a:pt x="134" y="119"/>
                    <a:pt x="135" y="119"/>
                  </a:cubicBezTo>
                  <a:cubicBezTo>
                    <a:pt x="135" y="119"/>
                    <a:pt x="169" y="148"/>
                    <a:pt x="193" y="146"/>
                  </a:cubicBezTo>
                  <a:cubicBezTo>
                    <a:pt x="205" y="145"/>
                    <a:pt x="214" y="140"/>
                    <a:pt x="218" y="132"/>
                  </a:cubicBezTo>
                  <a:cubicBezTo>
                    <a:pt x="223" y="122"/>
                    <a:pt x="223" y="110"/>
                    <a:pt x="216" y="96"/>
                  </a:cubicBezTo>
                  <a:cubicBezTo>
                    <a:pt x="206" y="78"/>
                    <a:pt x="192" y="63"/>
                    <a:pt x="175" y="52"/>
                  </a:cubicBezTo>
                  <a:cubicBezTo>
                    <a:pt x="174" y="52"/>
                    <a:pt x="174" y="51"/>
                    <a:pt x="174" y="50"/>
                  </a:cubicBezTo>
                  <a:cubicBezTo>
                    <a:pt x="174" y="49"/>
                    <a:pt x="175" y="49"/>
                    <a:pt x="176" y="48"/>
                  </a:cubicBezTo>
                  <a:cubicBezTo>
                    <a:pt x="176" y="48"/>
                    <a:pt x="182" y="47"/>
                    <a:pt x="184" y="43"/>
                  </a:cubicBezTo>
                  <a:cubicBezTo>
                    <a:pt x="185" y="39"/>
                    <a:pt x="182" y="33"/>
                    <a:pt x="175" y="26"/>
                  </a:cubicBezTo>
                  <a:cubicBezTo>
                    <a:pt x="154" y="4"/>
                    <a:pt x="65" y="13"/>
                    <a:pt x="47" y="3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26" y="51"/>
                    <a:pt x="12" y="64"/>
                    <a:pt x="18" y="83"/>
                  </a:cubicBezTo>
                  <a:cubicBezTo>
                    <a:pt x="18" y="83"/>
                    <a:pt x="18" y="84"/>
                    <a:pt x="17" y="85"/>
                  </a:cubicBezTo>
                  <a:cubicBezTo>
                    <a:pt x="17" y="85"/>
                    <a:pt x="4" y="100"/>
                    <a:pt x="9" y="115"/>
                  </a:cubicBezTo>
                  <a:cubicBezTo>
                    <a:pt x="16" y="130"/>
                    <a:pt x="32" y="154"/>
                    <a:pt x="33" y="154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8"/>
                    <a:pt x="35" y="161"/>
                    <a:pt x="37" y="164"/>
                  </a:cubicBezTo>
                  <a:cubicBezTo>
                    <a:pt x="39" y="166"/>
                    <a:pt x="41" y="171"/>
                    <a:pt x="43" y="176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8"/>
                    <a:pt x="44" y="178"/>
                    <a:pt x="4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5547134" y="3121663"/>
              <a:ext cx="51084" cy="54306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33" y="51"/>
                  </a:moveTo>
                  <a:cubicBezTo>
                    <a:pt x="21" y="51"/>
                    <a:pt x="4" y="37"/>
                    <a:pt x="1" y="35"/>
                  </a:cubicBezTo>
                  <a:cubicBezTo>
                    <a:pt x="0" y="35"/>
                    <a:pt x="0" y="33"/>
                    <a:pt x="1" y="33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14" y="41"/>
                    <a:pt x="32" y="51"/>
                    <a:pt x="36" y="46"/>
                  </a:cubicBezTo>
                  <a:cubicBezTo>
                    <a:pt x="42" y="40"/>
                    <a:pt x="41" y="12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5"/>
                    <a:pt x="48" y="40"/>
                    <a:pt x="39" y="49"/>
                  </a:cubicBezTo>
                  <a:cubicBezTo>
                    <a:pt x="37" y="50"/>
                    <a:pt x="35" y="51"/>
                    <a:pt x="33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5516300" y="3102794"/>
              <a:ext cx="42340" cy="17949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37" y="17"/>
                  </a:move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17" y="5"/>
                    <a:pt x="3" y="13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8" y="0"/>
                    <a:pt x="38" y="13"/>
                    <a:pt x="38" y="13"/>
                  </a:cubicBezTo>
                  <a:cubicBezTo>
                    <a:pt x="39" y="14"/>
                    <a:pt x="40" y="15"/>
                    <a:pt x="39" y="16"/>
                  </a:cubicBezTo>
                  <a:cubicBezTo>
                    <a:pt x="39" y="17"/>
                    <a:pt x="38" y="17"/>
                    <a:pt x="37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5591775" y="3100493"/>
              <a:ext cx="31755" cy="20250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19"/>
                  </a:moveTo>
                  <a:cubicBezTo>
                    <a:pt x="2" y="19"/>
                    <a:pt x="2" y="18"/>
                    <a:pt x="1" y="18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5" y="9"/>
                    <a:pt x="16" y="0"/>
                    <a:pt x="28" y="6"/>
                  </a:cubicBezTo>
                  <a:cubicBezTo>
                    <a:pt x="29" y="7"/>
                    <a:pt x="30" y="8"/>
                    <a:pt x="29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14" y="3"/>
                    <a:pt x="4" y="17"/>
                    <a:pt x="4" y="18"/>
                  </a:cubicBezTo>
                  <a:cubicBezTo>
                    <a:pt x="4" y="18"/>
                    <a:pt x="3" y="19"/>
                    <a:pt x="2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8" name="Google Shape;3198;p45"/>
            <p:cNvSpPr/>
            <p:nvPr/>
          </p:nvSpPr>
          <p:spPr>
            <a:xfrm>
              <a:off x="5520902" y="3131328"/>
              <a:ext cx="29454" cy="10585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5" y="10"/>
                  </a:moveTo>
                  <a:cubicBezTo>
                    <a:pt x="25" y="10"/>
                    <a:pt x="25" y="9"/>
                    <a:pt x="24" y="9"/>
                  </a:cubicBezTo>
                  <a:cubicBezTo>
                    <a:pt x="18" y="5"/>
                    <a:pt x="10" y="4"/>
                    <a:pt x="3" y="7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10" y="0"/>
                    <a:pt x="19" y="1"/>
                    <a:pt x="27" y="6"/>
                  </a:cubicBezTo>
                  <a:cubicBezTo>
                    <a:pt x="28" y="6"/>
                    <a:pt x="28" y="8"/>
                    <a:pt x="27" y="9"/>
                  </a:cubicBezTo>
                  <a:cubicBezTo>
                    <a:pt x="27" y="9"/>
                    <a:pt x="26" y="10"/>
                    <a:pt x="2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5598218" y="3124885"/>
              <a:ext cx="24392" cy="13806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2" y="13"/>
                  </a:move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5" y="6"/>
                    <a:pt x="14" y="0"/>
                    <a:pt x="21" y="5"/>
                  </a:cubicBezTo>
                  <a:cubicBezTo>
                    <a:pt x="22" y="6"/>
                    <a:pt x="23" y="7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2" y="4"/>
                    <a:pt x="4" y="12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5530106" y="3181031"/>
              <a:ext cx="66731" cy="23471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32" y="15"/>
                  </a:moveTo>
                  <a:cubicBezTo>
                    <a:pt x="12" y="1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24" y="22"/>
                    <a:pt x="59" y="4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3" y="6"/>
                    <a:pt x="62" y="7"/>
                    <a:pt x="61" y="7"/>
                  </a:cubicBezTo>
                  <a:cubicBezTo>
                    <a:pt x="50" y="13"/>
                    <a:pt x="40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p45"/>
            <p:cNvSpPr/>
            <p:nvPr/>
          </p:nvSpPr>
          <p:spPr>
            <a:xfrm>
              <a:off x="5292635" y="3175969"/>
              <a:ext cx="202495" cy="579873"/>
            </a:xfrm>
            <a:custGeom>
              <a:avLst/>
              <a:gdLst/>
              <a:ahLst/>
              <a:cxnLst/>
              <a:rect l="l" t="t" r="r" b="b"/>
              <a:pathLst>
                <a:path w="191" h="547" extrusionOk="0">
                  <a:moveTo>
                    <a:pt x="184" y="0"/>
                  </a:moveTo>
                  <a:cubicBezTo>
                    <a:pt x="191" y="543"/>
                    <a:pt x="191" y="543"/>
                    <a:pt x="191" y="543"/>
                  </a:cubicBezTo>
                  <a:cubicBezTo>
                    <a:pt x="191" y="543"/>
                    <a:pt x="169" y="547"/>
                    <a:pt x="124" y="533"/>
                  </a:cubicBezTo>
                  <a:cubicBezTo>
                    <a:pt x="95" y="524"/>
                    <a:pt x="68" y="510"/>
                    <a:pt x="43" y="494"/>
                  </a:cubicBezTo>
                  <a:cubicBezTo>
                    <a:pt x="43" y="494"/>
                    <a:pt x="43" y="445"/>
                    <a:pt x="33" y="406"/>
                  </a:cubicBezTo>
                  <a:cubicBezTo>
                    <a:pt x="22" y="360"/>
                    <a:pt x="1" y="319"/>
                    <a:pt x="1" y="276"/>
                  </a:cubicBezTo>
                  <a:cubicBezTo>
                    <a:pt x="0" y="198"/>
                    <a:pt x="20" y="100"/>
                    <a:pt x="20" y="100"/>
                  </a:cubicBezTo>
                  <a:cubicBezTo>
                    <a:pt x="20" y="100"/>
                    <a:pt x="161" y="6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5290794" y="3173668"/>
              <a:ext cx="206637" cy="580333"/>
            </a:xfrm>
            <a:custGeom>
              <a:avLst/>
              <a:gdLst/>
              <a:ahLst/>
              <a:cxnLst/>
              <a:rect l="l" t="t" r="r" b="b"/>
              <a:pathLst>
                <a:path w="195" h="547" extrusionOk="0">
                  <a:moveTo>
                    <a:pt x="183" y="547"/>
                  </a:moveTo>
                  <a:cubicBezTo>
                    <a:pt x="172" y="547"/>
                    <a:pt x="153" y="546"/>
                    <a:pt x="126" y="537"/>
                  </a:cubicBezTo>
                  <a:cubicBezTo>
                    <a:pt x="97" y="528"/>
                    <a:pt x="69" y="514"/>
                    <a:pt x="43" y="497"/>
                  </a:cubicBezTo>
                  <a:cubicBezTo>
                    <a:pt x="43" y="497"/>
                    <a:pt x="43" y="496"/>
                    <a:pt x="43" y="496"/>
                  </a:cubicBezTo>
                  <a:cubicBezTo>
                    <a:pt x="43" y="495"/>
                    <a:pt x="42" y="447"/>
                    <a:pt x="33" y="409"/>
                  </a:cubicBezTo>
                  <a:cubicBezTo>
                    <a:pt x="29" y="392"/>
                    <a:pt x="24" y="377"/>
                    <a:pt x="19" y="361"/>
                  </a:cubicBezTo>
                  <a:cubicBezTo>
                    <a:pt x="10" y="333"/>
                    <a:pt x="1" y="306"/>
                    <a:pt x="1" y="278"/>
                  </a:cubicBezTo>
                  <a:cubicBezTo>
                    <a:pt x="0" y="201"/>
                    <a:pt x="20" y="103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7" y="97"/>
                    <a:pt x="163" y="6"/>
                    <a:pt x="186" y="0"/>
                  </a:cubicBezTo>
                  <a:cubicBezTo>
                    <a:pt x="186" y="0"/>
                    <a:pt x="187" y="0"/>
                    <a:pt x="187" y="1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95" y="545"/>
                    <a:pt x="195" y="545"/>
                    <a:pt x="195" y="545"/>
                  </a:cubicBezTo>
                  <a:cubicBezTo>
                    <a:pt x="195" y="546"/>
                    <a:pt x="195" y="546"/>
                    <a:pt x="194" y="547"/>
                  </a:cubicBezTo>
                  <a:cubicBezTo>
                    <a:pt x="193" y="547"/>
                    <a:pt x="190" y="547"/>
                    <a:pt x="183" y="547"/>
                  </a:cubicBezTo>
                  <a:close/>
                  <a:moveTo>
                    <a:pt x="47" y="495"/>
                  </a:moveTo>
                  <a:cubicBezTo>
                    <a:pt x="72" y="511"/>
                    <a:pt x="99" y="524"/>
                    <a:pt x="127" y="533"/>
                  </a:cubicBezTo>
                  <a:cubicBezTo>
                    <a:pt x="164" y="545"/>
                    <a:pt x="185" y="544"/>
                    <a:pt x="191" y="543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57" y="15"/>
                    <a:pt x="34" y="97"/>
                    <a:pt x="24" y="104"/>
                  </a:cubicBezTo>
                  <a:cubicBezTo>
                    <a:pt x="22" y="113"/>
                    <a:pt x="4" y="205"/>
                    <a:pt x="5" y="278"/>
                  </a:cubicBezTo>
                  <a:cubicBezTo>
                    <a:pt x="5" y="305"/>
                    <a:pt x="14" y="332"/>
                    <a:pt x="23" y="360"/>
                  </a:cubicBezTo>
                  <a:cubicBezTo>
                    <a:pt x="28" y="375"/>
                    <a:pt x="33" y="391"/>
                    <a:pt x="37" y="408"/>
                  </a:cubicBezTo>
                  <a:cubicBezTo>
                    <a:pt x="46" y="443"/>
                    <a:pt x="46" y="487"/>
                    <a:pt x="47" y="4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5429779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1" y="0"/>
                  </a:moveTo>
                  <a:cubicBezTo>
                    <a:pt x="51" y="0"/>
                    <a:pt x="22" y="14"/>
                    <a:pt x="18" y="32"/>
                  </a:cubicBezTo>
                  <a:cubicBezTo>
                    <a:pt x="14" y="49"/>
                    <a:pt x="0" y="170"/>
                    <a:pt x="0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5427478" y="3159861"/>
              <a:ext cx="64430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2" y="174"/>
                  </a:moveTo>
                  <a:cubicBezTo>
                    <a:pt x="2" y="174"/>
                    <a:pt x="1" y="174"/>
                    <a:pt x="1" y="174"/>
                  </a:cubicBezTo>
                  <a:cubicBezTo>
                    <a:pt x="1" y="173"/>
                    <a:pt x="0" y="173"/>
                    <a:pt x="0" y="172"/>
                  </a:cubicBezTo>
                  <a:cubicBezTo>
                    <a:pt x="1" y="167"/>
                    <a:pt x="14" y="51"/>
                    <a:pt x="18" y="33"/>
                  </a:cubicBezTo>
                  <a:cubicBezTo>
                    <a:pt x="22" y="15"/>
                    <a:pt x="51" y="1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70"/>
                    <a:pt x="60" y="171"/>
                    <a:pt x="59" y="171"/>
                  </a:cubicBezTo>
                  <a:cubicBezTo>
                    <a:pt x="2" y="174"/>
                    <a:pt x="2" y="174"/>
                    <a:pt x="2" y="174"/>
                  </a:cubicBezTo>
                  <a:close/>
                  <a:moveTo>
                    <a:pt x="52" y="5"/>
                  </a:moveTo>
                  <a:cubicBezTo>
                    <a:pt x="44" y="9"/>
                    <a:pt x="25" y="21"/>
                    <a:pt x="22" y="34"/>
                  </a:cubicBezTo>
                  <a:cubicBezTo>
                    <a:pt x="19" y="50"/>
                    <a:pt x="7" y="153"/>
                    <a:pt x="5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5381916" y="3379384"/>
              <a:ext cx="13806" cy="218603"/>
            </a:xfrm>
            <a:custGeom>
              <a:avLst/>
              <a:gdLst/>
              <a:ahLst/>
              <a:cxnLst/>
              <a:rect l="l" t="t" r="r" b="b"/>
              <a:pathLst>
                <a:path w="13" h="206" extrusionOk="0">
                  <a:moveTo>
                    <a:pt x="2" y="206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1" y="206"/>
                    <a:pt x="0" y="205"/>
                    <a:pt x="0" y="20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4" y="205"/>
                    <a:pt x="3" y="206"/>
                    <a:pt x="2" y="2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388360" y="3395492"/>
              <a:ext cx="21170" cy="56146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3" y="53"/>
                  </a:move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1"/>
                    <a:pt x="1" y="5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3" y="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246153" y="3471888"/>
              <a:ext cx="28533" cy="23011"/>
            </a:xfrm>
            <a:custGeom>
              <a:avLst/>
              <a:gdLst/>
              <a:ahLst/>
              <a:cxnLst/>
              <a:rect l="l" t="t" r="r" b="b"/>
              <a:pathLst>
                <a:path w="62" h="50" extrusionOk="0">
                  <a:moveTo>
                    <a:pt x="0" y="48"/>
                  </a:moveTo>
                  <a:lnTo>
                    <a:pt x="39" y="0"/>
                  </a:lnTo>
                  <a:lnTo>
                    <a:pt x="62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5242931" y="3469587"/>
              <a:ext cx="34056" cy="2761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4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1" y="26"/>
                    <a:pt x="31" y="26"/>
                    <a:pt x="30" y="26"/>
                  </a:cubicBezTo>
                  <a:close/>
                  <a:moveTo>
                    <a:pt x="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5212097" y="3324619"/>
              <a:ext cx="120117" cy="184086"/>
            </a:xfrm>
            <a:custGeom>
              <a:avLst/>
              <a:gdLst/>
              <a:ahLst/>
              <a:cxnLst/>
              <a:rect l="l" t="t" r="r" b="b"/>
              <a:pathLst>
                <a:path w="113" h="174" extrusionOk="0">
                  <a:moveTo>
                    <a:pt x="14" y="5"/>
                  </a:moveTo>
                  <a:cubicBezTo>
                    <a:pt x="14" y="5"/>
                    <a:pt x="0" y="52"/>
                    <a:pt x="4" y="57"/>
                  </a:cubicBezTo>
                  <a:cubicBezTo>
                    <a:pt x="8" y="63"/>
                    <a:pt x="43" y="134"/>
                    <a:pt x="43" y="13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102" y="114"/>
                    <a:pt x="102" y="105"/>
                  </a:cubicBezTo>
                  <a:cubicBezTo>
                    <a:pt x="102" y="98"/>
                    <a:pt x="101" y="91"/>
                    <a:pt x="99" y="84"/>
                  </a:cubicBezTo>
                  <a:cubicBezTo>
                    <a:pt x="99" y="84"/>
                    <a:pt x="110" y="80"/>
                    <a:pt x="111" y="71"/>
                  </a:cubicBezTo>
                  <a:cubicBezTo>
                    <a:pt x="113" y="63"/>
                    <a:pt x="102" y="33"/>
                    <a:pt x="99" y="29"/>
                  </a:cubicBezTo>
                  <a:cubicBezTo>
                    <a:pt x="95" y="25"/>
                    <a:pt x="99" y="29"/>
                    <a:pt x="95" y="25"/>
                  </a:cubicBezTo>
                  <a:cubicBezTo>
                    <a:pt x="92" y="21"/>
                    <a:pt x="88" y="19"/>
                    <a:pt x="83" y="17"/>
                  </a:cubicBezTo>
                  <a:cubicBezTo>
                    <a:pt x="79" y="17"/>
                    <a:pt x="75" y="16"/>
                    <a:pt x="75" y="16"/>
                  </a:cubicBezTo>
                  <a:cubicBezTo>
                    <a:pt x="73" y="12"/>
                    <a:pt x="69" y="9"/>
                    <a:pt x="65" y="8"/>
                  </a:cubicBezTo>
                  <a:cubicBezTo>
                    <a:pt x="61" y="7"/>
                    <a:pt x="56" y="7"/>
                    <a:pt x="51" y="7"/>
                  </a:cubicBezTo>
                  <a:cubicBezTo>
                    <a:pt x="51" y="7"/>
                    <a:pt x="21" y="0"/>
                    <a:pt x="14" y="5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5210256" y="3322317"/>
              <a:ext cx="123798" cy="188689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54" y="178"/>
                  </a:moveTo>
                  <a:cubicBezTo>
                    <a:pt x="54" y="178"/>
                    <a:pt x="53" y="177"/>
                    <a:pt x="53" y="177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31" y="112"/>
                    <a:pt x="8" y="65"/>
                    <a:pt x="4" y="61"/>
                  </a:cubicBezTo>
                  <a:cubicBezTo>
                    <a:pt x="0" y="55"/>
                    <a:pt x="11" y="18"/>
                    <a:pt x="14" y="6"/>
                  </a:cubicBezTo>
                  <a:cubicBezTo>
                    <a:pt x="14" y="6"/>
                    <a:pt x="15" y="6"/>
                    <a:pt x="15" y="5"/>
                  </a:cubicBezTo>
                  <a:cubicBezTo>
                    <a:pt x="23" y="0"/>
                    <a:pt x="49" y="6"/>
                    <a:pt x="53" y="7"/>
                  </a:cubicBezTo>
                  <a:cubicBezTo>
                    <a:pt x="58" y="7"/>
                    <a:pt x="63" y="7"/>
                    <a:pt x="68" y="8"/>
                  </a:cubicBezTo>
                  <a:cubicBezTo>
                    <a:pt x="72" y="9"/>
                    <a:pt x="76" y="12"/>
                    <a:pt x="78" y="16"/>
                  </a:cubicBezTo>
                  <a:cubicBezTo>
                    <a:pt x="79" y="16"/>
                    <a:pt x="82" y="17"/>
                    <a:pt x="85" y="17"/>
                  </a:cubicBezTo>
                  <a:cubicBezTo>
                    <a:pt x="90" y="19"/>
                    <a:pt x="95" y="22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9"/>
                    <a:pt x="102" y="30"/>
                  </a:cubicBezTo>
                  <a:cubicBezTo>
                    <a:pt x="106" y="34"/>
                    <a:pt x="117" y="64"/>
                    <a:pt x="115" y="74"/>
                  </a:cubicBezTo>
                  <a:cubicBezTo>
                    <a:pt x="114" y="81"/>
                    <a:pt x="107" y="85"/>
                    <a:pt x="103" y="87"/>
                  </a:cubicBezTo>
                  <a:cubicBezTo>
                    <a:pt x="105" y="93"/>
                    <a:pt x="106" y="100"/>
                    <a:pt x="106" y="107"/>
                  </a:cubicBezTo>
                  <a:cubicBezTo>
                    <a:pt x="106" y="115"/>
                    <a:pt x="99" y="125"/>
                    <a:pt x="96" y="129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5"/>
                  </a:cubicBezTo>
                  <a:cubicBezTo>
                    <a:pt x="107" y="165"/>
                    <a:pt x="106" y="166"/>
                    <a:pt x="106" y="166"/>
                  </a:cubicBezTo>
                  <a:cubicBezTo>
                    <a:pt x="54" y="177"/>
                    <a:pt x="54" y="177"/>
                    <a:pt x="54" y="177"/>
                  </a:cubicBezTo>
                  <a:lnTo>
                    <a:pt x="54" y="178"/>
                  </a:lnTo>
                  <a:close/>
                  <a:moveTo>
                    <a:pt x="18" y="8"/>
                  </a:moveTo>
                  <a:cubicBezTo>
                    <a:pt x="11" y="30"/>
                    <a:pt x="5" y="55"/>
                    <a:pt x="8" y="58"/>
                  </a:cubicBezTo>
                  <a:cubicBezTo>
                    <a:pt x="12" y="64"/>
                    <a:pt x="46" y="132"/>
                    <a:pt x="47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8"/>
                    <a:pt x="92" y="127"/>
                    <a:pt x="93" y="127"/>
                  </a:cubicBezTo>
                  <a:cubicBezTo>
                    <a:pt x="93" y="127"/>
                    <a:pt x="102" y="115"/>
                    <a:pt x="102" y="107"/>
                  </a:cubicBezTo>
                  <a:cubicBezTo>
                    <a:pt x="102" y="100"/>
                    <a:pt x="101" y="93"/>
                    <a:pt x="99" y="86"/>
                  </a:cubicBezTo>
                  <a:cubicBezTo>
                    <a:pt x="98" y="85"/>
                    <a:pt x="99" y="84"/>
                    <a:pt x="100" y="84"/>
                  </a:cubicBezTo>
                  <a:cubicBezTo>
                    <a:pt x="100" y="84"/>
                    <a:pt x="110" y="80"/>
                    <a:pt x="111" y="73"/>
                  </a:cubicBezTo>
                  <a:cubicBezTo>
                    <a:pt x="113" y="64"/>
                    <a:pt x="102" y="35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7" y="31"/>
                    <a:pt x="97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3" y="25"/>
                    <a:pt x="89" y="23"/>
                    <a:pt x="84" y="21"/>
                  </a:cubicBezTo>
                  <a:cubicBezTo>
                    <a:pt x="81" y="21"/>
                    <a:pt x="76" y="20"/>
                    <a:pt x="76" y="20"/>
                  </a:cubicBezTo>
                  <a:cubicBezTo>
                    <a:pt x="76" y="20"/>
                    <a:pt x="75" y="19"/>
                    <a:pt x="75" y="19"/>
                  </a:cubicBezTo>
                  <a:cubicBezTo>
                    <a:pt x="73" y="15"/>
                    <a:pt x="70" y="13"/>
                    <a:pt x="67" y="12"/>
                  </a:cubicBezTo>
                  <a:cubicBezTo>
                    <a:pt x="62" y="11"/>
                    <a:pt x="58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2" y="8"/>
                    <a:pt x="23" y="5"/>
                    <a:pt x="1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5230505" y="3331982"/>
              <a:ext cx="35897" cy="40039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4" y="0"/>
                  </a:moveTo>
                  <a:cubicBezTo>
                    <a:pt x="34" y="0"/>
                    <a:pt x="0" y="33"/>
                    <a:pt x="0" y="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5228204" y="3329681"/>
              <a:ext cx="41419" cy="44641"/>
            </a:xfrm>
            <a:custGeom>
              <a:avLst/>
              <a:gdLst/>
              <a:ahLst/>
              <a:cxnLst/>
              <a:rect l="l" t="t" r="r" b="b"/>
              <a:pathLst>
                <a:path w="39" h="42" extrusionOk="0">
                  <a:moveTo>
                    <a:pt x="2" y="42"/>
                  </a:moveTo>
                  <a:cubicBezTo>
                    <a:pt x="1" y="42"/>
                    <a:pt x="0" y="41"/>
                    <a:pt x="0" y="40"/>
                  </a:cubicBezTo>
                  <a:cubicBezTo>
                    <a:pt x="0" y="35"/>
                    <a:pt x="22" y="13"/>
                    <a:pt x="35" y="1"/>
                  </a:cubicBezTo>
                  <a:cubicBezTo>
                    <a:pt x="36" y="0"/>
                    <a:pt x="37" y="0"/>
                    <a:pt x="38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22" y="19"/>
                    <a:pt x="5" y="37"/>
                    <a:pt x="4" y="40"/>
                  </a:cubicBezTo>
                  <a:cubicBezTo>
                    <a:pt x="4" y="41"/>
                    <a:pt x="3" y="42"/>
                    <a:pt x="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p45"/>
            <p:cNvSpPr/>
            <p:nvPr/>
          </p:nvSpPr>
          <p:spPr>
            <a:xfrm>
              <a:off x="5255817" y="3341186"/>
              <a:ext cx="35897" cy="3957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34" y="0"/>
                  </a:moveTo>
                  <a:cubicBezTo>
                    <a:pt x="34" y="0"/>
                    <a:pt x="0" y="33"/>
                    <a:pt x="0" y="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5253516" y="3339346"/>
              <a:ext cx="40499" cy="43260"/>
            </a:xfrm>
            <a:custGeom>
              <a:avLst/>
              <a:gdLst/>
              <a:ahLst/>
              <a:cxnLst/>
              <a:rect l="l" t="t" r="r" b="b"/>
              <a:pathLst>
                <a:path w="38" h="41" extrusionOk="0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34"/>
                    <a:pt x="22" y="13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1"/>
                    <a:pt x="38" y="3"/>
                    <a:pt x="37" y="3"/>
                  </a:cubicBezTo>
                  <a:cubicBezTo>
                    <a:pt x="22" y="19"/>
                    <a:pt x="5" y="36"/>
                    <a:pt x="4" y="39"/>
                  </a:cubicBezTo>
                  <a:cubicBezTo>
                    <a:pt x="4" y="40"/>
                    <a:pt x="4" y="41"/>
                    <a:pt x="2" y="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5280209" y="3349010"/>
              <a:ext cx="34976" cy="39119"/>
            </a:xfrm>
            <a:custGeom>
              <a:avLst/>
              <a:gdLst/>
              <a:ahLst/>
              <a:cxnLst/>
              <a:rect l="l" t="t" r="r" b="b"/>
              <a:pathLst>
                <a:path w="33" h="37" extrusionOk="0"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1" y="31"/>
                    <a:pt x="21" y="10"/>
                    <a:pt x="30" y="1"/>
                  </a:cubicBezTo>
                  <a:cubicBezTo>
                    <a:pt x="30" y="0"/>
                    <a:pt x="32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19" y="17"/>
                    <a:pt x="5" y="33"/>
                    <a:pt x="4" y="36"/>
                  </a:cubicBezTo>
                  <a:cubicBezTo>
                    <a:pt x="4" y="37"/>
                    <a:pt x="3" y="37"/>
                    <a:pt x="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5309662" y="3385827"/>
              <a:ext cx="10585" cy="29914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7" y="28"/>
                  </a:moveTo>
                  <a:cubicBezTo>
                    <a:pt x="6" y="28"/>
                    <a:pt x="5" y="27"/>
                    <a:pt x="5" y="2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7"/>
                    <a:pt x="5" y="5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9" y="6"/>
                    <a:pt x="7" y="9"/>
                    <a:pt x="4" y="1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8" y="27"/>
                    <a:pt x="7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5246153" y="3479251"/>
              <a:ext cx="144048" cy="188689"/>
            </a:xfrm>
            <a:custGeom>
              <a:avLst/>
              <a:gdLst/>
              <a:ahLst/>
              <a:cxnLst/>
              <a:rect l="l" t="t" r="r" b="b"/>
              <a:pathLst>
                <a:path w="136" h="178" extrusionOk="0">
                  <a:moveTo>
                    <a:pt x="0" y="14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5" y="118"/>
                    <a:pt x="136" y="129"/>
                    <a:pt x="133" y="138"/>
                  </a:cubicBezTo>
                  <a:cubicBezTo>
                    <a:pt x="127" y="153"/>
                    <a:pt x="106" y="173"/>
                    <a:pt x="92" y="175"/>
                  </a:cubicBezTo>
                  <a:cubicBezTo>
                    <a:pt x="78" y="178"/>
                    <a:pt x="55" y="165"/>
                    <a:pt x="45" y="158"/>
                  </a:cubicBezTo>
                  <a:cubicBezTo>
                    <a:pt x="38" y="153"/>
                    <a:pt x="33" y="148"/>
                    <a:pt x="29" y="142"/>
                  </a:cubicBezTo>
                  <a:cubicBezTo>
                    <a:pt x="27" y="139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5244312" y="3476950"/>
              <a:ext cx="148190" cy="19099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91" y="180"/>
                  </a:moveTo>
                  <a:cubicBezTo>
                    <a:pt x="77" y="180"/>
                    <a:pt x="56" y="169"/>
                    <a:pt x="46" y="161"/>
                  </a:cubicBezTo>
                  <a:cubicBezTo>
                    <a:pt x="39" y="157"/>
                    <a:pt x="33" y="151"/>
                    <a:pt x="29" y="145"/>
                  </a:cubicBezTo>
                  <a:cubicBezTo>
                    <a:pt x="27" y="143"/>
                    <a:pt x="10" y="64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9" y="120"/>
                    <a:pt x="140" y="131"/>
                    <a:pt x="137" y="141"/>
                  </a:cubicBezTo>
                  <a:cubicBezTo>
                    <a:pt x="131" y="156"/>
                    <a:pt x="110" y="177"/>
                    <a:pt x="94" y="179"/>
                  </a:cubicBezTo>
                  <a:cubicBezTo>
                    <a:pt x="93" y="180"/>
                    <a:pt x="92" y="180"/>
                    <a:pt x="91" y="180"/>
                  </a:cubicBezTo>
                  <a:close/>
                  <a:moveTo>
                    <a:pt x="4" y="18"/>
                  </a:moveTo>
                  <a:cubicBezTo>
                    <a:pt x="15" y="67"/>
                    <a:pt x="31" y="139"/>
                    <a:pt x="32" y="143"/>
                  </a:cubicBezTo>
                  <a:cubicBezTo>
                    <a:pt x="36" y="149"/>
                    <a:pt x="42" y="154"/>
                    <a:pt x="48" y="158"/>
                  </a:cubicBezTo>
                  <a:cubicBezTo>
                    <a:pt x="57" y="165"/>
                    <a:pt x="80" y="177"/>
                    <a:pt x="94" y="176"/>
                  </a:cubicBezTo>
                  <a:cubicBezTo>
                    <a:pt x="108" y="173"/>
                    <a:pt x="128" y="153"/>
                    <a:pt x="133" y="139"/>
                  </a:cubicBezTo>
                  <a:cubicBezTo>
                    <a:pt x="136" y="131"/>
                    <a:pt x="135" y="121"/>
                    <a:pt x="131" y="113"/>
                  </a:cubicBezTo>
                  <a:cubicBezTo>
                    <a:pt x="73" y="5"/>
                    <a:pt x="73" y="5"/>
                    <a:pt x="73" y="5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5698545" y="3332903"/>
              <a:ext cx="92504" cy="180405"/>
            </a:xfrm>
            <a:custGeom>
              <a:avLst/>
              <a:gdLst/>
              <a:ahLst/>
              <a:cxnLst/>
              <a:rect l="l" t="t" r="r" b="b"/>
              <a:pathLst>
                <a:path w="201" h="392" extrusionOk="0">
                  <a:moveTo>
                    <a:pt x="201" y="0"/>
                  </a:moveTo>
                  <a:lnTo>
                    <a:pt x="40" y="21"/>
                  </a:lnTo>
                  <a:lnTo>
                    <a:pt x="0" y="392"/>
                  </a:lnTo>
                  <a:lnTo>
                    <a:pt x="164" y="36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5696704" y="3329681"/>
              <a:ext cx="96185" cy="185467"/>
            </a:xfrm>
            <a:custGeom>
              <a:avLst/>
              <a:gdLst/>
              <a:ahLst/>
              <a:cxnLst/>
              <a:rect l="l" t="t" r="r" b="b"/>
              <a:pathLst>
                <a:path w="91" h="175" extrusionOk="0">
                  <a:moveTo>
                    <a:pt x="2" y="175"/>
                  </a:moveTo>
                  <a:cubicBezTo>
                    <a:pt x="1" y="175"/>
                    <a:pt x="1" y="175"/>
                    <a:pt x="1" y="174"/>
                  </a:cubicBezTo>
                  <a:cubicBezTo>
                    <a:pt x="0" y="174"/>
                    <a:pt x="0" y="173"/>
                    <a:pt x="0" y="17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0"/>
                    <a:pt x="90" y="1"/>
                    <a:pt x="91" y="1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5" y="164"/>
                    <a:pt x="74" y="165"/>
                    <a:pt x="73" y="165"/>
                  </a:cubicBezTo>
                  <a:cubicBezTo>
                    <a:pt x="2" y="175"/>
                    <a:pt x="2" y="175"/>
                    <a:pt x="2" y="175"/>
                  </a:cubicBezTo>
                  <a:close/>
                  <a:moveTo>
                    <a:pt x="21" y="14"/>
                  </a:moveTo>
                  <a:cubicBezTo>
                    <a:pt x="4" y="171"/>
                    <a:pt x="4" y="171"/>
                    <a:pt x="4" y="17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87" y="5"/>
                    <a:pt x="87" y="5"/>
                    <a:pt x="87" y="5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5742266" y="3403776"/>
              <a:ext cx="61209" cy="24392"/>
            </a:xfrm>
            <a:custGeom>
              <a:avLst/>
              <a:gdLst/>
              <a:ahLst/>
              <a:cxnLst/>
              <a:rect l="l" t="t" r="r" b="b"/>
              <a:pathLst>
                <a:path w="58" h="23" extrusionOk="0">
                  <a:moveTo>
                    <a:pt x="50" y="0"/>
                  </a:moveTo>
                  <a:cubicBezTo>
                    <a:pt x="50" y="0"/>
                    <a:pt x="2" y="10"/>
                    <a:pt x="1" y="13"/>
                  </a:cubicBezTo>
                  <a:cubicBezTo>
                    <a:pt x="0" y="17"/>
                    <a:pt x="4" y="23"/>
                    <a:pt x="13" y="23"/>
                  </a:cubicBezTo>
                  <a:cubicBezTo>
                    <a:pt x="23" y="23"/>
                    <a:pt x="44" y="21"/>
                    <a:pt x="51" y="17"/>
                  </a:cubicBezTo>
                  <a:cubicBezTo>
                    <a:pt x="58" y="13"/>
                    <a:pt x="57" y="3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5762515" y="3377543"/>
              <a:ext cx="51544" cy="22090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43" y="0"/>
                  </a:moveTo>
                  <a:cubicBezTo>
                    <a:pt x="43" y="0"/>
                    <a:pt x="2" y="9"/>
                    <a:pt x="1" y="12"/>
                  </a:cubicBezTo>
                  <a:cubicBezTo>
                    <a:pt x="0" y="15"/>
                    <a:pt x="4" y="21"/>
                    <a:pt x="12" y="21"/>
                  </a:cubicBezTo>
                  <a:cubicBezTo>
                    <a:pt x="20" y="21"/>
                    <a:pt x="38" y="20"/>
                    <a:pt x="44" y="16"/>
                  </a:cubicBezTo>
                  <a:cubicBezTo>
                    <a:pt x="49" y="12"/>
                    <a:pt x="49" y="3"/>
                    <a:pt x="43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5736743" y="3426326"/>
              <a:ext cx="61669" cy="23011"/>
            </a:xfrm>
            <a:custGeom>
              <a:avLst/>
              <a:gdLst/>
              <a:ahLst/>
              <a:cxnLst/>
              <a:rect l="l" t="t" r="r" b="b"/>
              <a:pathLst>
                <a:path w="58" h="22" extrusionOk="0">
                  <a:moveTo>
                    <a:pt x="50" y="0"/>
                  </a:moveTo>
                  <a:cubicBezTo>
                    <a:pt x="50" y="0"/>
                    <a:pt x="2" y="9"/>
                    <a:pt x="1" y="13"/>
                  </a:cubicBezTo>
                  <a:cubicBezTo>
                    <a:pt x="0" y="16"/>
                    <a:pt x="4" y="22"/>
                    <a:pt x="14" y="22"/>
                  </a:cubicBezTo>
                  <a:cubicBezTo>
                    <a:pt x="23" y="22"/>
                    <a:pt x="45" y="20"/>
                    <a:pt x="51" y="17"/>
                  </a:cubicBezTo>
                  <a:cubicBezTo>
                    <a:pt x="58" y="13"/>
                    <a:pt x="58" y="2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5748709" y="3448417"/>
              <a:ext cx="50624" cy="20250"/>
            </a:xfrm>
            <a:custGeom>
              <a:avLst/>
              <a:gdLst/>
              <a:ahLst/>
              <a:cxnLst/>
              <a:rect l="l" t="t" r="r" b="b"/>
              <a:pathLst>
                <a:path w="48" h="19" extrusionOk="0">
                  <a:moveTo>
                    <a:pt x="42" y="0"/>
                  </a:moveTo>
                  <a:cubicBezTo>
                    <a:pt x="42" y="0"/>
                    <a:pt x="2" y="8"/>
                    <a:pt x="1" y="11"/>
                  </a:cubicBezTo>
                  <a:cubicBezTo>
                    <a:pt x="0" y="14"/>
                    <a:pt x="3" y="19"/>
                    <a:pt x="11" y="19"/>
                  </a:cubicBezTo>
                  <a:cubicBezTo>
                    <a:pt x="19" y="19"/>
                    <a:pt x="37" y="17"/>
                    <a:pt x="43" y="14"/>
                  </a:cubicBezTo>
                  <a:cubicBezTo>
                    <a:pt x="47" y="12"/>
                    <a:pt x="48" y="7"/>
                    <a:pt x="45" y="3"/>
                  </a:cubicBezTo>
                  <a:cubicBezTo>
                    <a:pt x="45" y="2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5739965" y="3401935"/>
              <a:ext cx="63510" cy="28533"/>
            </a:xfrm>
            <a:custGeom>
              <a:avLst/>
              <a:gdLst/>
              <a:ahLst/>
              <a:cxnLst/>
              <a:rect l="l" t="t" r="r" b="b"/>
              <a:pathLst>
                <a:path w="60" h="27" extrusionOk="0">
                  <a:moveTo>
                    <a:pt x="15" y="27"/>
                  </a:moveTo>
                  <a:cubicBezTo>
                    <a:pt x="10" y="27"/>
                    <a:pt x="5" y="25"/>
                    <a:pt x="2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1" y="13"/>
                    <a:pt x="2" y="1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2"/>
                    <a:pt x="59" y="5"/>
                    <a:pt x="60" y="9"/>
                  </a:cubicBezTo>
                  <a:cubicBezTo>
                    <a:pt x="60" y="14"/>
                    <a:pt x="58" y="19"/>
                    <a:pt x="54" y="21"/>
                  </a:cubicBezTo>
                  <a:cubicBezTo>
                    <a:pt x="46" y="25"/>
                    <a:pt x="23" y="27"/>
                    <a:pt x="15" y="27"/>
                  </a:cubicBezTo>
                  <a:close/>
                  <a:moveTo>
                    <a:pt x="5" y="16"/>
                  </a:moveTo>
                  <a:cubicBezTo>
                    <a:pt x="4" y="17"/>
                    <a:pt x="5" y="18"/>
                    <a:pt x="5" y="19"/>
                  </a:cubicBezTo>
                  <a:cubicBezTo>
                    <a:pt x="6" y="20"/>
                    <a:pt x="9" y="23"/>
                    <a:pt x="15" y="23"/>
                  </a:cubicBezTo>
                  <a:cubicBezTo>
                    <a:pt x="25" y="23"/>
                    <a:pt x="46" y="21"/>
                    <a:pt x="52" y="17"/>
                  </a:cubicBezTo>
                  <a:cubicBezTo>
                    <a:pt x="55" y="16"/>
                    <a:pt x="56" y="13"/>
                    <a:pt x="56" y="10"/>
                  </a:cubicBezTo>
                  <a:cubicBezTo>
                    <a:pt x="55" y="7"/>
                    <a:pt x="54" y="5"/>
                    <a:pt x="52" y="4"/>
                  </a:cubicBezTo>
                  <a:cubicBezTo>
                    <a:pt x="31" y="9"/>
                    <a:pt x="8" y="14"/>
                    <a:pt x="5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5761135" y="3375242"/>
              <a:ext cx="54306" cy="26693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13" y="25"/>
                  </a:moveTo>
                  <a:cubicBezTo>
                    <a:pt x="8" y="25"/>
                    <a:pt x="4" y="24"/>
                    <a:pt x="2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1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8" y="2"/>
                    <a:pt x="50" y="5"/>
                    <a:pt x="51" y="9"/>
                  </a:cubicBezTo>
                  <a:cubicBezTo>
                    <a:pt x="51" y="13"/>
                    <a:pt x="49" y="18"/>
                    <a:pt x="46" y="20"/>
                  </a:cubicBezTo>
                  <a:cubicBezTo>
                    <a:pt x="39" y="24"/>
                    <a:pt x="19" y="25"/>
                    <a:pt x="13" y="25"/>
                  </a:cubicBezTo>
                  <a:close/>
                  <a:moveTo>
                    <a:pt x="4" y="15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20"/>
                    <a:pt x="9" y="21"/>
                    <a:pt x="13" y="21"/>
                  </a:cubicBezTo>
                  <a:cubicBezTo>
                    <a:pt x="21" y="21"/>
                    <a:pt x="39" y="20"/>
                    <a:pt x="44" y="16"/>
                  </a:cubicBezTo>
                  <a:cubicBezTo>
                    <a:pt x="46" y="15"/>
                    <a:pt x="47" y="12"/>
                    <a:pt x="47" y="9"/>
                  </a:cubicBezTo>
                  <a:cubicBezTo>
                    <a:pt x="47" y="8"/>
                    <a:pt x="46" y="6"/>
                    <a:pt x="44" y="5"/>
                  </a:cubicBezTo>
                  <a:cubicBezTo>
                    <a:pt x="26" y="8"/>
                    <a:pt x="7" y="13"/>
                    <a:pt x="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5735823" y="3424025"/>
              <a:ext cx="63510" cy="2761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15" y="26"/>
                  </a:moveTo>
                  <a:cubicBezTo>
                    <a:pt x="9" y="26"/>
                    <a:pt x="4" y="24"/>
                    <a:pt x="2" y="21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9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1"/>
                    <a:pt x="59" y="4"/>
                    <a:pt x="59" y="9"/>
                  </a:cubicBezTo>
                  <a:cubicBezTo>
                    <a:pt x="60" y="13"/>
                    <a:pt x="57" y="18"/>
                    <a:pt x="53" y="20"/>
                  </a:cubicBezTo>
                  <a:cubicBezTo>
                    <a:pt x="46" y="25"/>
                    <a:pt x="22" y="26"/>
                    <a:pt x="15" y="26"/>
                  </a:cubicBezTo>
                  <a:close/>
                  <a:moveTo>
                    <a:pt x="4" y="16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19"/>
                    <a:pt x="8" y="22"/>
                    <a:pt x="15" y="22"/>
                  </a:cubicBezTo>
                  <a:cubicBezTo>
                    <a:pt x="25" y="22"/>
                    <a:pt x="45" y="20"/>
                    <a:pt x="51" y="17"/>
                  </a:cubicBezTo>
                  <a:cubicBezTo>
                    <a:pt x="54" y="15"/>
                    <a:pt x="55" y="12"/>
                    <a:pt x="55" y="9"/>
                  </a:cubicBezTo>
                  <a:cubicBezTo>
                    <a:pt x="55" y="7"/>
                    <a:pt x="53" y="4"/>
                    <a:pt x="51" y="4"/>
                  </a:cubicBezTo>
                  <a:cubicBezTo>
                    <a:pt x="30" y="8"/>
                    <a:pt x="7" y="13"/>
                    <a:pt x="4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5747328" y="3446116"/>
              <a:ext cx="53385" cy="24392"/>
            </a:xfrm>
            <a:custGeom>
              <a:avLst/>
              <a:gdLst/>
              <a:ahLst/>
              <a:cxnLst/>
              <a:rect l="l" t="t" r="r" b="b"/>
              <a:pathLst>
                <a:path w="50" h="23" extrusionOk="0">
                  <a:moveTo>
                    <a:pt x="12" y="23"/>
                  </a:moveTo>
                  <a:cubicBezTo>
                    <a:pt x="8" y="23"/>
                    <a:pt x="4" y="21"/>
                    <a:pt x="1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11"/>
                    <a:pt x="1" y="8"/>
                    <a:pt x="43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6"/>
                    <a:pt x="50" y="9"/>
                    <a:pt x="49" y="12"/>
                  </a:cubicBezTo>
                  <a:cubicBezTo>
                    <a:pt x="49" y="14"/>
                    <a:pt x="47" y="16"/>
                    <a:pt x="45" y="18"/>
                  </a:cubicBezTo>
                  <a:cubicBezTo>
                    <a:pt x="38" y="22"/>
                    <a:pt x="19" y="23"/>
                    <a:pt x="12" y="23"/>
                  </a:cubicBezTo>
                  <a:close/>
                  <a:moveTo>
                    <a:pt x="4" y="14"/>
                  </a:move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7" y="19"/>
                    <a:pt x="12" y="19"/>
                  </a:cubicBezTo>
                  <a:cubicBezTo>
                    <a:pt x="21" y="19"/>
                    <a:pt x="38" y="17"/>
                    <a:pt x="43" y="14"/>
                  </a:cubicBezTo>
                  <a:cubicBezTo>
                    <a:pt x="46" y="13"/>
                    <a:pt x="47" y="9"/>
                    <a:pt x="45" y="6"/>
                  </a:cubicBezTo>
                  <a:cubicBezTo>
                    <a:pt x="44" y="5"/>
                    <a:pt x="44" y="5"/>
                    <a:pt x="43" y="4"/>
                  </a:cubicBezTo>
                  <a:cubicBezTo>
                    <a:pt x="26" y="8"/>
                    <a:pt x="7" y="12"/>
                    <a:pt x="4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" name="Google Shape;1816;p45"/>
          <p:cNvSpPr txBox="1">
            <a:spLocks noGrp="1"/>
          </p:cNvSpPr>
          <p:nvPr>
            <p:ph type="title"/>
          </p:nvPr>
        </p:nvSpPr>
        <p:spPr>
          <a:xfrm>
            <a:off x="720000" y="220828"/>
            <a:ext cx="7704000" cy="11161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400" dirty="0"/>
              <a:t>¿Cómo las pequeñas empresas pueden Competir en el Mercado Global a través de entornos digitales?</a:t>
            </a:r>
            <a:endParaRPr sz="2400" dirty="0"/>
          </a:p>
        </p:txBody>
      </p:sp>
      <p:sp>
        <p:nvSpPr>
          <p:cNvPr id="1817" name="Google Shape;1817;p45"/>
          <p:cNvSpPr txBox="1">
            <a:spLocks noGrp="1"/>
          </p:cNvSpPr>
          <p:nvPr>
            <p:ph type="subTitle" idx="4294967295"/>
          </p:nvPr>
        </p:nvSpPr>
        <p:spPr>
          <a:xfrm>
            <a:off x="478465" y="1113733"/>
            <a:ext cx="7814931" cy="12239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SzPts val="1100"/>
              <a:buNone/>
            </a:pPr>
            <a:r>
              <a:rPr lang="es-MX" sz="1400" b="1" dirty="0"/>
              <a:t>Uso de Plataformas Digitales y E-commerce: </a:t>
            </a:r>
            <a:r>
              <a:rPr lang="es-MX" sz="1400" dirty="0"/>
              <a:t>Una tienda de ropa de una diseñadora independiente puede utilizar plataformas como Etsy o Shopify para vender internacionalmente, sin necesidad de una tienda física en cada país.</a:t>
            </a:r>
          </a:p>
          <a:p>
            <a:pPr marL="0" lvl="0" indent="0" algn="just">
              <a:buSzPts val="1100"/>
              <a:buNone/>
            </a:pPr>
            <a:endParaRPr lang="es-MX" sz="1400" dirty="0"/>
          </a:p>
          <a:p>
            <a:pPr marL="0" lvl="0" indent="0" algn="just">
              <a:buSzPts val="1100"/>
              <a:buNone/>
            </a:pPr>
            <a:r>
              <a:rPr lang="es-MX" sz="1400" b="1" dirty="0"/>
              <a:t>Ventajas: </a:t>
            </a:r>
            <a:r>
              <a:rPr lang="es-MX" sz="1400" dirty="0"/>
              <a:t>Las plataformas digitales reducen las barreras de entrada al mercado global al permitir que las pequeñas empresas accedan a una base de clientes internacional con costos iniciales relativamente bajos. Estas plataformas también ofrecen herramientas de marketing, gestión de inventarios y procesamiento de pagos, facilitando la operación global.</a:t>
            </a:r>
            <a:endParaRPr sz="1400" dirty="0"/>
          </a:p>
        </p:txBody>
      </p:sp>
      <p:grpSp>
        <p:nvGrpSpPr>
          <p:cNvPr id="1818" name="Google Shape;1818;p45"/>
          <p:cNvGrpSpPr/>
          <p:nvPr/>
        </p:nvGrpSpPr>
        <p:grpSpPr>
          <a:xfrm>
            <a:off x="1135059" y="2881423"/>
            <a:ext cx="2650132" cy="1825912"/>
            <a:chOff x="4469000" y="2037050"/>
            <a:chExt cx="3706575" cy="2566451"/>
          </a:xfrm>
        </p:grpSpPr>
        <p:sp>
          <p:nvSpPr>
            <p:cNvPr id="1819" name="Google Shape;1819;p45"/>
            <p:cNvSpPr/>
            <p:nvPr/>
          </p:nvSpPr>
          <p:spPr>
            <a:xfrm>
              <a:off x="4469000" y="2037050"/>
              <a:ext cx="3706575" cy="2566451"/>
            </a:xfrm>
            <a:custGeom>
              <a:avLst/>
              <a:gdLst/>
              <a:ahLst/>
              <a:cxnLst/>
              <a:rect l="l" t="t" r="r" b="b"/>
              <a:pathLst>
                <a:path w="2841" h="1966" extrusionOk="0">
                  <a:moveTo>
                    <a:pt x="2454" y="486"/>
                  </a:moveTo>
                  <a:cubicBezTo>
                    <a:pt x="2454" y="486"/>
                    <a:pt x="2043" y="65"/>
                    <a:pt x="1509" y="32"/>
                  </a:cubicBezTo>
                  <a:cubicBezTo>
                    <a:pt x="975" y="0"/>
                    <a:pt x="663" y="345"/>
                    <a:pt x="516" y="551"/>
                  </a:cubicBezTo>
                  <a:cubicBezTo>
                    <a:pt x="368" y="757"/>
                    <a:pt x="0" y="1100"/>
                    <a:pt x="43" y="1414"/>
                  </a:cubicBezTo>
                  <a:cubicBezTo>
                    <a:pt x="86" y="1728"/>
                    <a:pt x="512" y="1966"/>
                    <a:pt x="1122" y="1861"/>
                  </a:cubicBezTo>
                  <a:cubicBezTo>
                    <a:pt x="1733" y="1757"/>
                    <a:pt x="1909" y="1717"/>
                    <a:pt x="2187" y="1796"/>
                  </a:cubicBezTo>
                  <a:cubicBezTo>
                    <a:pt x="2465" y="1876"/>
                    <a:pt x="2826" y="1757"/>
                    <a:pt x="2834" y="1305"/>
                  </a:cubicBezTo>
                  <a:cubicBezTo>
                    <a:pt x="2841" y="854"/>
                    <a:pt x="2454" y="486"/>
                    <a:pt x="2454" y="48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45"/>
            <p:cNvSpPr/>
            <p:nvPr/>
          </p:nvSpPr>
          <p:spPr>
            <a:xfrm>
              <a:off x="4631925" y="4322950"/>
              <a:ext cx="3400800" cy="5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>
              <a:off x="7539508" y="2376512"/>
              <a:ext cx="369199" cy="444949"/>
            </a:xfrm>
            <a:custGeom>
              <a:avLst/>
              <a:gdLst/>
              <a:ahLst/>
              <a:cxnLst/>
              <a:rect l="l" t="t" r="r" b="b"/>
              <a:pathLst>
                <a:path w="283" h="341" extrusionOk="0">
                  <a:moveTo>
                    <a:pt x="283" y="142"/>
                  </a:moveTo>
                  <a:cubicBezTo>
                    <a:pt x="283" y="64"/>
                    <a:pt x="220" y="0"/>
                    <a:pt x="142" y="0"/>
                  </a:cubicBezTo>
                  <a:cubicBezTo>
                    <a:pt x="63" y="0"/>
                    <a:pt x="0" y="64"/>
                    <a:pt x="0" y="142"/>
                  </a:cubicBezTo>
                  <a:cubicBezTo>
                    <a:pt x="0" y="175"/>
                    <a:pt x="12" y="207"/>
                    <a:pt x="33" y="233"/>
                  </a:cubicBezTo>
                  <a:cubicBezTo>
                    <a:pt x="54" y="257"/>
                    <a:pt x="65" y="289"/>
                    <a:pt x="65" y="32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218" y="341"/>
                    <a:pt x="218" y="341"/>
                    <a:pt x="218" y="341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289"/>
                    <a:pt x="229" y="258"/>
                    <a:pt x="250" y="233"/>
                  </a:cubicBezTo>
                  <a:cubicBezTo>
                    <a:pt x="271" y="207"/>
                    <a:pt x="283" y="175"/>
                    <a:pt x="283" y="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45"/>
            <p:cNvSpPr/>
            <p:nvPr/>
          </p:nvSpPr>
          <p:spPr>
            <a:xfrm>
              <a:off x="7537264" y="2373707"/>
              <a:ext cx="374249" cy="450560"/>
            </a:xfrm>
            <a:custGeom>
              <a:avLst/>
              <a:gdLst/>
              <a:ahLst/>
              <a:cxnLst/>
              <a:rect l="l" t="t" r="r" b="b"/>
              <a:pathLst>
                <a:path w="287" h="345" extrusionOk="0">
                  <a:moveTo>
                    <a:pt x="220" y="345"/>
                  </a:moveTo>
                  <a:cubicBezTo>
                    <a:pt x="67" y="345"/>
                    <a:pt x="67" y="345"/>
                    <a:pt x="67" y="345"/>
                  </a:cubicBezTo>
                  <a:cubicBezTo>
                    <a:pt x="66" y="345"/>
                    <a:pt x="65" y="344"/>
                    <a:pt x="65" y="34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292"/>
                    <a:pt x="54" y="260"/>
                    <a:pt x="33" y="236"/>
                  </a:cubicBezTo>
                  <a:cubicBezTo>
                    <a:pt x="12" y="210"/>
                    <a:pt x="0" y="177"/>
                    <a:pt x="0" y="144"/>
                  </a:cubicBezTo>
                  <a:cubicBezTo>
                    <a:pt x="0" y="106"/>
                    <a:pt x="15" y="70"/>
                    <a:pt x="42" y="42"/>
                  </a:cubicBezTo>
                  <a:cubicBezTo>
                    <a:pt x="69" y="15"/>
                    <a:pt x="105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23" y="0"/>
                    <a:pt x="287" y="6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178"/>
                    <a:pt x="275" y="210"/>
                    <a:pt x="253" y="236"/>
                  </a:cubicBezTo>
                  <a:cubicBezTo>
                    <a:pt x="233" y="260"/>
                    <a:pt x="222" y="292"/>
                    <a:pt x="222" y="324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4"/>
                    <a:pt x="221" y="345"/>
                    <a:pt x="220" y="345"/>
                  </a:cubicBezTo>
                  <a:close/>
                  <a:moveTo>
                    <a:pt x="69" y="341"/>
                  </a:moveTo>
                  <a:cubicBezTo>
                    <a:pt x="218" y="341"/>
                    <a:pt x="218" y="341"/>
                    <a:pt x="218" y="341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8" y="291"/>
                    <a:pt x="229" y="259"/>
                    <a:pt x="250" y="233"/>
                  </a:cubicBezTo>
                  <a:cubicBezTo>
                    <a:pt x="271" y="208"/>
                    <a:pt x="283" y="177"/>
                    <a:pt x="283" y="144"/>
                  </a:cubicBezTo>
                  <a:cubicBezTo>
                    <a:pt x="283" y="67"/>
                    <a:pt x="220" y="4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06" y="4"/>
                    <a:pt x="71" y="19"/>
                    <a:pt x="45" y="45"/>
                  </a:cubicBezTo>
                  <a:cubicBezTo>
                    <a:pt x="19" y="72"/>
                    <a:pt x="4" y="107"/>
                    <a:pt x="4" y="144"/>
                  </a:cubicBezTo>
                  <a:cubicBezTo>
                    <a:pt x="4" y="176"/>
                    <a:pt x="16" y="208"/>
                    <a:pt x="36" y="233"/>
                  </a:cubicBezTo>
                  <a:cubicBezTo>
                    <a:pt x="57" y="259"/>
                    <a:pt x="69" y="291"/>
                    <a:pt x="69" y="324"/>
                  </a:cubicBezTo>
                  <a:lnTo>
                    <a:pt x="69" y="341"/>
                  </a:lnTo>
                  <a:close/>
                  <a:moveTo>
                    <a:pt x="285" y="144"/>
                  </a:moveTo>
                  <a:cubicBezTo>
                    <a:pt x="285" y="144"/>
                    <a:pt x="285" y="144"/>
                    <a:pt x="285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45"/>
            <p:cNvSpPr/>
            <p:nvPr/>
          </p:nvSpPr>
          <p:spPr>
            <a:xfrm>
              <a:off x="7624233" y="2821461"/>
              <a:ext cx="199800" cy="50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45"/>
            <p:cNvSpPr/>
            <p:nvPr/>
          </p:nvSpPr>
          <p:spPr>
            <a:xfrm>
              <a:off x="7621989" y="2819216"/>
              <a:ext cx="204799" cy="54426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55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1"/>
                    <a:pt x="156" y="42"/>
                    <a:pt x="155" y="42"/>
                  </a:cubicBezTo>
                  <a:close/>
                  <a:moveTo>
                    <a:pt x="4" y="38"/>
                  </a:moveTo>
                  <a:cubicBezTo>
                    <a:pt x="153" y="38"/>
                    <a:pt x="153" y="38"/>
                    <a:pt x="153" y="38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45"/>
            <p:cNvSpPr/>
            <p:nvPr/>
          </p:nvSpPr>
          <p:spPr>
            <a:xfrm>
              <a:off x="7624233" y="2871398"/>
              <a:ext cx="199749" cy="49376"/>
            </a:xfrm>
            <a:custGeom>
              <a:avLst/>
              <a:gdLst/>
              <a:ahLst/>
              <a:cxnLst/>
              <a:rect l="l" t="t" r="r" b="b"/>
              <a:pathLst>
                <a:path w="153" h="38" extrusionOk="0">
                  <a:moveTo>
                    <a:pt x="0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29"/>
                    <a:pt x="144" y="38"/>
                    <a:pt x="134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45"/>
            <p:cNvSpPr/>
            <p:nvPr/>
          </p:nvSpPr>
          <p:spPr>
            <a:xfrm>
              <a:off x="7621989" y="2868593"/>
              <a:ext cx="204799" cy="54987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36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9" y="42"/>
                    <a:pt x="0" y="3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32"/>
                    <a:pt x="147" y="42"/>
                    <a:pt x="136" y="42"/>
                  </a:cubicBezTo>
                  <a:close/>
                  <a:moveTo>
                    <a:pt x="4" y="4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30"/>
                    <a:pt x="11" y="38"/>
                    <a:pt x="21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45" y="38"/>
                    <a:pt x="153" y="30"/>
                    <a:pt x="153" y="21"/>
                  </a:cubicBezTo>
                  <a:cubicBezTo>
                    <a:pt x="153" y="4"/>
                    <a:pt x="153" y="4"/>
                    <a:pt x="153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45"/>
            <p:cNvSpPr/>
            <p:nvPr/>
          </p:nvSpPr>
          <p:spPr>
            <a:xfrm>
              <a:off x="7649482" y="2920774"/>
              <a:ext cx="148690" cy="48254"/>
            </a:xfrm>
            <a:custGeom>
              <a:avLst/>
              <a:gdLst/>
              <a:ahLst/>
              <a:cxnLst/>
              <a:rect l="l" t="t" r="r" b="b"/>
              <a:pathLst>
                <a:path w="114" h="37" extrusionOk="0">
                  <a:moveTo>
                    <a:pt x="0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26"/>
                    <a:pt x="103" y="37"/>
                    <a:pt x="89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2" y="37"/>
                    <a:pt x="0" y="26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45"/>
            <p:cNvSpPr/>
            <p:nvPr/>
          </p:nvSpPr>
          <p:spPr>
            <a:xfrm>
              <a:off x="7646677" y="2918530"/>
              <a:ext cx="153740" cy="53304"/>
            </a:xfrm>
            <a:custGeom>
              <a:avLst/>
              <a:gdLst/>
              <a:ahLst/>
              <a:cxnLst/>
              <a:rect l="l" t="t" r="r" b="b"/>
              <a:pathLst>
                <a:path w="118" h="41" extrusionOk="0">
                  <a:moveTo>
                    <a:pt x="91" y="41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13" y="41"/>
                    <a:pt x="0" y="29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0"/>
                    <a:pt x="118" y="1"/>
                    <a:pt x="118" y="2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29"/>
                    <a:pt x="106" y="41"/>
                    <a:pt x="91" y="41"/>
                  </a:cubicBezTo>
                  <a:close/>
                  <a:moveTo>
                    <a:pt x="4" y="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27"/>
                    <a:pt x="15" y="37"/>
                    <a:pt x="28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4" y="37"/>
                    <a:pt x="114" y="27"/>
                    <a:pt x="114" y="14"/>
                  </a:cubicBezTo>
                  <a:cubicBezTo>
                    <a:pt x="114" y="4"/>
                    <a:pt x="114" y="4"/>
                    <a:pt x="114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45"/>
            <p:cNvSpPr/>
            <p:nvPr/>
          </p:nvSpPr>
          <p:spPr>
            <a:xfrm>
              <a:off x="7932273" y="2560551"/>
              <a:ext cx="90336" cy="5050"/>
            </a:xfrm>
            <a:custGeom>
              <a:avLst/>
              <a:gdLst/>
              <a:ahLst/>
              <a:cxnLst/>
              <a:rect l="l" t="t" r="r" b="b"/>
              <a:pathLst>
                <a:path w="69" h="4" extrusionOk="0">
                  <a:moveTo>
                    <a:pt x="6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2"/>
                  </a:cubicBezTo>
                  <a:cubicBezTo>
                    <a:pt x="69" y="3"/>
                    <a:pt x="68" y="4"/>
                    <a:pt x="6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45"/>
            <p:cNvSpPr/>
            <p:nvPr/>
          </p:nvSpPr>
          <p:spPr>
            <a:xfrm>
              <a:off x="7418312" y="2560551"/>
              <a:ext cx="91458" cy="5050"/>
            </a:xfrm>
            <a:custGeom>
              <a:avLst/>
              <a:gdLst/>
              <a:ahLst/>
              <a:cxnLst/>
              <a:rect l="l" t="t" r="r" b="b"/>
              <a:pathLst>
                <a:path w="70" h="4" extrusionOk="0">
                  <a:moveTo>
                    <a:pt x="6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3"/>
                    <a:pt x="69" y="4"/>
                    <a:pt x="6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45"/>
            <p:cNvSpPr/>
            <p:nvPr/>
          </p:nvSpPr>
          <p:spPr>
            <a:xfrm>
              <a:off x="7717375" y="2260366"/>
              <a:ext cx="5050" cy="90336"/>
            </a:xfrm>
            <a:custGeom>
              <a:avLst/>
              <a:gdLst/>
              <a:ahLst/>
              <a:cxnLst/>
              <a:rect l="l" t="t" r="r" b="b"/>
              <a:pathLst>
                <a:path w="4" h="69" extrusionOk="0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3" y="69"/>
                    <a:pt x="2" y="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45"/>
            <p:cNvSpPr/>
            <p:nvPr/>
          </p:nvSpPr>
          <p:spPr>
            <a:xfrm>
              <a:off x="7871114" y="2347897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2" y="49"/>
                  </a:moveTo>
                  <a:cubicBezTo>
                    <a:pt x="1" y="49"/>
                    <a:pt x="1" y="49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9" y="2"/>
                    <a:pt x="49" y="3"/>
                    <a:pt x="48" y="4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45"/>
            <p:cNvSpPr/>
            <p:nvPr/>
          </p:nvSpPr>
          <p:spPr>
            <a:xfrm>
              <a:off x="7505843" y="2712047"/>
              <a:ext cx="65087" cy="65087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2" y="50"/>
                  </a:moveTo>
                  <a:cubicBezTo>
                    <a:pt x="2" y="50"/>
                    <a:pt x="1" y="50"/>
                    <a:pt x="1" y="49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3"/>
                    <a:pt x="49" y="4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3" y="50"/>
                    <a:pt x="2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45"/>
            <p:cNvSpPr/>
            <p:nvPr/>
          </p:nvSpPr>
          <p:spPr>
            <a:xfrm>
              <a:off x="7505843" y="2347897"/>
              <a:ext cx="62842" cy="62843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6" y="48"/>
                  </a:moveTo>
                  <a:cubicBezTo>
                    <a:pt x="45" y="48"/>
                    <a:pt x="45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6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45"/>
            <p:cNvSpPr/>
            <p:nvPr/>
          </p:nvSpPr>
          <p:spPr>
            <a:xfrm>
              <a:off x="7872236" y="2714853"/>
              <a:ext cx="62842" cy="62282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5" y="48"/>
                  </a:moveTo>
                  <a:cubicBezTo>
                    <a:pt x="45" y="48"/>
                    <a:pt x="44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5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45"/>
            <p:cNvSpPr/>
            <p:nvPr/>
          </p:nvSpPr>
          <p:spPr>
            <a:xfrm>
              <a:off x="6145193" y="2162735"/>
              <a:ext cx="487589" cy="712587"/>
            </a:xfrm>
            <a:custGeom>
              <a:avLst/>
              <a:gdLst/>
              <a:ahLst/>
              <a:cxnLst/>
              <a:rect l="l" t="t" r="r" b="b"/>
              <a:pathLst>
                <a:path w="869" h="1270" extrusionOk="0">
                  <a:moveTo>
                    <a:pt x="869" y="600"/>
                  </a:moveTo>
                  <a:lnTo>
                    <a:pt x="435" y="0"/>
                  </a:lnTo>
                  <a:lnTo>
                    <a:pt x="0" y="600"/>
                  </a:lnTo>
                  <a:lnTo>
                    <a:pt x="179" y="600"/>
                  </a:lnTo>
                  <a:lnTo>
                    <a:pt x="179" y="1270"/>
                  </a:lnTo>
                  <a:lnTo>
                    <a:pt x="690" y="1270"/>
                  </a:lnTo>
                  <a:lnTo>
                    <a:pt x="690" y="600"/>
                  </a:lnTo>
                  <a:lnTo>
                    <a:pt x="869" y="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45"/>
            <p:cNvSpPr/>
            <p:nvPr/>
          </p:nvSpPr>
          <p:spPr>
            <a:xfrm>
              <a:off x="6142387" y="2159930"/>
              <a:ext cx="493201" cy="717640"/>
            </a:xfrm>
            <a:custGeom>
              <a:avLst/>
              <a:gdLst/>
              <a:ahLst/>
              <a:cxnLst/>
              <a:rect l="l" t="t" r="r" b="b"/>
              <a:pathLst>
                <a:path w="378" h="550" extrusionOk="0">
                  <a:moveTo>
                    <a:pt x="299" y="550"/>
                  </a:moveTo>
                  <a:cubicBezTo>
                    <a:pt x="79" y="550"/>
                    <a:pt x="79" y="550"/>
                    <a:pt x="79" y="550"/>
                  </a:cubicBezTo>
                  <a:cubicBezTo>
                    <a:pt x="78" y="550"/>
                    <a:pt x="77" y="549"/>
                    <a:pt x="77" y="548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1" y="262"/>
                    <a:pt x="0" y="262"/>
                    <a:pt x="0" y="261"/>
                  </a:cubicBezTo>
                  <a:cubicBezTo>
                    <a:pt x="0" y="261"/>
                    <a:pt x="0" y="260"/>
                    <a:pt x="0" y="259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90" y="0"/>
                    <a:pt x="190" y="0"/>
                    <a:pt x="191" y="0"/>
                  </a:cubicBezTo>
                  <a:cubicBezTo>
                    <a:pt x="378" y="259"/>
                    <a:pt x="378" y="259"/>
                    <a:pt x="378" y="259"/>
                  </a:cubicBezTo>
                  <a:cubicBezTo>
                    <a:pt x="378" y="260"/>
                    <a:pt x="378" y="261"/>
                    <a:pt x="378" y="261"/>
                  </a:cubicBezTo>
                  <a:cubicBezTo>
                    <a:pt x="378" y="262"/>
                    <a:pt x="377" y="262"/>
                    <a:pt x="376" y="262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1" y="548"/>
                    <a:pt x="301" y="548"/>
                    <a:pt x="301" y="548"/>
                  </a:cubicBezTo>
                  <a:cubicBezTo>
                    <a:pt x="301" y="549"/>
                    <a:pt x="300" y="550"/>
                    <a:pt x="299" y="550"/>
                  </a:cubicBezTo>
                  <a:close/>
                  <a:moveTo>
                    <a:pt x="81" y="546"/>
                  </a:moveTo>
                  <a:cubicBezTo>
                    <a:pt x="297" y="546"/>
                    <a:pt x="297" y="546"/>
                    <a:pt x="297" y="546"/>
                  </a:cubicBezTo>
                  <a:cubicBezTo>
                    <a:pt x="297" y="260"/>
                    <a:pt x="297" y="260"/>
                    <a:pt x="297" y="260"/>
                  </a:cubicBezTo>
                  <a:cubicBezTo>
                    <a:pt x="297" y="259"/>
                    <a:pt x="298" y="258"/>
                    <a:pt x="299" y="258"/>
                  </a:cubicBezTo>
                  <a:cubicBezTo>
                    <a:pt x="372" y="258"/>
                    <a:pt x="372" y="258"/>
                    <a:pt x="372" y="258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8"/>
                    <a:pt x="81" y="259"/>
                    <a:pt x="81" y="260"/>
                  </a:cubicBezTo>
                  <a:lnTo>
                    <a:pt x="81" y="5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45"/>
            <p:cNvSpPr/>
            <p:nvPr/>
          </p:nvSpPr>
          <p:spPr>
            <a:xfrm>
              <a:off x="6116577" y="2557746"/>
              <a:ext cx="541455" cy="542018"/>
            </a:xfrm>
            <a:custGeom>
              <a:avLst/>
              <a:gdLst/>
              <a:ahLst/>
              <a:cxnLst/>
              <a:rect l="l" t="t" r="r" b="b"/>
              <a:pathLst>
                <a:path w="415" h="415" extrusionOk="0">
                  <a:moveTo>
                    <a:pt x="177" y="17"/>
                  </a:moveTo>
                  <a:cubicBezTo>
                    <a:pt x="282" y="0"/>
                    <a:pt x="381" y="71"/>
                    <a:pt x="398" y="177"/>
                  </a:cubicBezTo>
                  <a:cubicBezTo>
                    <a:pt x="415" y="282"/>
                    <a:pt x="344" y="381"/>
                    <a:pt x="238" y="398"/>
                  </a:cubicBezTo>
                  <a:cubicBezTo>
                    <a:pt x="133" y="415"/>
                    <a:pt x="34" y="343"/>
                    <a:pt x="17" y="238"/>
                  </a:cubicBezTo>
                  <a:cubicBezTo>
                    <a:pt x="0" y="133"/>
                    <a:pt x="72" y="34"/>
                    <a:pt x="177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45"/>
            <p:cNvSpPr/>
            <p:nvPr/>
          </p:nvSpPr>
          <p:spPr>
            <a:xfrm>
              <a:off x="6142387" y="2584117"/>
              <a:ext cx="490395" cy="489275"/>
            </a:xfrm>
            <a:custGeom>
              <a:avLst/>
              <a:gdLst/>
              <a:ahLst/>
              <a:cxnLst/>
              <a:rect l="l" t="t" r="r" b="b"/>
              <a:pathLst>
                <a:path w="376" h="375" extrusionOk="0">
                  <a:moveTo>
                    <a:pt x="41" y="113"/>
                  </a:moveTo>
                  <a:cubicBezTo>
                    <a:pt x="82" y="32"/>
                    <a:pt x="181" y="0"/>
                    <a:pt x="262" y="41"/>
                  </a:cubicBezTo>
                  <a:cubicBezTo>
                    <a:pt x="343" y="81"/>
                    <a:pt x="376" y="180"/>
                    <a:pt x="335" y="262"/>
                  </a:cubicBezTo>
                  <a:cubicBezTo>
                    <a:pt x="294" y="343"/>
                    <a:pt x="195" y="375"/>
                    <a:pt x="114" y="334"/>
                  </a:cubicBezTo>
                  <a:cubicBezTo>
                    <a:pt x="32" y="293"/>
                    <a:pt x="0" y="195"/>
                    <a:pt x="41" y="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45"/>
            <p:cNvSpPr/>
            <p:nvPr/>
          </p:nvSpPr>
          <p:spPr>
            <a:xfrm>
              <a:off x="6139582" y="2580190"/>
              <a:ext cx="496005" cy="490958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189" y="357"/>
                  </a:moveTo>
                  <a:cubicBezTo>
                    <a:pt x="164" y="357"/>
                    <a:pt x="139" y="351"/>
                    <a:pt x="115" y="339"/>
                  </a:cubicBezTo>
                  <a:cubicBezTo>
                    <a:pt x="33" y="298"/>
                    <a:pt x="0" y="197"/>
                    <a:pt x="41" y="115"/>
                  </a:cubicBezTo>
                  <a:cubicBezTo>
                    <a:pt x="82" y="33"/>
                    <a:pt x="183" y="0"/>
                    <a:pt x="265" y="42"/>
                  </a:cubicBezTo>
                  <a:cubicBezTo>
                    <a:pt x="347" y="83"/>
                    <a:pt x="380" y="183"/>
                    <a:pt x="338" y="265"/>
                  </a:cubicBezTo>
                  <a:cubicBezTo>
                    <a:pt x="309" y="323"/>
                    <a:pt x="250" y="357"/>
                    <a:pt x="189" y="357"/>
                  </a:cubicBezTo>
                  <a:close/>
                  <a:moveTo>
                    <a:pt x="43" y="116"/>
                  </a:moveTo>
                  <a:cubicBezTo>
                    <a:pt x="45" y="117"/>
                    <a:pt x="45" y="117"/>
                    <a:pt x="45" y="117"/>
                  </a:cubicBezTo>
                  <a:cubicBezTo>
                    <a:pt x="4" y="197"/>
                    <a:pt x="36" y="295"/>
                    <a:pt x="117" y="336"/>
                  </a:cubicBezTo>
                  <a:cubicBezTo>
                    <a:pt x="197" y="376"/>
                    <a:pt x="294" y="344"/>
                    <a:pt x="335" y="264"/>
                  </a:cubicBezTo>
                  <a:cubicBezTo>
                    <a:pt x="375" y="184"/>
                    <a:pt x="343" y="86"/>
                    <a:pt x="263" y="45"/>
                  </a:cubicBezTo>
                  <a:cubicBezTo>
                    <a:pt x="183" y="5"/>
                    <a:pt x="85" y="37"/>
                    <a:pt x="45" y="117"/>
                  </a:cubicBezTo>
                  <a:lnTo>
                    <a:pt x="43" y="1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45"/>
            <p:cNvSpPr/>
            <p:nvPr/>
          </p:nvSpPr>
          <p:spPr>
            <a:xfrm>
              <a:off x="6321376" y="2691287"/>
              <a:ext cx="138029" cy="263715"/>
            </a:xfrm>
            <a:custGeom>
              <a:avLst/>
              <a:gdLst/>
              <a:ahLst/>
              <a:cxnLst/>
              <a:rect l="l" t="t" r="r" b="b"/>
              <a:pathLst>
                <a:path w="106" h="202" extrusionOk="0">
                  <a:moveTo>
                    <a:pt x="106" y="130"/>
                  </a:moveTo>
                  <a:cubicBezTo>
                    <a:pt x="106" y="87"/>
                    <a:pt x="45" y="86"/>
                    <a:pt x="45" y="68"/>
                  </a:cubicBezTo>
                  <a:cubicBezTo>
                    <a:pt x="45" y="59"/>
                    <a:pt x="50" y="56"/>
                    <a:pt x="60" y="56"/>
                  </a:cubicBezTo>
                  <a:cubicBezTo>
                    <a:pt x="68" y="56"/>
                    <a:pt x="76" y="60"/>
                    <a:pt x="84" y="67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5" y="33"/>
                    <a:pt x="82" y="26"/>
                    <a:pt x="69" y="2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19" y="30"/>
                    <a:pt x="6" y="46"/>
                    <a:pt x="6" y="70"/>
                  </a:cubicBezTo>
                  <a:cubicBezTo>
                    <a:pt x="6" y="112"/>
                    <a:pt x="67" y="114"/>
                    <a:pt x="67" y="133"/>
                  </a:cubicBezTo>
                  <a:cubicBezTo>
                    <a:pt x="67" y="142"/>
                    <a:pt x="62" y="146"/>
                    <a:pt x="50" y="146"/>
                  </a:cubicBezTo>
                  <a:cubicBezTo>
                    <a:pt x="40" y="146"/>
                    <a:pt x="30" y="143"/>
                    <a:pt x="18" y="13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2" y="170"/>
                    <a:pt x="27" y="177"/>
                    <a:pt x="42" y="178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69" y="202"/>
                    <a:pt x="69" y="202"/>
                    <a:pt x="69" y="20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93" y="171"/>
                    <a:pt x="106" y="153"/>
                    <a:pt x="106" y="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45"/>
            <p:cNvSpPr/>
            <p:nvPr/>
          </p:nvSpPr>
          <p:spPr>
            <a:xfrm>
              <a:off x="4934355" y="2308620"/>
              <a:ext cx="354610" cy="355173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14" y="12"/>
                  </a:moveTo>
                  <a:cubicBezTo>
                    <a:pt x="182" y="0"/>
                    <a:pt x="247" y="45"/>
                    <a:pt x="260" y="113"/>
                  </a:cubicBezTo>
                  <a:cubicBezTo>
                    <a:pt x="272" y="182"/>
                    <a:pt x="227" y="247"/>
                    <a:pt x="158" y="259"/>
                  </a:cubicBezTo>
                  <a:cubicBezTo>
                    <a:pt x="90" y="272"/>
                    <a:pt x="25" y="226"/>
                    <a:pt x="12" y="158"/>
                  </a:cubicBezTo>
                  <a:cubicBezTo>
                    <a:pt x="0" y="90"/>
                    <a:pt x="45" y="24"/>
                    <a:pt x="11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45"/>
            <p:cNvSpPr/>
            <p:nvPr/>
          </p:nvSpPr>
          <p:spPr>
            <a:xfrm>
              <a:off x="4939404" y="2313670"/>
              <a:ext cx="344511" cy="338340"/>
            </a:xfrm>
            <a:custGeom>
              <a:avLst/>
              <a:gdLst/>
              <a:ahLst/>
              <a:cxnLst/>
              <a:rect l="l" t="t" r="r" b="b"/>
              <a:pathLst>
                <a:path w="264" h="259" extrusionOk="0">
                  <a:moveTo>
                    <a:pt x="132" y="259"/>
                  </a:moveTo>
                  <a:cubicBezTo>
                    <a:pt x="106" y="259"/>
                    <a:pt x="81" y="252"/>
                    <a:pt x="59" y="237"/>
                  </a:cubicBezTo>
                  <a:cubicBezTo>
                    <a:pt x="31" y="217"/>
                    <a:pt x="12" y="188"/>
                    <a:pt x="6" y="154"/>
                  </a:cubicBezTo>
                  <a:cubicBezTo>
                    <a:pt x="0" y="121"/>
                    <a:pt x="8" y="87"/>
                    <a:pt x="27" y="59"/>
                  </a:cubicBezTo>
                  <a:cubicBezTo>
                    <a:pt x="46" y="31"/>
                    <a:pt x="76" y="12"/>
                    <a:pt x="109" y="6"/>
                  </a:cubicBezTo>
                  <a:cubicBezTo>
                    <a:pt x="143" y="0"/>
                    <a:pt x="177" y="7"/>
                    <a:pt x="205" y="27"/>
                  </a:cubicBezTo>
                  <a:cubicBezTo>
                    <a:pt x="233" y="46"/>
                    <a:pt x="252" y="75"/>
                    <a:pt x="258" y="109"/>
                  </a:cubicBezTo>
                  <a:cubicBezTo>
                    <a:pt x="264" y="142"/>
                    <a:pt x="256" y="176"/>
                    <a:pt x="237" y="204"/>
                  </a:cubicBezTo>
                  <a:cubicBezTo>
                    <a:pt x="217" y="232"/>
                    <a:pt x="188" y="251"/>
                    <a:pt x="155" y="257"/>
                  </a:cubicBezTo>
                  <a:cubicBezTo>
                    <a:pt x="147" y="259"/>
                    <a:pt x="139" y="259"/>
                    <a:pt x="132" y="259"/>
                  </a:cubicBezTo>
                  <a:close/>
                  <a:moveTo>
                    <a:pt x="132" y="8"/>
                  </a:moveTo>
                  <a:cubicBezTo>
                    <a:pt x="125" y="8"/>
                    <a:pt x="117" y="9"/>
                    <a:pt x="110" y="10"/>
                  </a:cubicBezTo>
                  <a:cubicBezTo>
                    <a:pt x="77" y="16"/>
                    <a:pt x="49" y="34"/>
                    <a:pt x="30" y="61"/>
                  </a:cubicBezTo>
                  <a:cubicBezTo>
                    <a:pt x="11" y="88"/>
                    <a:pt x="4" y="121"/>
                    <a:pt x="10" y="154"/>
                  </a:cubicBezTo>
                  <a:cubicBezTo>
                    <a:pt x="16" y="186"/>
                    <a:pt x="34" y="215"/>
                    <a:pt x="62" y="233"/>
                  </a:cubicBezTo>
                  <a:cubicBezTo>
                    <a:pt x="89" y="252"/>
                    <a:pt x="122" y="259"/>
                    <a:pt x="154" y="253"/>
                  </a:cubicBezTo>
                  <a:cubicBezTo>
                    <a:pt x="187" y="247"/>
                    <a:pt x="215" y="229"/>
                    <a:pt x="234" y="202"/>
                  </a:cubicBezTo>
                  <a:cubicBezTo>
                    <a:pt x="252" y="175"/>
                    <a:pt x="260" y="142"/>
                    <a:pt x="254" y="110"/>
                  </a:cubicBezTo>
                  <a:cubicBezTo>
                    <a:pt x="248" y="77"/>
                    <a:pt x="230" y="49"/>
                    <a:pt x="202" y="30"/>
                  </a:cubicBezTo>
                  <a:cubicBezTo>
                    <a:pt x="181" y="16"/>
                    <a:pt x="157" y="8"/>
                    <a:pt x="132" y="8"/>
                  </a:cubicBezTo>
                  <a:close/>
                  <a:moveTo>
                    <a:pt x="110" y="8"/>
                  </a:moveTo>
                  <a:cubicBezTo>
                    <a:pt x="110" y="8"/>
                    <a:pt x="110" y="8"/>
                    <a:pt x="110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45"/>
            <p:cNvSpPr/>
            <p:nvPr/>
          </p:nvSpPr>
          <p:spPr>
            <a:xfrm>
              <a:off x="5111660" y="2328258"/>
              <a:ext cx="164400" cy="158229"/>
            </a:xfrm>
            <a:custGeom>
              <a:avLst/>
              <a:gdLst/>
              <a:ahLst/>
              <a:cxnLst/>
              <a:rect l="l" t="t" r="r" b="b"/>
              <a:pathLst>
                <a:path w="126" h="121" extrusionOk="0">
                  <a:moveTo>
                    <a:pt x="35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65"/>
                    <a:pt x="89" y="16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45"/>
            <p:cNvSpPr/>
            <p:nvPr/>
          </p:nvSpPr>
          <p:spPr>
            <a:xfrm>
              <a:off x="5109415" y="2325453"/>
              <a:ext cx="169450" cy="163279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128" y="125"/>
                  </a:move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1" y="124"/>
                    <a:pt x="0" y="124"/>
                  </a:cubicBezTo>
                  <a:cubicBezTo>
                    <a:pt x="0" y="123"/>
                    <a:pt x="0" y="123"/>
                    <a:pt x="0" y="12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92" y="16"/>
                    <a:pt x="130" y="67"/>
                    <a:pt x="130" y="123"/>
                  </a:cubicBezTo>
                  <a:cubicBezTo>
                    <a:pt x="130" y="123"/>
                    <a:pt x="129" y="124"/>
                    <a:pt x="129" y="124"/>
                  </a:cubicBezTo>
                  <a:cubicBezTo>
                    <a:pt x="129" y="125"/>
                    <a:pt x="128" y="125"/>
                    <a:pt x="128" y="125"/>
                  </a:cubicBezTo>
                  <a:close/>
                  <a:moveTo>
                    <a:pt x="5" y="121"/>
                  </a:moveTo>
                  <a:cubicBezTo>
                    <a:pt x="126" y="121"/>
                    <a:pt x="126" y="121"/>
                    <a:pt x="126" y="121"/>
                  </a:cubicBezTo>
                  <a:cubicBezTo>
                    <a:pt x="125" y="68"/>
                    <a:pt x="89" y="21"/>
                    <a:pt x="39" y="5"/>
                  </a:cubicBezTo>
                  <a:lnTo>
                    <a:pt x="5" y="1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45"/>
            <p:cNvSpPr/>
            <p:nvPr/>
          </p:nvSpPr>
          <p:spPr>
            <a:xfrm>
              <a:off x="5212095" y="2304692"/>
              <a:ext cx="124002" cy="78553"/>
            </a:xfrm>
            <a:custGeom>
              <a:avLst/>
              <a:gdLst/>
              <a:ahLst/>
              <a:cxnLst/>
              <a:rect l="l" t="t" r="r" b="b"/>
              <a:pathLst>
                <a:path w="95" h="60" extrusionOk="0">
                  <a:moveTo>
                    <a:pt x="1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1"/>
                  </a:cubicBezTo>
                  <a:cubicBezTo>
                    <a:pt x="95" y="1"/>
                    <a:pt x="94" y="2"/>
                    <a:pt x="94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45"/>
            <p:cNvSpPr/>
            <p:nvPr/>
          </p:nvSpPr>
          <p:spPr>
            <a:xfrm>
              <a:off x="5372568" y="2305814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45"/>
            <p:cNvSpPr/>
            <p:nvPr/>
          </p:nvSpPr>
          <p:spPr>
            <a:xfrm>
              <a:off x="5372568" y="2327136"/>
              <a:ext cx="86408" cy="2244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45"/>
            <p:cNvSpPr/>
            <p:nvPr/>
          </p:nvSpPr>
          <p:spPr>
            <a:xfrm>
              <a:off x="5372568" y="2347897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45"/>
            <p:cNvSpPr/>
            <p:nvPr/>
          </p:nvSpPr>
          <p:spPr>
            <a:xfrm>
              <a:off x="5372568" y="2369779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4906861" y="2823144"/>
              <a:ext cx="48300" cy="142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4905739" y="2821461"/>
              <a:ext cx="51060" cy="145323"/>
            </a:xfrm>
            <a:custGeom>
              <a:avLst/>
              <a:gdLst/>
              <a:ahLst/>
              <a:cxnLst/>
              <a:rect l="l" t="t" r="r" b="b"/>
              <a:pathLst>
                <a:path w="39" h="111" extrusionOk="0">
                  <a:moveTo>
                    <a:pt x="38" y="111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1"/>
                    <a:pt x="0" y="1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11"/>
                    <a:pt x="38" y="111"/>
                    <a:pt x="38" y="111"/>
                  </a:cubicBezTo>
                  <a:close/>
                  <a:moveTo>
                    <a:pt x="2" y="109"/>
                  </a:moveTo>
                  <a:cubicBezTo>
                    <a:pt x="37" y="109"/>
                    <a:pt x="37" y="109"/>
                    <a:pt x="37" y="10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4982609" y="2875326"/>
              <a:ext cx="47100" cy="900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4979803" y="2872520"/>
              <a:ext cx="52182" cy="95386"/>
            </a:xfrm>
            <a:custGeom>
              <a:avLst/>
              <a:gdLst/>
              <a:ahLst/>
              <a:cxnLst/>
              <a:rect l="l" t="t" r="r" b="b"/>
              <a:pathLst>
                <a:path w="40" h="73" extrusionOk="0">
                  <a:moveTo>
                    <a:pt x="38" y="73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0" y="72"/>
                    <a:pt x="0" y="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2"/>
                    <a:pt x="39" y="73"/>
                    <a:pt x="38" y="73"/>
                  </a:cubicBezTo>
                  <a:close/>
                  <a:moveTo>
                    <a:pt x="4" y="69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5057234" y="2791723"/>
              <a:ext cx="48300" cy="173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5055551" y="2790600"/>
              <a:ext cx="51060" cy="176184"/>
            </a:xfrm>
            <a:custGeom>
              <a:avLst/>
              <a:gdLst/>
              <a:ahLst/>
              <a:cxnLst/>
              <a:rect l="l" t="t" r="r" b="b"/>
              <a:pathLst>
                <a:path w="39" h="135" extrusionOk="0">
                  <a:moveTo>
                    <a:pt x="38" y="135"/>
                  </a:move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5"/>
                    <a:pt x="38" y="135"/>
                    <a:pt x="38" y="135"/>
                  </a:cubicBezTo>
                  <a:close/>
                  <a:moveTo>
                    <a:pt x="2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5132420" y="2828194"/>
              <a:ext cx="47100" cy="136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5130176" y="2825388"/>
              <a:ext cx="52182" cy="142518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38" y="109"/>
                  </a:moveTo>
                  <a:cubicBezTo>
                    <a:pt x="2" y="109"/>
                    <a:pt x="2" y="109"/>
                    <a:pt x="2" y="109"/>
                  </a:cubicBezTo>
                  <a:cubicBezTo>
                    <a:pt x="0" y="109"/>
                    <a:pt x="0" y="109"/>
                    <a:pt x="0" y="1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9"/>
                    <a:pt x="39" y="109"/>
                    <a:pt x="38" y="109"/>
                  </a:cubicBezTo>
                  <a:close/>
                  <a:moveTo>
                    <a:pt x="4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5207046" y="2796773"/>
              <a:ext cx="48300" cy="16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5205923" y="2795650"/>
              <a:ext cx="50498" cy="171134"/>
            </a:xfrm>
            <a:custGeom>
              <a:avLst/>
              <a:gdLst/>
              <a:ahLst/>
              <a:cxnLst/>
              <a:rect l="l" t="t" r="r" b="b"/>
              <a:pathLst>
                <a:path w="39" h="131" extrusionOk="0">
                  <a:moveTo>
                    <a:pt x="38" y="131"/>
                  </a:moveTo>
                  <a:cubicBezTo>
                    <a:pt x="1" y="131"/>
                    <a:pt x="1" y="131"/>
                    <a:pt x="1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31"/>
                    <a:pt x="38" y="131"/>
                    <a:pt x="38" y="131"/>
                  </a:cubicBezTo>
                  <a:close/>
                  <a:moveTo>
                    <a:pt x="2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5282793" y="2696336"/>
              <a:ext cx="47100" cy="268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5279988" y="2693531"/>
              <a:ext cx="52182" cy="274376"/>
            </a:xfrm>
            <a:custGeom>
              <a:avLst/>
              <a:gdLst/>
              <a:ahLst/>
              <a:cxnLst/>
              <a:rect l="l" t="t" r="r" b="b"/>
              <a:pathLst>
                <a:path w="40" h="210" extrusionOk="0">
                  <a:moveTo>
                    <a:pt x="38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0" y="210"/>
                    <a:pt x="0" y="210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10"/>
                    <a:pt x="39" y="210"/>
                    <a:pt x="38" y="210"/>
                  </a:cubicBezTo>
                  <a:close/>
                  <a:moveTo>
                    <a:pt x="4" y="206"/>
                  </a:moveTo>
                  <a:cubicBezTo>
                    <a:pt x="36" y="206"/>
                    <a:pt x="36" y="206"/>
                    <a:pt x="36" y="20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5382107" y="269240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5382107" y="2747396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5382107" y="2800700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5382107" y="2855687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5382107" y="2910675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5382107" y="296397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4931549" y="2599828"/>
              <a:ext cx="384909" cy="217705"/>
            </a:xfrm>
            <a:custGeom>
              <a:avLst/>
              <a:gdLst/>
              <a:ahLst/>
              <a:cxnLst/>
              <a:rect l="l" t="t" r="r" b="b"/>
              <a:pathLst>
                <a:path w="295" h="167" extrusionOk="0">
                  <a:moveTo>
                    <a:pt x="58" y="167"/>
                  </a:moveTo>
                  <a:cubicBezTo>
                    <a:pt x="57" y="167"/>
                    <a:pt x="57" y="167"/>
                    <a:pt x="57" y="167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6" y="100"/>
                    <a:pt x="117" y="101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92" y="0"/>
                    <a:pt x="293" y="0"/>
                    <a:pt x="294" y="1"/>
                  </a:cubicBezTo>
                  <a:cubicBezTo>
                    <a:pt x="295" y="1"/>
                    <a:pt x="295" y="3"/>
                    <a:pt x="294" y="3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59" y="167"/>
                    <a:pt x="59" y="167"/>
                    <a:pt x="58" y="1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4925377" y="2761423"/>
              <a:ext cx="17955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4998319" y="2805750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5074066" y="2723830"/>
              <a:ext cx="17955" cy="1963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1"/>
                    <a:pt x="3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4" y="11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5149814" y="2730563"/>
              <a:ext cx="17955" cy="17955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5222756" y="2700264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5304676" y="2593095"/>
              <a:ext cx="18516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7141694" y="3812354"/>
              <a:ext cx="303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7139449" y="3809549"/>
              <a:ext cx="34788" cy="292331"/>
            </a:xfrm>
            <a:custGeom>
              <a:avLst/>
              <a:gdLst/>
              <a:ahLst/>
              <a:cxnLst/>
              <a:rect l="l" t="t" r="r" b="b"/>
              <a:pathLst>
                <a:path w="27" h="224" extrusionOk="0">
                  <a:moveTo>
                    <a:pt x="25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3"/>
                    <a:pt x="26" y="224"/>
                    <a:pt x="25" y="224"/>
                  </a:cubicBezTo>
                  <a:close/>
                  <a:moveTo>
                    <a:pt x="4" y="220"/>
                  </a:moveTo>
                  <a:cubicBezTo>
                    <a:pt x="23" y="220"/>
                    <a:pt x="23" y="220"/>
                    <a:pt x="23" y="22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7290383" y="3538540"/>
              <a:ext cx="84725" cy="289524"/>
            </a:xfrm>
            <a:custGeom>
              <a:avLst/>
              <a:gdLst/>
              <a:ahLst/>
              <a:cxnLst/>
              <a:rect l="l" t="t" r="r" b="b"/>
              <a:pathLst>
                <a:path w="151" h="516" extrusionOk="0">
                  <a:moveTo>
                    <a:pt x="93" y="516"/>
                  </a:moveTo>
                  <a:lnTo>
                    <a:pt x="0" y="507"/>
                  </a:lnTo>
                  <a:lnTo>
                    <a:pt x="58" y="0"/>
                  </a:lnTo>
                  <a:lnTo>
                    <a:pt x="151" y="9"/>
                  </a:lnTo>
                  <a:lnTo>
                    <a:pt x="93" y="5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7286456" y="3534612"/>
              <a:ext cx="91458" cy="296258"/>
            </a:xfrm>
            <a:custGeom>
              <a:avLst/>
              <a:gdLst/>
              <a:ahLst/>
              <a:cxnLst/>
              <a:rect l="l" t="t" r="r" b="b"/>
              <a:pathLst>
                <a:path w="70" h="227" extrusionOk="0">
                  <a:moveTo>
                    <a:pt x="43" y="227"/>
                  </a:moveTo>
                  <a:cubicBezTo>
                    <a:pt x="42" y="227"/>
                    <a:pt x="42" y="227"/>
                    <a:pt x="42" y="227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1" y="223"/>
                    <a:pt x="0" y="222"/>
                    <a:pt x="1" y="2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7" y="1"/>
                  </a:cubicBezTo>
                  <a:cubicBezTo>
                    <a:pt x="27" y="1"/>
                    <a:pt x="28" y="0"/>
                    <a:pt x="28" y="1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6"/>
                    <a:pt x="70" y="7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4" y="227"/>
                    <a:pt x="44" y="227"/>
                  </a:cubicBezTo>
                  <a:cubicBezTo>
                    <a:pt x="44" y="227"/>
                    <a:pt x="43" y="227"/>
                    <a:pt x="43" y="227"/>
                  </a:cubicBezTo>
                  <a:close/>
                  <a:moveTo>
                    <a:pt x="5" y="219"/>
                  </a:moveTo>
                  <a:cubicBezTo>
                    <a:pt x="41" y="223"/>
                    <a:pt x="41" y="223"/>
                    <a:pt x="41" y="22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5" y="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6823554" y="4063163"/>
              <a:ext cx="673311" cy="226681"/>
            </a:xfrm>
            <a:custGeom>
              <a:avLst/>
              <a:gdLst/>
              <a:ahLst/>
              <a:cxnLst/>
              <a:rect l="l" t="t" r="r" b="b"/>
              <a:pathLst>
                <a:path w="1200" h="404" extrusionOk="0">
                  <a:moveTo>
                    <a:pt x="525" y="86"/>
                  </a:moveTo>
                  <a:lnTo>
                    <a:pt x="525" y="0"/>
                  </a:lnTo>
                  <a:lnTo>
                    <a:pt x="660" y="0"/>
                  </a:lnTo>
                  <a:lnTo>
                    <a:pt x="660" y="86"/>
                  </a:lnTo>
                  <a:lnTo>
                    <a:pt x="1200" y="302"/>
                  </a:lnTo>
                  <a:lnTo>
                    <a:pt x="1200" y="404"/>
                  </a:lnTo>
                  <a:lnTo>
                    <a:pt x="1162" y="404"/>
                  </a:lnTo>
                  <a:lnTo>
                    <a:pt x="1162" y="325"/>
                  </a:lnTo>
                  <a:lnTo>
                    <a:pt x="593" y="197"/>
                  </a:lnTo>
                  <a:lnTo>
                    <a:pt x="37" y="325"/>
                  </a:lnTo>
                  <a:lnTo>
                    <a:pt x="37" y="404"/>
                  </a:lnTo>
                  <a:lnTo>
                    <a:pt x="0" y="404"/>
                  </a:lnTo>
                  <a:lnTo>
                    <a:pt x="0" y="302"/>
                  </a:lnTo>
                  <a:lnTo>
                    <a:pt x="525" y="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45"/>
            <p:cNvSpPr/>
            <p:nvPr/>
          </p:nvSpPr>
          <p:spPr>
            <a:xfrm>
              <a:off x="6820749" y="4060358"/>
              <a:ext cx="678361" cy="232293"/>
            </a:xfrm>
            <a:custGeom>
              <a:avLst/>
              <a:gdLst/>
              <a:ahLst/>
              <a:cxnLst/>
              <a:rect l="l" t="t" r="r" b="b"/>
              <a:pathLst>
                <a:path w="520" h="178" extrusionOk="0">
                  <a:moveTo>
                    <a:pt x="518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7"/>
                    <a:pt x="19" y="178"/>
                    <a:pt x="18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1" y="130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7" y="0"/>
                    <a:pt x="288" y="1"/>
                    <a:pt x="288" y="2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519" y="130"/>
                    <a:pt x="519" y="130"/>
                    <a:pt x="519" y="130"/>
                  </a:cubicBezTo>
                  <a:cubicBezTo>
                    <a:pt x="519" y="130"/>
                    <a:pt x="520" y="131"/>
                    <a:pt x="520" y="132"/>
                  </a:cubicBezTo>
                  <a:cubicBezTo>
                    <a:pt x="520" y="176"/>
                    <a:pt x="520" y="176"/>
                    <a:pt x="520" y="176"/>
                  </a:cubicBezTo>
                  <a:cubicBezTo>
                    <a:pt x="520" y="177"/>
                    <a:pt x="519" y="178"/>
                    <a:pt x="518" y="178"/>
                  </a:cubicBezTo>
                  <a:close/>
                  <a:moveTo>
                    <a:pt x="504" y="174"/>
                  </a:moveTo>
                  <a:cubicBezTo>
                    <a:pt x="516" y="174"/>
                    <a:pt x="516" y="174"/>
                    <a:pt x="516" y="174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286" y="41"/>
                    <a:pt x="286" y="41"/>
                    <a:pt x="286" y="41"/>
                  </a:cubicBezTo>
                  <a:cubicBezTo>
                    <a:pt x="285" y="41"/>
                    <a:pt x="284" y="40"/>
                    <a:pt x="284" y="39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39"/>
                    <a:pt x="230" y="40"/>
                    <a:pt x="229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6" y="142"/>
                    <a:pt x="16" y="141"/>
                    <a:pt x="17" y="140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  <a:moveTo>
                    <a:pt x="228" y="39"/>
                  </a:moveTo>
                  <a:cubicBezTo>
                    <a:pt x="228" y="39"/>
                    <a:pt x="228" y="39"/>
                    <a:pt x="228" y="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7081657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7079412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7496865" y="4260108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0" y="25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8"/>
                    <a:pt x="38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749406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34"/>
                    <a:pt x="50" y="40"/>
                    <a:pt x="45" y="45"/>
                  </a:cubicBezTo>
                  <a:cubicBezTo>
                    <a:pt x="40" y="50"/>
                    <a:pt x="34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9"/>
                    <a:pt x="38" y="47"/>
                    <a:pt x="43" y="42"/>
                  </a:cubicBezTo>
                  <a:cubicBezTo>
                    <a:pt x="47" y="38"/>
                    <a:pt x="49" y="33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751482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7512576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675678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675454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677530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6772495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8" y="21"/>
                    <a:pt x="21" y="17"/>
                    <a:pt x="21" y="13"/>
                  </a:cubicBezTo>
                  <a:cubicBezTo>
                    <a:pt x="21" y="8"/>
                    <a:pt x="18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7129911" y="4119273"/>
              <a:ext cx="51059" cy="172257"/>
            </a:xfrm>
            <a:custGeom>
              <a:avLst/>
              <a:gdLst/>
              <a:ahLst/>
              <a:cxnLst/>
              <a:rect l="l" t="t" r="r" b="b"/>
              <a:pathLst>
                <a:path w="91" h="307" extrusionOk="0">
                  <a:moveTo>
                    <a:pt x="24" y="307"/>
                  </a:moveTo>
                  <a:lnTo>
                    <a:pt x="68" y="307"/>
                  </a:lnTo>
                  <a:lnTo>
                    <a:pt x="91" y="0"/>
                  </a:lnTo>
                  <a:lnTo>
                    <a:pt x="0" y="0"/>
                  </a:lnTo>
                  <a:lnTo>
                    <a:pt x="24" y="3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7127666" y="4116468"/>
              <a:ext cx="56109" cy="177306"/>
            </a:xfrm>
            <a:custGeom>
              <a:avLst/>
              <a:gdLst/>
              <a:ahLst/>
              <a:cxnLst/>
              <a:rect l="l" t="t" r="r" b="b"/>
              <a:pathLst>
                <a:path w="43" h="136" extrusionOk="0">
                  <a:moveTo>
                    <a:pt x="31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1" y="136"/>
                    <a:pt x="10" y="135"/>
                    <a:pt x="10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4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4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7144499" y="4255058"/>
              <a:ext cx="246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7141694" y="4252253"/>
              <a:ext cx="30299" cy="75748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21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2" y="58"/>
                    <a:pt x="21" y="58"/>
                  </a:cubicBezTo>
                  <a:close/>
                  <a:moveTo>
                    <a:pt x="4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7247740" y="3086858"/>
              <a:ext cx="271008" cy="600371"/>
            </a:xfrm>
            <a:custGeom>
              <a:avLst/>
              <a:gdLst/>
              <a:ahLst/>
              <a:cxnLst/>
              <a:rect l="l" t="t" r="r" b="b"/>
              <a:pathLst>
                <a:path w="208" h="460" extrusionOk="0">
                  <a:moveTo>
                    <a:pt x="82" y="455"/>
                  </a:moveTo>
                  <a:cubicBezTo>
                    <a:pt x="82" y="455"/>
                    <a:pt x="82" y="455"/>
                    <a:pt x="82" y="455"/>
                  </a:cubicBezTo>
                  <a:cubicBezTo>
                    <a:pt x="129" y="460"/>
                    <a:pt x="172" y="425"/>
                    <a:pt x="176" y="378"/>
                  </a:cubicBezTo>
                  <a:cubicBezTo>
                    <a:pt x="176" y="378"/>
                    <a:pt x="176" y="378"/>
                    <a:pt x="176" y="37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8" y="51"/>
                    <a:pt x="173" y="9"/>
                    <a:pt x="126" y="4"/>
                  </a:cubicBezTo>
                  <a:cubicBezTo>
                    <a:pt x="78" y="0"/>
                    <a:pt x="36" y="34"/>
                    <a:pt x="32" y="82"/>
                  </a:cubicBezTo>
                  <a:cubicBezTo>
                    <a:pt x="5" y="362"/>
                    <a:pt x="5" y="362"/>
                    <a:pt x="5" y="362"/>
                  </a:cubicBezTo>
                  <a:cubicBezTo>
                    <a:pt x="0" y="409"/>
                    <a:pt x="35" y="451"/>
                    <a:pt x="8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7244935" y="3082931"/>
              <a:ext cx="276619" cy="601493"/>
            </a:xfrm>
            <a:custGeom>
              <a:avLst/>
              <a:gdLst/>
              <a:ahLst/>
              <a:cxnLst/>
              <a:rect l="l" t="t" r="r" b="b"/>
              <a:pathLst>
                <a:path w="212" h="461" extrusionOk="0">
                  <a:moveTo>
                    <a:pt x="93" y="460"/>
                  </a:moveTo>
                  <a:cubicBezTo>
                    <a:pt x="90" y="460"/>
                    <a:pt x="87" y="460"/>
                    <a:pt x="84" y="460"/>
                  </a:cubicBezTo>
                  <a:cubicBezTo>
                    <a:pt x="36" y="455"/>
                    <a:pt x="0" y="412"/>
                    <a:pt x="5" y="36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6" y="36"/>
                    <a:pt x="79" y="0"/>
                    <a:pt x="128" y="5"/>
                  </a:cubicBezTo>
                  <a:cubicBezTo>
                    <a:pt x="176" y="10"/>
                    <a:pt x="212" y="53"/>
                    <a:pt x="207" y="10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6" y="426"/>
                    <a:pt x="137" y="460"/>
                    <a:pt x="93" y="460"/>
                  </a:cubicBezTo>
                  <a:close/>
                  <a:moveTo>
                    <a:pt x="119" y="9"/>
                  </a:moveTo>
                  <a:cubicBezTo>
                    <a:pt x="77" y="9"/>
                    <a:pt x="40" y="41"/>
                    <a:pt x="36" y="85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5" y="411"/>
                    <a:pt x="38" y="452"/>
                    <a:pt x="84" y="456"/>
                  </a:cubicBezTo>
                  <a:cubicBezTo>
                    <a:pt x="131" y="461"/>
                    <a:pt x="172" y="427"/>
                    <a:pt x="176" y="380"/>
                  </a:cubicBezTo>
                  <a:cubicBezTo>
                    <a:pt x="176" y="380"/>
                    <a:pt x="176" y="380"/>
                    <a:pt x="176" y="380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7" y="55"/>
                    <a:pt x="174" y="14"/>
                    <a:pt x="127" y="9"/>
                  </a:cubicBezTo>
                  <a:cubicBezTo>
                    <a:pt x="125" y="9"/>
                    <a:pt x="122" y="9"/>
                    <a:pt x="1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7221369" y="3082931"/>
              <a:ext cx="269886" cy="601493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82" y="456"/>
                  </a:moveTo>
                  <a:cubicBezTo>
                    <a:pt x="82" y="456"/>
                    <a:pt x="82" y="456"/>
                    <a:pt x="82" y="456"/>
                  </a:cubicBezTo>
                  <a:cubicBezTo>
                    <a:pt x="129" y="461"/>
                    <a:pt x="171" y="426"/>
                    <a:pt x="176" y="37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7" y="51"/>
                    <a:pt x="172" y="10"/>
                    <a:pt x="125" y="5"/>
                  </a:cubicBezTo>
                  <a:cubicBezTo>
                    <a:pt x="78" y="0"/>
                    <a:pt x="36" y="35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0" y="409"/>
                    <a:pt x="35" y="452"/>
                    <a:pt x="82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7218563" y="3084053"/>
              <a:ext cx="275497" cy="597566"/>
            </a:xfrm>
            <a:custGeom>
              <a:avLst/>
              <a:gdLst/>
              <a:ahLst/>
              <a:cxnLst/>
              <a:rect l="l" t="t" r="r" b="b"/>
              <a:pathLst>
                <a:path w="211" h="458" extrusionOk="0">
                  <a:moveTo>
                    <a:pt x="92" y="457"/>
                  </a:moveTo>
                  <a:cubicBezTo>
                    <a:pt x="89" y="457"/>
                    <a:pt x="86" y="457"/>
                    <a:pt x="84" y="457"/>
                  </a:cubicBezTo>
                  <a:cubicBezTo>
                    <a:pt x="35" y="452"/>
                    <a:pt x="0" y="409"/>
                    <a:pt x="4" y="36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58"/>
                    <a:pt x="45" y="37"/>
                    <a:pt x="63" y="22"/>
                  </a:cubicBezTo>
                  <a:cubicBezTo>
                    <a:pt x="81" y="7"/>
                    <a:pt x="104" y="0"/>
                    <a:pt x="127" y="2"/>
                  </a:cubicBezTo>
                  <a:cubicBezTo>
                    <a:pt x="176" y="7"/>
                    <a:pt x="211" y="50"/>
                    <a:pt x="207" y="98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75" y="423"/>
                    <a:pt x="137" y="457"/>
                    <a:pt x="92" y="457"/>
                  </a:cubicBezTo>
                  <a:close/>
                  <a:moveTo>
                    <a:pt x="84" y="453"/>
                  </a:moveTo>
                  <a:cubicBezTo>
                    <a:pt x="130" y="458"/>
                    <a:pt x="171" y="424"/>
                    <a:pt x="176" y="377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207" y="51"/>
                    <a:pt x="173" y="10"/>
                    <a:pt x="127" y="6"/>
                  </a:cubicBezTo>
                  <a:cubicBezTo>
                    <a:pt x="105" y="4"/>
                    <a:pt x="83" y="11"/>
                    <a:pt x="66" y="25"/>
                  </a:cubicBezTo>
                  <a:cubicBezTo>
                    <a:pt x="48" y="39"/>
                    <a:pt x="37" y="59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4" y="408"/>
                    <a:pt x="38" y="449"/>
                    <a:pt x="84" y="4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45"/>
            <p:cNvSpPr/>
            <p:nvPr/>
          </p:nvSpPr>
          <p:spPr>
            <a:xfrm>
              <a:off x="6818504" y="3713040"/>
              <a:ext cx="571193" cy="142518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16" y="98"/>
                  </a:moveTo>
                  <a:cubicBezTo>
                    <a:pt x="418" y="109"/>
                    <a:pt x="418" y="109"/>
                    <a:pt x="418" y="109"/>
                  </a:cubicBezTo>
                  <a:cubicBezTo>
                    <a:pt x="427" y="109"/>
                    <a:pt x="435" y="101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8" y="19"/>
                    <a:pt x="430" y="11"/>
                    <a:pt x="421" y="10"/>
                  </a:cubicBezTo>
                  <a:cubicBezTo>
                    <a:pt x="421" y="10"/>
                    <a:pt x="421" y="10"/>
                    <a:pt x="421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2" y="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90"/>
                    <a:pt x="7" y="98"/>
                    <a:pt x="16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45"/>
            <p:cNvSpPr/>
            <p:nvPr/>
          </p:nvSpPr>
          <p:spPr>
            <a:xfrm>
              <a:off x="6815699" y="3709113"/>
              <a:ext cx="575120" cy="148690"/>
            </a:xfrm>
            <a:custGeom>
              <a:avLst/>
              <a:gdLst/>
              <a:ahLst/>
              <a:cxnLst/>
              <a:rect l="l" t="t" r="r" b="b"/>
              <a:pathLst>
                <a:path w="441" h="114" extrusionOk="0">
                  <a:moveTo>
                    <a:pt x="420" y="114"/>
                  </a:moveTo>
                  <a:cubicBezTo>
                    <a:pt x="420" y="114"/>
                    <a:pt x="420" y="114"/>
                    <a:pt x="420" y="114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8" y="103"/>
                    <a:pt x="0" y="94"/>
                    <a:pt x="0" y="8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9"/>
                    <a:pt x="11" y="0"/>
                    <a:pt x="22" y="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8" y="12"/>
                    <a:pt x="433" y="14"/>
                    <a:pt x="436" y="17"/>
                  </a:cubicBezTo>
                  <a:cubicBezTo>
                    <a:pt x="440" y="21"/>
                    <a:pt x="441" y="26"/>
                    <a:pt x="441" y="31"/>
                  </a:cubicBezTo>
                  <a:cubicBezTo>
                    <a:pt x="439" y="95"/>
                    <a:pt x="439" y="95"/>
                    <a:pt x="439" y="95"/>
                  </a:cubicBezTo>
                  <a:cubicBezTo>
                    <a:pt x="439" y="100"/>
                    <a:pt x="437" y="105"/>
                    <a:pt x="433" y="108"/>
                  </a:cubicBezTo>
                  <a:cubicBezTo>
                    <a:pt x="430" y="112"/>
                    <a:pt x="425" y="114"/>
                    <a:pt x="420" y="114"/>
                  </a:cubicBezTo>
                  <a:close/>
                  <a:moveTo>
                    <a:pt x="18" y="99"/>
                  </a:moveTo>
                  <a:cubicBezTo>
                    <a:pt x="420" y="110"/>
                    <a:pt x="420" y="110"/>
                    <a:pt x="420" y="110"/>
                  </a:cubicBezTo>
                  <a:cubicBezTo>
                    <a:pt x="424" y="110"/>
                    <a:pt x="428" y="108"/>
                    <a:pt x="431" y="106"/>
                  </a:cubicBezTo>
                  <a:cubicBezTo>
                    <a:pt x="433" y="103"/>
                    <a:pt x="435" y="99"/>
                    <a:pt x="435" y="95"/>
                  </a:cubicBezTo>
                  <a:cubicBezTo>
                    <a:pt x="437" y="31"/>
                    <a:pt x="437" y="31"/>
                    <a:pt x="437" y="31"/>
                  </a:cubicBezTo>
                  <a:cubicBezTo>
                    <a:pt x="437" y="27"/>
                    <a:pt x="436" y="23"/>
                    <a:pt x="433" y="20"/>
                  </a:cubicBezTo>
                  <a:cubicBezTo>
                    <a:pt x="431" y="17"/>
                    <a:pt x="427" y="16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3" y="4"/>
                    <a:pt x="6" y="11"/>
                    <a:pt x="6" y="19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92"/>
                    <a:pt x="10" y="99"/>
                    <a:pt x="18" y="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7036208" y="3716968"/>
              <a:ext cx="353488" cy="138590"/>
            </a:xfrm>
            <a:custGeom>
              <a:avLst/>
              <a:gdLst/>
              <a:ahLst/>
              <a:cxnLst/>
              <a:rect l="l" t="t" r="r" b="b"/>
              <a:pathLst>
                <a:path w="271" h="106" extrusionOk="0">
                  <a:moveTo>
                    <a:pt x="251" y="105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8" y="98"/>
                    <a:pt x="0" y="90"/>
                    <a:pt x="1" y="8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7"/>
                    <a:pt x="11" y="0"/>
                    <a:pt x="20" y="0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63" y="8"/>
                    <a:pt x="271" y="15"/>
                    <a:pt x="270" y="25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8"/>
                    <a:pt x="260" y="106"/>
                    <a:pt x="25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7035086" y="3714724"/>
              <a:ext cx="357417" cy="141957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252" y="109"/>
                  </a:moveTo>
                  <a:cubicBezTo>
                    <a:pt x="252" y="109"/>
                    <a:pt x="252" y="109"/>
                    <a:pt x="252" y="109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3" y="102"/>
                    <a:pt x="8" y="100"/>
                    <a:pt x="5" y="96"/>
                  </a:cubicBezTo>
                  <a:cubicBezTo>
                    <a:pt x="1" y="92"/>
                    <a:pt x="0" y="88"/>
                    <a:pt x="0" y="8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3"/>
                    <a:pt x="4" y="9"/>
                    <a:pt x="8" y="5"/>
                  </a:cubicBezTo>
                  <a:cubicBezTo>
                    <a:pt x="11" y="2"/>
                    <a:pt x="16" y="0"/>
                    <a:pt x="21" y="0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65" y="8"/>
                    <a:pt x="274" y="16"/>
                    <a:pt x="273" y="27"/>
                  </a:cubicBezTo>
                  <a:cubicBezTo>
                    <a:pt x="271" y="91"/>
                    <a:pt x="271" y="91"/>
                    <a:pt x="271" y="91"/>
                  </a:cubicBezTo>
                  <a:cubicBezTo>
                    <a:pt x="271" y="96"/>
                    <a:pt x="269" y="101"/>
                    <a:pt x="265" y="104"/>
                  </a:cubicBezTo>
                  <a:cubicBezTo>
                    <a:pt x="262" y="108"/>
                    <a:pt x="257" y="109"/>
                    <a:pt x="252" y="109"/>
                  </a:cubicBezTo>
                  <a:close/>
                  <a:moveTo>
                    <a:pt x="21" y="4"/>
                  </a:moveTo>
                  <a:cubicBezTo>
                    <a:pt x="17" y="4"/>
                    <a:pt x="13" y="5"/>
                    <a:pt x="11" y="8"/>
                  </a:cubicBezTo>
                  <a:cubicBezTo>
                    <a:pt x="8" y="11"/>
                    <a:pt x="6" y="14"/>
                    <a:pt x="6" y="18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7"/>
                    <a:pt x="5" y="90"/>
                    <a:pt x="8" y="93"/>
                  </a:cubicBezTo>
                  <a:cubicBezTo>
                    <a:pt x="11" y="96"/>
                    <a:pt x="14" y="98"/>
                    <a:pt x="18" y="98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56" y="106"/>
                    <a:pt x="260" y="104"/>
                    <a:pt x="263" y="101"/>
                  </a:cubicBezTo>
                  <a:cubicBezTo>
                    <a:pt x="266" y="99"/>
                    <a:pt x="267" y="95"/>
                    <a:pt x="267" y="91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70" y="19"/>
                    <a:pt x="263" y="12"/>
                    <a:pt x="255" y="11"/>
                  </a:cubicBezTo>
                  <a:cubicBezTo>
                    <a:pt x="21" y="4"/>
                    <a:pt x="21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6683842" y="4185482"/>
              <a:ext cx="249125" cy="142518"/>
            </a:xfrm>
            <a:custGeom>
              <a:avLst/>
              <a:gdLst/>
              <a:ahLst/>
              <a:cxnLst/>
              <a:rect l="l" t="t" r="r" b="b"/>
              <a:pathLst>
                <a:path w="191" h="109" extrusionOk="0">
                  <a:moveTo>
                    <a:pt x="93" y="11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73" y="61"/>
                    <a:pt x="66" y="67"/>
                  </a:cubicBezTo>
                  <a:cubicBezTo>
                    <a:pt x="59" y="73"/>
                    <a:pt x="16" y="92"/>
                    <a:pt x="8" y="95"/>
                  </a:cubicBezTo>
                  <a:cubicBezTo>
                    <a:pt x="0" y="98"/>
                    <a:pt x="14" y="107"/>
                    <a:pt x="32" y="108"/>
                  </a:cubicBezTo>
                  <a:cubicBezTo>
                    <a:pt x="51" y="108"/>
                    <a:pt x="86" y="109"/>
                    <a:pt x="98" y="106"/>
                  </a:cubicBezTo>
                  <a:cubicBezTo>
                    <a:pt x="109" y="103"/>
                    <a:pt x="132" y="86"/>
                    <a:pt x="137" y="85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63" y="90"/>
                    <a:pt x="171" y="88"/>
                  </a:cubicBezTo>
                  <a:cubicBezTo>
                    <a:pt x="179" y="86"/>
                    <a:pt x="191" y="76"/>
                    <a:pt x="191" y="76"/>
                  </a:cubicBezTo>
                  <a:cubicBezTo>
                    <a:pt x="187" y="62"/>
                    <a:pt x="182" y="49"/>
                    <a:pt x="176" y="35"/>
                  </a:cubicBezTo>
                  <a:cubicBezTo>
                    <a:pt x="172" y="29"/>
                    <a:pt x="167" y="23"/>
                    <a:pt x="162" y="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93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6687769" y="4183238"/>
              <a:ext cx="249125" cy="145885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55" y="112"/>
                  </a:moveTo>
                  <a:cubicBezTo>
                    <a:pt x="46" y="112"/>
                    <a:pt x="36" y="112"/>
                    <a:pt x="29" y="112"/>
                  </a:cubicBezTo>
                  <a:cubicBezTo>
                    <a:pt x="15" y="111"/>
                    <a:pt x="1" y="105"/>
                    <a:pt x="1" y="100"/>
                  </a:cubicBezTo>
                  <a:cubicBezTo>
                    <a:pt x="0" y="99"/>
                    <a:pt x="0" y="96"/>
                    <a:pt x="4" y="95"/>
                  </a:cubicBezTo>
                  <a:cubicBezTo>
                    <a:pt x="13" y="91"/>
                    <a:pt x="55" y="73"/>
                    <a:pt x="62" y="68"/>
                  </a:cubicBezTo>
                  <a:cubicBezTo>
                    <a:pt x="67" y="63"/>
                    <a:pt x="81" y="37"/>
                    <a:pt x="86" y="27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9" y="11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5" y="0"/>
                    <a:pt x="146" y="1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6" y="23"/>
                    <a:pt x="171" y="30"/>
                    <a:pt x="174" y="36"/>
                  </a:cubicBezTo>
                  <a:cubicBezTo>
                    <a:pt x="180" y="50"/>
                    <a:pt x="186" y="63"/>
                    <a:pt x="190" y="77"/>
                  </a:cubicBezTo>
                  <a:cubicBezTo>
                    <a:pt x="191" y="78"/>
                    <a:pt x="190" y="79"/>
                    <a:pt x="190" y="79"/>
                  </a:cubicBezTo>
                  <a:cubicBezTo>
                    <a:pt x="189" y="80"/>
                    <a:pt x="176" y="90"/>
                    <a:pt x="168" y="92"/>
                  </a:cubicBezTo>
                  <a:cubicBezTo>
                    <a:pt x="160" y="94"/>
                    <a:pt x="139" y="101"/>
                    <a:pt x="139" y="102"/>
                  </a:cubicBezTo>
                  <a:cubicBezTo>
                    <a:pt x="138" y="102"/>
                    <a:pt x="138" y="102"/>
                    <a:pt x="137" y="101"/>
                  </a:cubicBezTo>
                  <a:cubicBezTo>
                    <a:pt x="137" y="101"/>
                    <a:pt x="136" y="101"/>
                    <a:pt x="136" y="100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0" y="91"/>
                    <a:pt x="126" y="93"/>
                    <a:pt x="122" y="96"/>
                  </a:cubicBezTo>
                  <a:cubicBezTo>
                    <a:pt x="113" y="101"/>
                    <a:pt x="102" y="108"/>
                    <a:pt x="95" y="110"/>
                  </a:cubicBezTo>
                  <a:cubicBezTo>
                    <a:pt x="87" y="111"/>
                    <a:pt x="71" y="112"/>
                    <a:pt x="55" y="112"/>
                  </a:cubicBezTo>
                  <a:close/>
                  <a:moveTo>
                    <a:pt x="91" y="15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0"/>
                    <a:pt x="71" y="65"/>
                    <a:pt x="64" y="71"/>
                  </a:cubicBezTo>
                  <a:cubicBezTo>
                    <a:pt x="57" y="77"/>
                    <a:pt x="13" y="96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5" y="101"/>
                    <a:pt x="14" y="107"/>
                    <a:pt x="30" y="108"/>
                  </a:cubicBezTo>
                  <a:cubicBezTo>
                    <a:pt x="50" y="108"/>
                    <a:pt x="83" y="108"/>
                    <a:pt x="94" y="106"/>
                  </a:cubicBezTo>
                  <a:cubicBezTo>
                    <a:pt x="101" y="104"/>
                    <a:pt x="111" y="98"/>
                    <a:pt x="120" y="92"/>
                  </a:cubicBezTo>
                  <a:cubicBezTo>
                    <a:pt x="127" y="88"/>
                    <a:pt x="131" y="85"/>
                    <a:pt x="134" y="85"/>
                  </a:cubicBezTo>
                  <a:cubicBezTo>
                    <a:pt x="135" y="85"/>
                    <a:pt x="136" y="85"/>
                    <a:pt x="136" y="86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45" y="95"/>
                    <a:pt x="161" y="89"/>
                    <a:pt x="167" y="88"/>
                  </a:cubicBezTo>
                  <a:cubicBezTo>
                    <a:pt x="173" y="86"/>
                    <a:pt x="183" y="80"/>
                    <a:pt x="186" y="77"/>
                  </a:cubicBezTo>
                  <a:cubicBezTo>
                    <a:pt x="182" y="64"/>
                    <a:pt x="177" y="51"/>
                    <a:pt x="171" y="38"/>
                  </a:cubicBezTo>
                  <a:cubicBezTo>
                    <a:pt x="167" y="32"/>
                    <a:pt x="163" y="26"/>
                    <a:pt x="157" y="21"/>
                  </a:cubicBezTo>
                  <a:cubicBezTo>
                    <a:pt x="143" y="4"/>
                    <a:pt x="143" y="4"/>
                    <a:pt x="143" y="4"/>
                  </a:cubicBezTo>
                  <a:lnTo>
                    <a:pt x="91" y="15"/>
                  </a:ln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6498681" y="3463914"/>
              <a:ext cx="749060" cy="754673"/>
            </a:xfrm>
            <a:custGeom>
              <a:avLst/>
              <a:gdLst/>
              <a:ahLst/>
              <a:cxnLst/>
              <a:rect l="l" t="t" r="r" b="b"/>
              <a:pathLst>
                <a:path w="574" h="578" extrusionOk="0">
                  <a:moveTo>
                    <a:pt x="354" y="0"/>
                  </a:moveTo>
                  <a:cubicBezTo>
                    <a:pt x="321" y="20"/>
                    <a:pt x="321" y="20"/>
                    <a:pt x="321" y="2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" y="82"/>
                    <a:pt x="13" y="97"/>
                  </a:cubicBezTo>
                  <a:cubicBezTo>
                    <a:pt x="0" y="112"/>
                    <a:pt x="5" y="125"/>
                    <a:pt x="16" y="143"/>
                  </a:cubicBezTo>
                  <a:cubicBezTo>
                    <a:pt x="27" y="162"/>
                    <a:pt x="217" y="578"/>
                    <a:pt x="217" y="578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412" y="214"/>
                    <a:pt x="456" y="206"/>
                  </a:cubicBezTo>
                  <a:cubicBezTo>
                    <a:pt x="499" y="198"/>
                    <a:pt x="554" y="152"/>
                    <a:pt x="564" y="117"/>
                  </a:cubicBezTo>
                  <a:cubicBezTo>
                    <a:pt x="574" y="81"/>
                    <a:pt x="529" y="25"/>
                    <a:pt x="529" y="25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6494753" y="3461109"/>
              <a:ext cx="755232" cy="759721"/>
            </a:xfrm>
            <a:custGeom>
              <a:avLst/>
              <a:gdLst/>
              <a:ahLst/>
              <a:cxnLst/>
              <a:rect l="l" t="t" r="r" b="b"/>
              <a:pathLst>
                <a:path w="579" h="582" extrusionOk="0">
                  <a:moveTo>
                    <a:pt x="220" y="582"/>
                  </a:moveTo>
                  <a:cubicBezTo>
                    <a:pt x="219" y="582"/>
                    <a:pt x="219" y="581"/>
                    <a:pt x="218" y="581"/>
                  </a:cubicBezTo>
                  <a:cubicBezTo>
                    <a:pt x="216" y="576"/>
                    <a:pt x="28" y="165"/>
                    <a:pt x="17" y="146"/>
                  </a:cubicBezTo>
                  <a:cubicBezTo>
                    <a:pt x="7" y="129"/>
                    <a:pt x="0" y="114"/>
                    <a:pt x="14" y="98"/>
                  </a:cubicBezTo>
                  <a:cubicBezTo>
                    <a:pt x="27" y="83"/>
                    <a:pt x="230" y="45"/>
                    <a:pt x="253" y="41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357" y="0"/>
                    <a:pt x="357" y="0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3" y="25"/>
                    <a:pt x="533" y="25"/>
                    <a:pt x="533" y="25"/>
                  </a:cubicBezTo>
                  <a:cubicBezTo>
                    <a:pt x="535" y="28"/>
                    <a:pt x="579" y="83"/>
                    <a:pt x="569" y="119"/>
                  </a:cubicBezTo>
                  <a:cubicBezTo>
                    <a:pt x="559" y="156"/>
                    <a:pt x="503" y="202"/>
                    <a:pt x="459" y="210"/>
                  </a:cubicBezTo>
                  <a:cubicBezTo>
                    <a:pt x="418" y="218"/>
                    <a:pt x="201" y="175"/>
                    <a:pt x="170" y="169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1" y="564"/>
                    <a:pt x="301" y="564"/>
                    <a:pt x="301" y="565"/>
                  </a:cubicBezTo>
                  <a:cubicBezTo>
                    <a:pt x="300" y="565"/>
                    <a:pt x="300" y="566"/>
                    <a:pt x="299" y="566"/>
                  </a:cubicBezTo>
                  <a:cubicBezTo>
                    <a:pt x="220" y="582"/>
                    <a:pt x="220" y="582"/>
                    <a:pt x="220" y="582"/>
                  </a:cubicBezTo>
                  <a:close/>
                  <a:moveTo>
                    <a:pt x="357" y="4"/>
                  </a:moveTo>
                  <a:cubicBezTo>
                    <a:pt x="325" y="24"/>
                    <a:pt x="325" y="24"/>
                    <a:pt x="325" y="24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164" y="61"/>
                    <a:pt x="26" y="90"/>
                    <a:pt x="17" y="100"/>
                  </a:cubicBezTo>
                  <a:cubicBezTo>
                    <a:pt x="6" y="114"/>
                    <a:pt x="9" y="125"/>
                    <a:pt x="20" y="144"/>
                  </a:cubicBezTo>
                  <a:cubicBezTo>
                    <a:pt x="31" y="163"/>
                    <a:pt x="207" y="546"/>
                    <a:pt x="221" y="577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6"/>
                    <a:pt x="165" y="165"/>
                    <a:pt x="165" y="165"/>
                  </a:cubicBezTo>
                  <a:cubicBezTo>
                    <a:pt x="166" y="164"/>
                    <a:pt x="166" y="164"/>
                    <a:pt x="167" y="164"/>
                  </a:cubicBezTo>
                  <a:cubicBezTo>
                    <a:pt x="170" y="165"/>
                    <a:pt x="416" y="214"/>
                    <a:pt x="458" y="206"/>
                  </a:cubicBezTo>
                  <a:cubicBezTo>
                    <a:pt x="501" y="199"/>
                    <a:pt x="556" y="153"/>
                    <a:pt x="565" y="118"/>
                  </a:cubicBezTo>
                  <a:cubicBezTo>
                    <a:pt x="574" y="86"/>
                    <a:pt x="535" y="35"/>
                    <a:pt x="531" y="29"/>
                  </a:cubicBezTo>
                  <a:lnTo>
                    <a:pt x="357" y="4"/>
                  </a:lnTo>
                  <a:close/>
                  <a:moveTo>
                    <a:pt x="324" y="22"/>
                  </a:moveTo>
                  <a:cubicBezTo>
                    <a:pt x="324" y="22"/>
                    <a:pt x="324" y="22"/>
                    <a:pt x="32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6635588" y="3624387"/>
              <a:ext cx="83603" cy="71820"/>
            </a:xfrm>
            <a:custGeom>
              <a:avLst/>
              <a:gdLst/>
              <a:ahLst/>
              <a:cxnLst/>
              <a:rect l="l" t="t" r="r" b="b"/>
              <a:pathLst>
                <a:path w="64" h="55" extrusionOk="0">
                  <a:moveTo>
                    <a:pt x="61" y="55"/>
                  </a:moveTo>
                  <a:cubicBezTo>
                    <a:pt x="61" y="55"/>
                    <a:pt x="60" y="55"/>
                    <a:pt x="60" y="54"/>
                  </a:cubicBezTo>
                  <a:cubicBezTo>
                    <a:pt x="51" y="28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54" y="25"/>
                    <a:pt x="63" y="53"/>
                  </a:cubicBezTo>
                  <a:cubicBezTo>
                    <a:pt x="64" y="54"/>
                    <a:pt x="63" y="55"/>
                    <a:pt x="62" y="55"/>
                  </a:cubicBezTo>
                  <a:lnTo>
                    <a:pt x="61" y="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6953727" y="3021211"/>
              <a:ext cx="343389" cy="484223"/>
            </a:xfrm>
            <a:custGeom>
              <a:avLst/>
              <a:gdLst/>
              <a:ahLst/>
              <a:cxnLst/>
              <a:rect l="l" t="t" r="r" b="b"/>
              <a:pathLst>
                <a:path w="612" h="863" extrusionOk="0">
                  <a:moveTo>
                    <a:pt x="612" y="24"/>
                  </a:moveTo>
                  <a:lnTo>
                    <a:pt x="363" y="0"/>
                  </a:lnTo>
                  <a:lnTo>
                    <a:pt x="0" y="821"/>
                  </a:lnTo>
                  <a:lnTo>
                    <a:pt x="240" y="863"/>
                  </a:lnTo>
                  <a:lnTo>
                    <a:pt x="612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45"/>
            <p:cNvSpPr/>
            <p:nvPr/>
          </p:nvSpPr>
          <p:spPr>
            <a:xfrm>
              <a:off x="6951483" y="3018966"/>
              <a:ext cx="348439" cy="489275"/>
            </a:xfrm>
            <a:custGeom>
              <a:avLst/>
              <a:gdLst/>
              <a:ahLst/>
              <a:cxnLst/>
              <a:rect l="l" t="t" r="r" b="b"/>
              <a:pathLst>
                <a:path w="267" h="375" extrusionOk="0">
                  <a:moveTo>
                    <a:pt x="105" y="375"/>
                  </a:moveTo>
                  <a:cubicBezTo>
                    <a:pt x="104" y="375"/>
                    <a:pt x="104" y="375"/>
                    <a:pt x="104" y="375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1" y="357"/>
                    <a:pt x="1" y="356"/>
                    <a:pt x="0" y="356"/>
                  </a:cubicBezTo>
                  <a:cubicBezTo>
                    <a:pt x="0" y="355"/>
                    <a:pt x="0" y="355"/>
                    <a:pt x="0" y="354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0"/>
                    <a:pt x="157" y="0"/>
                    <a:pt x="158" y="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6" y="10"/>
                    <a:pt x="266" y="11"/>
                  </a:cubicBezTo>
                  <a:cubicBezTo>
                    <a:pt x="267" y="11"/>
                    <a:pt x="267" y="12"/>
                    <a:pt x="266" y="12"/>
                  </a:cubicBezTo>
                  <a:cubicBezTo>
                    <a:pt x="107" y="374"/>
                    <a:pt x="107" y="374"/>
                    <a:pt x="107" y="374"/>
                  </a:cubicBezTo>
                  <a:cubicBezTo>
                    <a:pt x="106" y="374"/>
                    <a:pt x="105" y="375"/>
                    <a:pt x="105" y="375"/>
                  </a:cubicBezTo>
                  <a:close/>
                  <a:moveTo>
                    <a:pt x="5" y="353"/>
                  </a:moveTo>
                  <a:cubicBezTo>
                    <a:pt x="103" y="371"/>
                    <a:pt x="103" y="371"/>
                    <a:pt x="103" y="371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159" y="4"/>
                    <a:pt x="159" y="4"/>
                    <a:pt x="159" y="4"/>
                  </a:cubicBezTo>
                  <a:lnTo>
                    <a:pt x="5" y="3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6824676" y="2992595"/>
              <a:ext cx="364150" cy="524624"/>
            </a:xfrm>
            <a:custGeom>
              <a:avLst/>
              <a:gdLst/>
              <a:ahLst/>
              <a:cxnLst/>
              <a:rect l="l" t="t" r="r" b="b"/>
              <a:pathLst>
                <a:path w="279" h="402" extrusionOk="0">
                  <a:moveTo>
                    <a:pt x="257" y="55"/>
                  </a:moveTo>
                  <a:cubicBezTo>
                    <a:pt x="257" y="55"/>
                    <a:pt x="101" y="370"/>
                    <a:pt x="99" y="375"/>
                  </a:cubicBezTo>
                  <a:cubicBezTo>
                    <a:pt x="97" y="380"/>
                    <a:pt x="53" y="393"/>
                    <a:pt x="43" y="395"/>
                  </a:cubicBezTo>
                  <a:cubicBezTo>
                    <a:pt x="33" y="397"/>
                    <a:pt x="0" y="402"/>
                    <a:pt x="0" y="402"/>
                  </a:cubicBezTo>
                  <a:cubicBezTo>
                    <a:pt x="56" y="364"/>
                    <a:pt x="56" y="364"/>
                    <a:pt x="56" y="364"/>
                  </a:cubicBezTo>
                  <a:cubicBezTo>
                    <a:pt x="95" y="263"/>
                    <a:pt x="95" y="263"/>
                    <a:pt x="95" y="263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136" y="105"/>
                    <a:pt x="156" y="59"/>
                  </a:cubicBezTo>
                  <a:cubicBezTo>
                    <a:pt x="175" y="14"/>
                    <a:pt x="183" y="2"/>
                    <a:pt x="203" y="1"/>
                  </a:cubicBezTo>
                  <a:cubicBezTo>
                    <a:pt x="222" y="0"/>
                    <a:pt x="279" y="4"/>
                    <a:pt x="279" y="4"/>
                  </a:cubicBezTo>
                  <a:lnTo>
                    <a:pt x="257" y="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6822432" y="2989789"/>
              <a:ext cx="369199" cy="530235"/>
            </a:xfrm>
            <a:custGeom>
              <a:avLst/>
              <a:gdLst/>
              <a:ahLst/>
              <a:cxnLst/>
              <a:rect l="l" t="t" r="r" b="b"/>
              <a:pathLst>
                <a:path w="283" h="406" extrusionOk="0">
                  <a:moveTo>
                    <a:pt x="2" y="406"/>
                  </a:moveTo>
                  <a:cubicBezTo>
                    <a:pt x="2" y="406"/>
                    <a:pt x="1" y="405"/>
                    <a:pt x="0" y="404"/>
                  </a:cubicBezTo>
                  <a:cubicBezTo>
                    <a:pt x="0" y="403"/>
                    <a:pt x="0" y="403"/>
                    <a:pt x="1" y="402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8" y="242"/>
                    <a:pt x="47" y="241"/>
                    <a:pt x="47" y="241"/>
                  </a:cubicBezTo>
                  <a:cubicBezTo>
                    <a:pt x="47" y="240"/>
                    <a:pt x="47" y="239"/>
                    <a:pt x="47" y="239"/>
                  </a:cubicBezTo>
                  <a:cubicBezTo>
                    <a:pt x="48" y="238"/>
                    <a:pt x="136" y="105"/>
                    <a:pt x="156" y="61"/>
                  </a:cubicBezTo>
                  <a:cubicBezTo>
                    <a:pt x="176" y="15"/>
                    <a:pt x="184" y="2"/>
                    <a:pt x="205" y="1"/>
                  </a:cubicBezTo>
                  <a:cubicBezTo>
                    <a:pt x="224" y="0"/>
                    <a:pt x="279" y="4"/>
                    <a:pt x="281" y="4"/>
                  </a:cubicBezTo>
                  <a:cubicBezTo>
                    <a:pt x="281" y="4"/>
                    <a:pt x="282" y="4"/>
                    <a:pt x="282" y="5"/>
                  </a:cubicBezTo>
                  <a:cubicBezTo>
                    <a:pt x="283" y="6"/>
                    <a:pt x="283" y="6"/>
                    <a:pt x="283" y="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9" y="61"/>
                    <a:pt x="105" y="373"/>
                    <a:pt x="103" y="378"/>
                  </a:cubicBezTo>
                  <a:cubicBezTo>
                    <a:pt x="100" y="384"/>
                    <a:pt x="51" y="398"/>
                    <a:pt x="45" y="399"/>
                  </a:cubicBezTo>
                  <a:cubicBezTo>
                    <a:pt x="35" y="401"/>
                    <a:pt x="3" y="406"/>
                    <a:pt x="3" y="406"/>
                  </a:cubicBezTo>
                  <a:lnTo>
                    <a:pt x="2" y="406"/>
                  </a:lnTo>
                  <a:close/>
                  <a:moveTo>
                    <a:pt x="52" y="239"/>
                  </a:moveTo>
                  <a:cubicBezTo>
                    <a:pt x="98" y="263"/>
                    <a:pt x="98" y="263"/>
                    <a:pt x="98" y="263"/>
                  </a:cubicBezTo>
                  <a:cubicBezTo>
                    <a:pt x="99" y="263"/>
                    <a:pt x="99" y="264"/>
                    <a:pt x="99" y="265"/>
                  </a:cubicBezTo>
                  <a:cubicBezTo>
                    <a:pt x="59" y="367"/>
                    <a:pt x="59" y="367"/>
                    <a:pt x="59" y="367"/>
                  </a:cubicBezTo>
                  <a:cubicBezTo>
                    <a:pt x="59" y="367"/>
                    <a:pt x="59" y="368"/>
                    <a:pt x="59" y="368"/>
                  </a:cubicBezTo>
                  <a:cubicBezTo>
                    <a:pt x="11" y="400"/>
                    <a:pt x="11" y="400"/>
                    <a:pt x="11" y="400"/>
                  </a:cubicBezTo>
                  <a:cubicBezTo>
                    <a:pt x="21" y="399"/>
                    <a:pt x="38" y="396"/>
                    <a:pt x="44" y="395"/>
                  </a:cubicBezTo>
                  <a:cubicBezTo>
                    <a:pt x="56" y="392"/>
                    <a:pt x="96" y="380"/>
                    <a:pt x="99" y="376"/>
                  </a:cubicBezTo>
                  <a:cubicBezTo>
                    <a:pt x="101" y="371"/>
                    <a:pt x="250" y="69"/>
                    <a:pt x="257" y="56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66" y="7"/>
                    <a:pt x="222" y="4"/>
                    <a:pt x="205" y="5"/>
                  </a:cubicBezTo>
                  <a:cubicBezTo>
                    <a:pt x="186" y="6"/>
                    <a:pt x="179" y="17"/>
                    <a:pt x="159" y="62"/>
                  </a:cubicBezTo>
                  <a:cubicBezTo>
                    <a:pt x="141" y="104"/>
                    <a:pt x="63" y="223"/>
                    <a:pt x="52" y="239"/>
                  </a:cubicBezTo>
                  <a:close/>
                  <a:moveTo>
                    <a:pt x="259" y="57"/>
                  </a:moveTo>
                  <a:cubicBezTo>
                    <a:pt x="259" y="57"/>
                    <a:pt x="259" y="57"/>
                    <a:pt x="259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6996932" y="3125574"/>
              <a:ext cx="173378" cy="343391"/>
            </a:xfrm>
            <a:custGeom>
              <a:avLst/>
              <a:gdLst/>
              <a:ahLst/>
              <a:cxnLst/>
              <a:rect l="l" t="t" r="r" b="b"/>
              <a:pathLst>
                <a:path w="133" h="263" extrusionOk="0">
                  <a:moveTo>
                    <a:pt x="103" y="19"/>
                  </a:move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2" y="228"/>
                    <a:pt x="1" y="232"/>
                  </a:cubicBezTo>
                  <a:cubicBezTo>
                    <a:pt x="0" y="236"/>
                    <a:pt x="9" y="263"/>
                    <a:pt x="9" y="263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03" y="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6994126" y="3123330"/>
              <a:ext cx="178989" cy="348440"/>
            </a:xfrm>
            <a:custGeom>
              <a:avLst/>
              <a:gdLst/>
              <a:ahLst/>
              <a:cxnLst/>
              <a:rect l="l" t="t" r="r" b="b"/>
              <a:pathLst>
                <a:path w="137" h="267" extrusionOk="0">
                  <a:moveTo>
                    <a:pt x="11" y="267"/>
                  </a:moveTo>
                  <a:cubicBezTo>
                    <a:pt x="10" y="267"/>
                    <a:pt x="10" y="267"/>
                    <a:pt x="10" y="267"/>
                  </a:cubicBezTo>
                  <a:cubicBezTo>
                    <a:pt x="9" y="267"/>
                    <a:pt x="9" y="266"/>
                    <a:pt x="9" y="266"/>
                  </a:cubicBezTo>
                  <a:cubicBezTo>
                    <a:pt x="7" y="259"/>
                    <a:pt x="0" y="237"/>
                    <a:pt x="1" y="233"/>
                  </a:cubicBezTo>
                  <a:cubicBezTo>
                    <a:pt x="2" y="229"/>
                    <a:pt x="87" y="76"/>
                    <a:pt x="105" y="44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1"/>
                    <a:pt x="104" y="20"/>
                    <a:pt x="104" y="2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5" y="0"/>
                    <a:pt x="136" y="0"/>
                  </a:cubicBezTo>
                  <a:cubicBezTo>
                    <a:pt x="137" y="1"/>
                    <a:pt x="137" y="1"/>
                    <a:pt x="137" y="2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9"/>
                    <a:pt x="136" y="3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40"/>
                    <a:pt x="49" y="240"/>
                    <a:pt x="48" y="240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1" y="267"/>
                    <a:pt x="11" y="267"/>
                    <a:pt x="11" y="267"/>
                  </a:cubicBezTo>
                  <a:close/>
                  <a:moveTo>
                    <a:pt x="107" y="22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5"/>
                    <a:pt x="109" y="45"/>
                  </a:cubicBezTo>
                  <a:cubicBezTo>
                    <a:pt x="81" y="96"/>
                    <a:pt x="6" y="229"/>
                    <a:pt x="5" y="234"/>
                  </a:cubicBezTo>
                  <a:cubicBezTo>
                    <a:pt x="4" y="236"/>
                    <a:pt x="8" y="249"/>
                    <a:pt x="12" y="262"/>
                  </a:cubicBezTo>
                  <a:cubicBezTo>
                    <a:pt x="45" y="237"/>
                    <a:pt x="45" y="237"/>
                    <a:pt x="45" y="23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7"/>
                    <a:pt x="115" y="47"/>
                    <a:pt x="115" y="4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6"/>
                    <a:pt x="133" y="6"/>
                    <a:pt x="133" y="6"/>
                  </a:cubicBezTo>
                  <a:lnTo>
                    <a:pt x="10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7109150" y="2666599"/>
              <a:ext cx="291207" cy="460659"/>
            </a:xfrm>
            <a:custGeom>
              <a:avLst/>
              <a:gdLst/>
              <a:ahLst/>
              <a:cxnLst/>
              <a:rect l="l" t="t" r="r" b="b"/>
              <a:pathLst>
                <a:path w="223" h="353" extrusionOk="0">
                  <a:moveTo>
                    <a:pt x="58" y="30"/>
                  </a:moveTo>
                  <a:cubicBezTo>
                    <a:pt x="58" y="30"/>
                    <a:pt x="22" y="119"/>
                    <a:pt x="14" y="146"/>
                  </a:cubicBezTo>
                  <a:cubicBezTo>
                    <a:pt x="6" y="173"/>
                    <a:pt x="0" y="217"/>
                    <a:pt x="2" y="222"/>
                  </a:cubicBezTo>
                  <a:cubicBezTo>
                    <a:pt x="4" y="227"/>
                    <a:pt x="14" y="244"/>
                    <a:pt x="33" y="245"/>
                  </a:cubicBezTo>
                  <a:cubicBezTo>
                    <a:pt x="52" y="245"/>
                    <a:pt x="68" y="245"/>
                    <a:pt x="68" y="245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39" y="305"/>
                    <a:pt x="42" y="351"/>
                    <a:pt x="47" y="352"/>
                  </a:cubicBezTo>
                  <a:cubicBezTo>
                    <a:pt x="52" y="353"/>
                    <a:pt x="124" y="297"/>
                    <a:pt x="125" y="295"/>
                  </a:cubicBezTo>
                  <a:cubicBezTo>
                    <a:pt x="127" y="292"/>
                    <a:pt x="172" y="195"/>
                    <a:pt x="172" y="195"/>
                  </a:cubicBezTo>
                  <a:cubicBezTo>
                    <a:pt x="172" y="195"/>
                    <a:pt x="213" y="175"/>
                    <a:pt x="216" y="157"/>
                  </a:cubicBezTo>
                  <a:cubicBezTo>
                    <a:pt x="217" y="146"/>
                    <a:pt x="213" y="136"/>
                    <a:pt x="205" y="130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3" y="54"/>
                    <a:pt x="178" y="25"/>
                    <a:pt x="129" y="13"/>
                  </a:cubicBezTo>
                  <a:cubicBezTo>
                    <a:pt x="79" y="0"/>
                    <a:pt x="68" y="9"/>
                    <a:pt x="68" y="9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7106345" y="2664915"/>
              <a:ext cx="296257" cy="463464"/>
            </a:xfrm>
            <a:custGeom>
              <a:avLst/>
              <a:gdLst/>
              <a:ahLst/>
              <a:cxnLst/>
              <a:rect l="l" t="t" r="r" b="b"/>
              <a:pathLst>
                <a:path w="227" h="355" extrusionOk="0">
                  <a:moveTo>
                    <a:pt x="49" y="355"/>
                  </a:moveTo>
                  <a:cubicBezTo>
                    <a:pt x="49" y="355"/>
                    <a:pt x="49" y="355"/>
                    <a:pt x="49" y="355"/>
                  </a:cubicBezTo>
                  <a:cubicBezTo>
                    <a:pt x="47" y="355"/>
                    <a:pt x="42" y="354"/>
                    <a:pt x="39" y="306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1" y="248"/>
                    <a:pt x="48" y="248"/>
                    <a:pt x="35" y="248"/>
                  </a:cubicBezTo>
                  <a:cubicBezTo>
                    <a:pt x="15" y="247"/>
                    <a:pt x="4" y="229"/>
                    <a:pt x="2" y="223"/>
                  </a:cubicBezTo>
                  <a:cubicBezTo>
                    <a:pt x="0" y="217"/>
                    <a:pt x="6" y="172"/>
                    <a:pt x="14" y="146"/>
                  </a:cubicBezTo>
                  <a:cubicBezTo>
                    <a:pt x="22" y="120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82" y="0"/>
                    <a:pt x="131" y="12"/>
                  </a:cubicBezTo>
                  <a:cubicBezTo>
                    <a:pt x="180" y="24"/>
                    <a:pt x="226" y="53"/>
                    <a:pt x="226" y="53"/>
                  </a:cubicBezTo>
                  <a:cubicBezTo>
                    <a:pt x="227" y="54"/>
                    <a:pt x="227" y="55"/>
                    <a:pt x="227" y="5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17" y="137"/>
                    <a:pt x="221" y="147"/>
                    <a:pt x="220" y="158"/>
                  </a:cubicBezTo>
                  <a:cubicBezTo>
                    <a:pt x="217" y="176"/>
                    <a:pt x="181" y="195"/>
                    <a:pt x="176" y="197"/>
                  </a:cubicBezTo>
                  <a:cubicBezTo>
                    <a:pt x="170" y="210"/>
                    <a:pt x="131" y="295"/>
                    <a:pt x="129" y="297"/>
                  </a:cubicBezTo>
                  <a:cubicBezTo>
                    <a:pt x="129" y="298"/>
                    <a:pt x="57" y="355"/>
                    <a:pt x="49" y="355"/>
                  </a:cubicBezTo>
                  <a:close/>
                  <a:moveTo>
                    <a:pt x="43" y="306"/>
                  </a:moveTo>
                  <a:cubicBezTo>
                    <a:pt x="45" y="326"/>
                    <a:pt x="47" y="348"/>
                    <a:pt x="50" y="351"/>
                  </a:cubicBezTo>
                  <a:cubicBezTo>
                    <a:pt x="57" y="349"/>
                    <a:pt x="123" y="298"/>
                    <a:pt x="126" y="295"/>
                  </a:cubicBezTo>
                  <a:cubicBezTo>
                    <a:pt x="127" y="292"/>
                    <a:pt x="160" y="222"/>
                    <a:pt x="173" y="195"/>
                  </a:cubicBezTo>
                  <a:cubicBezTo>
                    <a:pt x="173" y="195"/>
                    <a:pt x="173" y="194"/>
                    <a:pt x="174" y="194"/>
                  </a:cubicBezTo>
                  <a:cubicBezTo>
                    <a:pt x="174" y="194"/>
                    <a:pt x="213" y="174"/>
                    <a:pt x="216" y="157"/>
                  </a:cubicBezTo>
                  <a:cubicBezTo>
                    <a:pt x="217" y="148"/>
                    <a:pt x="213" y="138"/>
                    <a:pt x="206" y="132"/>
                  </a:cubicBezTo>
                  <a:cubicBezTo>
                    <a:pt x="205" y="132"/>
                    <a:pt x="205" y="131"/>
                    <a:pt x="205" y="131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15" y="51"/>
                    <a:pt x="174" y="26"/>
                    <a:pt x="130" y="16"/>
                  </a:cubicBezTo>
                  <a:cubicBezTo>
                    <a:pt x="87" y="5"/>
                    <a:pt x="74" y="10"/>
                    <a:pt x="72" y="1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4"/>
                    <a:pt x="26" y="121"/>
                    <a:pt x="18" y="148"/>
                  </a:cubicBezTo>
                  <a:cubicBezTo>
                    <a:pt x="9" y="176"/>
                    <a:pt x="4" y="218"/>
                    <a:pt x="6" y="222"/>
                  </a:cubicBezTo>
                  <a:cubicBezTo>
                    <a:pt x="7" y="226"/>
                    <a:pt x="17" y="243"/>
                    <a:pt x="35" y="244"/>
                  </a:cubicBezTo>
                  <a:cubicBezTo>
                    <a:pt x="53" y="244"/>
                    <a:pt x="69" y="244"/>
                    <a:pt x="70" y="244"/>
                  </a:cubicBezTo>
                  <a:cubicBezTo>
                    <a:pt x="70" y="244"/>
                    <a:pt x="70" y="244"/>
                    <a:pt x="70" y="244"/>
                  </a:cubicBezTo>
                  <a:cubicBezTo>
                    <a:pt x="70" y="244"/>
                    <a:pt x="71" y="245"/>
                    <a:pt x="71" y="245"/>
                  </a:cubicBezTo>
                  <a:cubicBezTo>
                    <a:pt x="72" y="246"/>
                    <a:pt x="72" y="247"/>
                    <a:pt x="71" y="247"/>
                  </a:cubicBezTo>
                  <a:lnTo>
                    <a:pt x="43" y="3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7097367" y="2615539"/>
              <a:ext cx="323751" cy="404549"/>
            </a:xfrm>
            <a:custGeom>
              <a:avLst/>
              <a:gdLst/>
              <a:ahLst/>
              <a:cxnLst/>
              <a:rect l="l" t="t" r="r" b="b"/>
              <a:pathLst>
                <a:path w="248" h="310" extrusionOk="0">
                  <a:moveTo>
                    <a:pt x="150" y="20"/>
                  </a:moveTo>
                  <a:cubicBezTo>
                    <a:pt x="150" y="20"/>
                    <a:pt x="76" y="0"/>
                    <a:pt x="44" y="29"/>
                  </a:cubicBezTo>
                  <a:cubicBezTo>
                    <a:pt x="11" y="57"/>
                    <a:pt x="96" y="103"/>
                    <a:pt x="124" y="107"/>
                  </a:cubicBezTo>
                  <a:cubicBezTo>
                    <a:pt x="151" y="111"/>
                    <a:pt x="185" y="105"/>
                    <a:pt x="177" y="113"/>
                  </a:cubicBezTo>
                  <a:cubicBezTo>
                    <a:pt x="169" y="120"/>
                    <a:pt x="151" y="131"/>
                    <a:pt x="160" y="139"/>
                  </a:cubicBezTo>
                  <a:cubicBezTo>
                    <a:pt x="166" y="143"/>
                    <a:pt x="172" y="147"/>
                    <a:pt x="179" y="149"/>
                  </a:cubicBezTo>
                  <a:cubicBezTo>
                    <a:pt x="179" y="149"/>
                    <a:pt x="141" y="233"/>
                    <a:pt x="134" y="243"/>
                  </a:cubicBezTo>
                  <a:cubicBezTo>
                    <a:pt x="128" y="253"/>
                    <a:pt x="115" y="252"/>
                    <a:pt x="108" y="249"/>
                  </a:cubicBezTo>
                  <a:cubicBezTo>
                    <a:pt x="101" y="247"/>
                    <a:pt x="66" y="225"/>
                    <a:pt x="54" y="221"/>
                  </a:cubicBezTo>
                  <a:cubicBezTo>
                    <a:pt x="43" y="217"/>
                    <a:pt x="22" y="205"/>
                    <a:pt x="17" y="218"/>
                  </a:cubicBezTo>
                  <a:cubicBezTo>
                    <a:pt x="12" y="231"/>
                    <a:pt x="0" y="286"/>
                    <a:pt x="18" y="298"/>
                  </a:cubicBezTo>
                  <a:cubicBezTo>
                    <a:pt x="36" y="310"/>
                    <a:pt x="123" y="280"/>
                    <a:pt x="136" y="271"/>
                  </a:cubicBezTo>
                  <a:cubicBezTo>
                    <a:pt x="149" y="262"/>
                    <a:pt x="153" y="245"/>
                    <a:pt x="155" y="242"/>
                  </a:cubicBezTo>
                  <a:cubicBezTo>
                    <a:pt x="158" y="239"/>
                    <a:pt x="193" y="181"/>
                    <a:pt x="196" y="177"/>
                  </a:cubicBezTo>
                  <a:cubicBezTo>
                    <a:pt x="199" y="173"/>
                    <a:pt x="214" y="169"/>
                    <a:pt x="214" y="169"/>
                  </a:cubicBezTo>
                  <a:cubicBezTo>
                    <a:pt x="214" y="169"/>
                    <a:pt x="243" y="110"/>
                    <a:pt x="246" y="88"/>
                  </a:cubicBezTo>
                  <a:cubicBezTo>
                    <a:pt x="248" y="65"/>
                    <a:pt x="172" y="19"/>
                    <a:pt x="15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7093440" y="2613856"/>
              <a:ext cx="327679" cy="403428"/>
            </a:xfrm>
            <a:custGeom>
              <a:avLst/>
              <a:gdLst/>
              <a:ahLst/>
              <a:cxnLst/>
              <a:rect l="l" t="t" r="r" b="b"/>
              <a:pathLst>
                <a:path w="251" h="309" extrusionOk="0">
                  <a:moveTo>
                    <a:pt x="34" y="304"/>
                  </a:moveTo>
                  <a:cubicBezTo>
                    <a:pt x="28" y="304"/>
                    <a:pt x="23" y="303"/>
                    <a:pt x="20" y="301"/>
                  </a:cubicBezTo>
                  <a:cubicBezTo>
                    <a:pt x="0" y="288"/>
                    <a:pt x="13" y="231"/>
                    <a:pt x="18" y="218"/>
                  </a:cubicBezTo>
                  <a:cubicBezTo>
                    <a:pt x="19" y="215"/>
                    <a:pt x="21" y="213"/>
                    <a:pt x="24" y="212"/>
                  </a:cubicBezTo>
                  <a:cubicBezTo>
                    <a:pt x="31" y="209"/>
                    <a:pt x="42" y="214"/>
                    <a:pt x="51" y="217"/>
                  </a:cubicBezTo>
                  <a:cubicBezTo>
                    <a:pt x="54" y="218"/>
                    <a:pt x="56" y="219"/>
                    <a:pt x="58" y="220"/>
                  </a:cubicBezTo>
                  <a:cubicBezTo>
                    <a:pt x="64" y="222"/>
                    <a:pt x="77" y="230"/>
                    <a:pt x="90" y="237"/>
                  </a:cubicBezTo>
                  <a:cubicBezTo>
                    <a:pt x="99" y="242"/>
                    <a:pt x="109" y="247"/>
                    <a:pt x="112" y="249"/>
                  </a:cubicBezTo>
                  <a:cubicBezTo>
                    <a:pt x="119" y="251"/>
                    <a:pt x="130" y="251"/>
                    <a:pt x="136" y="243"/>
                  </a:cubicBezTo>
                  <a:cubicBezTo>
                    <a:pt x="141" y="234"/>
                    <a:pt x="173" y="164"/>
                    <a:pt x="179" y="151"/>
                  </a:cubicBezTo>
                  <a:cubicBezTo>
                    <a:pt x="173" y="149"/>
                    <a:pt x="167" y="146"/>
                    <a:pt x="162" y="141"/>
                  </a:cubicBezTo>
                  <a:cubicBezTo>
                    <a:pt x="160" y="140"/>
                    <a:pt x="159" y="138"/>
                    <a:pt x="159" y="135"/>
                  </a:cubicBezTo>
                  <a:cubicBezTo>
                    <a:pt x="159" y="129"/>
                    <a:pt x="167" y="122"/>
                    <a:pt x="174" y="116"/>
                  </a:cubicBezTo>
                  <a:cubicBezTo>
                    <a:pt x="176" y="115"/>
                    <a:pt x="178" y="114"/>
                    <a:pt x="179" y="112"/>
                  </a:cubicBezTo>
                  <a:cubicBezTo>
                    <a:pt x="176" y="112"/>
                    <a:pt x="169" y="112"/>
                    <a:pt x="162" y="112"/>
                  </a:cubicBezTo>
                  <a:cubicBezTo>
                    <a:pt x="151" y="112"/>
                    <a:pt x="138" y="112"/>
                    <a:pt x="126" y="110"/>
                  </a:cubicBezTo>
                  <a:cubicBezTo>
                    <a:pt x="105" y="107"/>
                    <a:pt x="47" y="78"/>
                    <a:pt x="38" y="51"/>
                  </a:cubicBezTo>
                  <a:cubicBezTo>
                    <a:pt x="36" y="42"/>
                    <a:pt x="38" y="35"/>
                    <a:pt x="46" y="28"/>
                  </a:cubicBezTo>
                  <a:cubicBezTo>
                    <a:pt x="78" y="0"/>
                    <a:pt x="147" y="17"/>
                    <a:pt x="153" y="19"/>
                  </a:cubicBezTo>
                  <a:cubicBezTo>
                    <a:pt x="171" y="18"/>
                    <a:pt x="220" y="46"/>
                    <a:pt x="240" y="68"/>
                  </a:cubicBezTo>
                  <a:cubicBezTo>
                    <a:pt x="248" y="76"/>
                    <a:pt x="251" y="83"/>
                    <a:pt x="251" y="89"/>
                  </a:cubicBezTo>
                  <a:cubicBezTo>
                    <a:pt x="248" y="112"/>
                    <a:pt x="220" y="168"/>
                    <a:pt x="219" y="171"/>
                  </a:cubicBezTo>
                  <a:cubicBezTo>
                    <a:pt x="218" y="171"/>
                    <a:pt x="218" y="172"/>
                    <a:pt x="217" y="172"/>
                  </a:cubicBezTo>
                  <a:cubicBezTo>
                    <a:pt x="212" y="173"/>
                    <a:pt x="203" y="177"/>
                    <a:pt x="201" y="179"/>
                  </a:cubicBezTo>
                  <a:cubicBezTo>
                    <a:pt x="199" y="181"/>
                    <a:pt x="187" y="201"/>
                    <a:pt x="177" y="217"/>
                  </a:cubicBezTo>
                  <a:cubicBezTo>
                    <a:pt x="167" y="233"/>
                    <a:pt x="161" y="243"/>
                    <a:pt x="160" y="244"/>
                  </a:cubicBezTo>
                  <a:cubicBezTo>
                    <a:pt x="159" y="245"/>
                    <a:pt x="159" y="247"/>
                    <a:pt x="158" y="248"/>
                  </a:cubicBezTo>
                  <a:cubicBezTo>
                    <a:pt x="155" y="255"/>
                    <a:pt x="150" y="266"/>
                    <a:pt x="140" y="273"/>
                  </a:cubicBezTo>
                  <a:cubicBezTo>
                    <a:pt x="129" y="281"/>
                    <a:pt x="66" y="304"/>
                    <a:pt x="34" y="304"/>
                  </a:cubicBezTo>
                  <a:close/>
                  <a:moveTo>
                    <a:pt x="29" y="215"/>
                  </a:moveTo>
                  <a:cubicBezTo>
                    <a:pt x="28" y="215"/>
                    <a:pt x="26" y="215"/>
                    <a:pt x="25" y="216"/>
                  </a:cubicBezTo>
                  <a:cubicBezTo>
                    <a:pt x="24" y="216"/>
                    <a:pt x="23" y="218"/>
                    <a:pt x="22" y="219"/>
                  </a:cubicBezTo>
                  <a:cubicBezTo>
                    <a:pt x="16" y="234"/>
                    <a:pt x="6" y="287"/>
                    <a:pt x="22" y="298"/>
                  </a:cubicBezTo>
                  <a:cubicBezTo>
                    <a:pt x="38" y="309"/>
                    <a:pt x="124" y="279"/>
                    <a:pt x="138" y="270"/>
                  </a:cubicBezTo>
                  <a:cubicBezTo>
                    <a:pt x="147" y="264"/>
                    <a:pt x="152" y="253"/>
                    <a:pt x="154" y="247"/>
                  </a:cubicBezTo>
                  <a:cubicBezTo>
                    <a:pt x="155" y="245"/>
                    <a:pt x="156" y="243"/>
                    <a:pt x="157" y="242"/>
                  </a:cubicBezTo>
                  <a:cubicBezTo>
                    <a:pt x="158" y="241"/>
                    <a:pt x="166" y="228"/>
                    <a:pt x="173" y="215"/>
                  </a:cubicBezTo>
                  <a:cubicBezTo>
                    <a:pt x="186" y="194"/>
                    <a:pt x="196" y="179"/>
                    <a:pt x="197" y="177"/>
                  </a:cubicBezTo>
                  <a:cubicBezTo>
                    <a:pt x="201" y="173"/>
                    <a:pt x="212" y="169"/>
                    <a:pt x="216" y="168"/>
                  </a:cubicBezTo>
                  <a:cubicBezTo>
                    <a:pt x="219" y="161"/>
                    <a:pt x="245" y="109"/>
                    <a:pt x="247" y="88"/>
                  </a:cubicBezTo>
                  <a:cubicBezTo>
                    <a:pt x="247" y="84"/>
                    <a:pt x="244" y="78"/>
                    <a:pt x="237" y="71"/>
                  </a:cubicBezTo>
                  <a:cubicBezTo>
                    <a:pt x="216" y="48"/>
                    <a:pt x="168" y="22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80" y="4"/>
                    <a:pt x="48" y="31"/>
                  </a:cubicBezTo>
                  <a:cubicBezTo>
                    <a:pt x="42" y="37"/>
                    <a:pt x="40" y="42"/>
                    <a:pt x="42" y="49"/>
                  </a:cubicBezTo>
                  <a:cubicBezTo>
                    <a:pt x="50" y="74"/>
                    <a:pt x="104" y="103"/>
                    <a:pt x="127" y="106"/>
                  </a:cubicBezTo>
                  <a:cubicBezTo>
                    <a:pt x="139" y="108"/>
                    <a:pt x="152" y="108"/>
                    <a:pt x="162" y="108"/>
                  </a:cubicBezTo>
                  <a:cubicBezTo>
                    <a:pt x="177" y="108"/>
                    <a:pt x="182" y="108"/>
                    <a:pt x="183" y="111"/>
                  </a:cubicBezTo>
                  <a:cubicBezTo>
                    <a:pt x="184" y="112"/>
                    <a:pt x="183" y="114"/>
                    <a:pt x="182" y="115"/>
                  </a:cubicBezTo>
                  <a:cubicBezTo>
                    <a:pt x="180" y="117"/>
                    <a:pt x="178" y="118"/>
                    <a:pt x="176" y="120"/>
                  </a:cubicBezTo>
                  <a:cubicBezTo>
                    <a:pt x="171" y="124"/>
                    <a:pt x="163" y="131"/>
                    <a:pt x="163" y="135"/>
                  </a:cubicBezTo>
                  <a:cubicBezTo>
                    <a:pt x="163" y="136"/>
                    <a:pt x="163" y="137"/>
                    <a:pt x="165" y="138"/>
                  </a:cubicBezTo>
                  <a:cubicBezTo>
                    <a:pt x="170" y="143"/>
                    <a:pt x="176" y="146"/>
                    <a:pt x="183" y="148"/>
                  </a:cubicBezTo>
                  <a:cubicBezTo>
                    <a:pt x="183" y="149"/>
                    <a:pt x="184" y="149"/>
                    <a:pt x="184" y="150"/>
                  </a:cubicBezTo>
                  <a:cubicBezTo>
                    <a:pt x="184" y="150"/>
                    <a:pt x="184" y="151"/>
                    <a:pt x="184" y="151"/>
                  </a:cubicBezTo>
                  <a:cubicBezTo>
                    <a:pt x="182" y="155"/>
                    <a:pt x="145" y="235"/>
                    <a:pt x="139" y="245"/>
                  </a:cubicBezTo>
                  <a:cubicBezTo>
                    <a:pt x="132" y="255"/>
                    <a:pt x="119" y="255"/>
                    <a:pt x="111" y="252"/>
                  </a:cubicBezTo>
                  <a:cubicBezTo>
                    <a:pt x="107" y="251"/>
                    <a:pt x="98" y="246"/>
                    <a:pt x="88" y="240"/>
                  </a:cubicBezTo>
                  <a:cubicBezTo>
                    <a:pt x="76" y="233"/>
                    <a:pt x="63" y="226"/>
                    <a:pt x="57" y="224"/>
                  </a:cubicBezTo>
                  <a:cubicBezTo>
                    <a:pt x="55" y="223"/>
                    <a:pt x="52" y="222"/>
                    <a:pt x="50" y="221"/>
                  </a:cubicBezTo>
                  <a:cubicBezTo>
                    <a:pt x="43" y="218"/>
                    <a:pt x="35" y="215"/>
                    <a:pt x="29" y="2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7137766" y="2786673"/>
              <a:ext cx="65087" cy="117269"/>
            </a:xfrm>
            <a:custGeom>
              <a:avLst/>
              <a:gdLst/>
              <a:ahLst/>
              <a:cxnLst/>
              <a:rect l="l" t="t" r="r" b="b"/>
              <a:pathLst>
                <a:path w="50" h="90" extrusionOk="0">
                  <a:moveTo>
                    <a:pt x="13" y="90"/>
                  </a:moveTo>
                  <a:cubicBezTo>
                    <a:pt x="7" y="90"/>
                    <a:pt x="3" y="89"/>
                    <a:pt x="1" y="88"/>
                  </a:cubicBezTo>
                  <a:cubicBezTo>
                    <a:pt x="1" y="88"/>
                    <a:pt x="0" y="87"/>
                    <a:pt x="0" y="86"/>
                  </a:cubicBezTo>
                  <a:cubicBezTo>
                    <a:pt x="0" y="81"/>
                    <a:pt x="27" y="51"/>
                    <a:pt x="39" y="3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25" y="58"/>
                    <a:pt x="7" y="80"/>
                    <a:pt x="5" y="85"/>
                  </a:cubicBezTo>
                  <a:cubicBezTo>
                    <a:pt x="9" y="87"/>
                    <a:pt x="30" y="85"/>
                    <a:pt x="48" y="83"/>
                  </a:cubicBezTo>
                  <a:cubicBezTo>
                    <a:pt x="49" y="83"/>
                    <a:pt x="50" y="84"/>
                    <a:pt x="50" y="85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0" y="88"/>
                    <a:pt x="24" y="90"/>
                    <a:pt x="13" y="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7162454" y="2764229"/>
              <a:ext cx="26372" cy="16833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7" y="13"/>
                  </a:moveTo>
                  <a:cubicBezTo>
                    <a:pt x="17" y="13"/>
                    <a:pt x="16" y="12"/>
                    <a:pt x="16" y="12"/>
                  </a:cubicBezTo>
                  <a:cubicBezTo>
                    <a:pt x="13" y="7"/>
                    <a:pt x="8" y="5"/>
                    <a:pt x="3" y="6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8" y="0"/>
                    <a:pt x="16" y="3"/>
                    <a:pt x="19" y="10"/>
                  </a:cubicBezTo>
                  <a:cubicBezTo>
                    <a:pt x="20" y="11"/>
                    <a:pt x="19" y="12"/>
                    <a:pt x="18" y="13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7228102" y="2799578"/>
              <a:ext cx="45449" cy="28616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33" y="22"/>
                  </a:moveTo>
                  <a:cubicBezTo>
                    <a:pt x="32" y="22"/>
                    <a:pt x="31" y="21"/>
                    <a:pt x="31" y="20"/>
                  </a:cubicBezTo>
                  <a:cubicBezTo>
                    <a:pt x="24" y="4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7" y="0"/>
                    <a:pt x="34" y="19"/>
                  </a:cubicBezTo>
                  <a:cubicBezTo>
                    <a:pt x="35" y="20"/>
                    <a:pt x="34" y="21"/>
                    <a:pt x="33" y="21"/>
                  </a:cubicBezTo>
                  <a:lnTo>
                    <a:pt x="33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7144499" y="2919652"/>
              <a:ext cx="51060" cy="23566"/>
            </a:xfrm>
            <a:custGeom>
              <a:avLst/>
              <a:gdLst/>
              <a:ahLst/>
              <a:cxnLst/>
              <a:rect l="l" t="t" r="r" b="b"/>
              <a:pathLst>
                <a:path w="39" h="18" extrusionOk="0">
                  <a:moveTo>
                    <a:pt x="37" y="18"/>
                  </a:moveTo>
                  <a:cubicBezTo>
                    <a:pt x="23" y="18"/>
                    <a:pt x="2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24" y="14"/>
                    <a:pt x="37" y="14"/>
                  </a:cubicBezTo>
                  <a:cubicBezTo>
                    <a:pt x="38" y="14"/>
                    <a:pt x="39" y="14"/>
                    <a:pt x="39" y="16"/>
                  </a:cubicBezTo>
                  <a:cubicBezTo>
                    <a:pt x="39" y="17"/>
                    <a:pt x="38" y="18"/>
                    <a:pt x="37" y="18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7224174" y="2834927"/>
              <a:ext cx="19638" cy="2468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3" y="12"/>
                  </a:moveTo>
                  <a:cubicBezTo>
                    <a:pt x="10" y="17"/>
                    <a:pt x="6" y="19"/>
                    <a:pt x="4" y="18"/>
                  </a:cubicBezTo>
                  <a:cubicBezTo>
                    <a:pt x="1" y="16"/>
                    <a:pt x="0" y="12"/>
                    <a:pt x="3" y="7"/>
                  </a:cubicBezTo>
                  <a:cubicBezTo>
                    <a:pt x="5" y="3"/>
                    <a:pt x="9" y="0"/>
                    <a:pt x="12" y="2"/>
                  </a:cubicBezTo>
                  <a:cubicBezTo>
                    <a:pt x="14" y="3"/>
                    <a:pt x="15" y="8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7157404" y="2809678"/>
              <a:ext cx="19638" cy="23566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3" y="12"/>
                  </a:moveTo>
                  <a:cubicBezTo>
                    <a:pt x="11" y="16"/>
                    <a:pt x="6" y="18"/>
                    <a:pt x="4" y="17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14" y="2"/>
                    <a:pt x="15" y="7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6553668" y="4156867"/>
              <a:ext cx="231732" cy="170012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23" y="0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87" y="62"/>
                    <a:pt x="84" y="66"/>
                  </a:cubicBezTo>
                  <a:cubicBezTo>
                    <a:pt x="81" y="70"/>
                    <a:pt x="45" y="97"/>
                    <a:pt x="35" y="102"/>
                  </a:cubicBezTo>
                  <a:cubicBezTo>
                    <a:pt x="25" y="106"/>
                    <a:pt x="0" y="108"/>
                    <a:pt x="1" y="115"/>
                  </a:cubicBezTo>
                  <a:cubicBezTo>
                    <a:pt x="2" y="122"/>
                    <a:pt x="54" y="128"/>
                    <a:pt x="88" y="129"/>
                  </a:cubicBezTo>
                  <a:cubicBezTo>
                    <a:pt x="122" y="130"/>
                    <a:pt x="140" y="119"/>
                    <a:pt x="140" y="119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3"/>
                    <a:pt x="176" y="91"/>
                    <a:pt x="177" y="77"/>
                  </a:cubicBezTo>
                  <a:cubicBezTo>
                    <a:pt x="177" y="66"/>
                    <a:pt x="176" y="54"/>
                    <a:pt x="175" y="43"/>
                  </a:cubicBezTo>
                  <a:cubicBezTo>
                    <a:pt x="173" y="15"/>
                    <a:pt x="173" y="15"/>
                    <a:pt x="173" y="15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6550863" y="4154622"/>
              <a:ext cx="237342" cy="173378"/>
            </a:xfrm>
            <a:custGeom>
              <a:avLst/>
              <a:gdLst/>
              <a:ahLst/>
              <a:cxnLst/>
              <a:rect l="l" t="t" r="r" b="b"/>
              <a:pathLst>
                <a:path w="182" h="133" extrusionOk="0">
                  <a:moveTo>
                    <a:pt x="94" y="133"/>
                  </a:moveTo>
                  <a:cubicBezTo>
                    <a:pt x="93" y="133"/>
                    <a:pt x="91" y="133"/>
                    <a:pt x="90" y="133"/>
                  </a:cubicBezTo>
                  <a:cubicBezTo>
                    <a:pt x="89" y="133"/>
                    <a:pt x="3" y="130"/>
                    <a:pt x="1" y="118"/>
                  </a:cubicBezTo>
                  <a:cubicBezTo>
                    <a:pt x="0" y="111"/>
                    <a:pt x="10" y="109"/>
                    <a:pt x="21" y="106"/>
                  </a:cubicBezTo>
                  <a:cubicBezTo>
                    <a:pt x="27" y="105"/>
                    <a:pt x="32" y="103"/>
                    <a:pt x="36" y="102"/>
                  </a:cubicBezTo>
                  <a:cubicBezTo>
                    <a:pt x="46" y="97"/>
                    <a:pt x="82" y="70"/>
                    <a:pt x="84" y="67"/>
                  </a:cubicBezTo>
                  <a:cubicBezTo>
                    <a:pt x="87" y="63"/>
                    <a:pt x="101" y="47"/>
                    <a:pt x="101" y="46"/>
                  </a:cubicBezTo>
                  <a:cubicBezTo>
                    <a:pt x="102" y="46"/>
                    <a:pt x="102" y="45"/>
                    <a:pt x="102" y="45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0"/>
                    <a:pt x="123" y="0"/>
                  </a:cubicBezTo>
                  <a:cubicBezTo>
                    <a:pt x="124" y="0"/>
                    <a:pt x="125" y="0"/>
                    <a:pt x="125" y="0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6" y="15"/>
                    <a:pt x="177" y="16"/>
                    <a:pt x="177" y="17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56"/>
                    <a:pt x="181" y="68"/>
                    <a:pt x="181" y="79"/>
                  </a:cubicBezTo>
                  <a:cubicBezTo>
                    <a:pt x="180" y="92"/>
                    <a:pt x="182" y="125"/>
                    <a:pt x="182" y="125"/>
                  </a:cubicBezTo>
                  <a:cubicBezTo>
                    <a:pt x="182" y="126"/>
                    <a:pt x="181" y="127"/>
                    <a:pt x="180" y="127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0"/>
                    <a:pt x="144" y="130"/>
                    <a:pt x="143" y="129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36" y="127"/>
                    <a:pt x="120" y="133"/>
                    <a:pt x="94" y="133"/>
                  </a:cubicBezTo>
                  <a:close/>
                  <a:moveTo>
                    <a:pt x="104" y="49"/>
                  </a:moveTo>
                  <a:cubicBezTo>
                    <a:pt x="102" y="52"/>
                    <a:pt x="90" y="66"/>
                    <a:pt x="88" y="69"/>
                  </a:cubicBezTo>
                  <a:cubicBezTo>
                    <a:pt x="84" y="74"/>
                    <a:pt x="47" y="100"/>
                    <a:pt x="38" y="105"/>
                  </a:cubicBezTo>
                  <a:cubicBezTo>
                    <a:pt x="34" y="107"/>
                    <a:pt x="28" y="109"/>
                    <a:pt x="22" y="110"/>
                  </a:cubicBezTo>
                  <a:cubicBezTo>
                    <a:pt x="16" y="112"/>
                    <a:pt x="5" y="114"/>
                    <a:pt x="5" y="117"/>
                  </a:cubicBezTo>
                  <a:cubicBezTo>
                    <a:pt x="8" y="122"/>
                    <a:pt x="52" y="128"/>
                    <a:pt x="90" y="129"/>
                  </a:cubicBezTo>
                  <a:cubicBezTo>
                    <a:pt x="123" y="130"/>
                    <a:pt x="141" y="120"/>
                    <a:pt x="141" y="120"/>
                  </a:cubicBezTo>
                  <a:cubicBezTo>
                    <a:pt x="142" y="119"/>
                    <a:pt x="142" y="119"/>
                    <a:pt x="143" y="119"/>
                  </a:cubicBezTo>
                  <a:cubicBezTo>
                    <a:pt x="143" y="120"/>
                    <a:pt x="144" y="120"/>
                    <a:pt x="144" y="120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7" y="116"/>
                    <a:pt x="176" y="91"/>
                    <a:pt x="177" y="79"/>
                  </a:cubicBezTo>
                  <a:cubicBezTo>
                    <a:pt x="177" y="68"/>
                    <a:pt x="176" y="57"/>
                    <a:pt x="175" y="46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4"/>
                    <a:pt x="119" y="45"/>
                    <a:pt x="118" y="45"/>
                  </a:cubicBezTo>
                  <a:lnTo>
                    <a:pt x="104" y="49"/>
                  </a:lnTo>
                  <a:close/>
                  <a:moveTo>
                    <a:pt x="118" y="43"/>
                  </a:moveTo>
                  <a:cubicBezTo>
                    <a:pt x="118" y="43"/>
                    <a:pt x="118" y="43"/>
                    <a:pt x="11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6658032" y="3525074"/>
              <a:ext cx="547626" cy="681731"/>
            </a:xfrm>
            <a:custGeom>
              <a:avLst/>
              <a:gdLst/>
              <a:ahLst/>
              <a:cxnLst/>
              <a:rect l="l" t="t" r="r" b="b"/>
              <a:pathLst>
                <a:path w="420" h="522" extrusionOk="0">
                  <a:moveTo>
                    <a:pt x="320" y="0"/>
                  </a:moveTo>
                  <a:cubicBezTo>
                    <a:pt x="320" y="0"/>
                    <a:pt x="40" y="34"/>
                    <a:pt x="34" y="41"/>
                  </a:cubicBezTo>
                  <a:cubicBezTo>
                    <a:pt x="28" y="48"/>
                    <a:pt x="33" y="252"/>
                    <a:pt x="33" y="252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1" y="522"/>
                    <a:pt x="132" y="320"/>
                    <a:pt x="143" y="266"/>
                  </a:cubicBezTo>
                  <a:cubicBezTo>
                    <a:pt x="151" y="226"/>
                    <a:pt x="156" y="185"/>
                    <a:pt x="159" y="144"/>
                  </a:cubicBezTo>
                  <a:cubicBezTo>
                    <a:pt x="159" y="144"/>
                    <a:pt x="314" y="179"/>
                    <a:pt x="367" y="150"/>
                  </a:cubicBezTo>
                  <a:cubicBezTo>
                    <a:pt x="420" y="120"/>
                    <a:pt x="409" y="83"/>
                    <a:pt x="409" y="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6655226" y="3521146"/>
              <a:ext cx="553238" cy="687902"/>
            </a:xfrm>
            <a:custGeom>
              <a:avLst/>
              <a:gdLst/>
              <a:ahLst/>
              <a:cxnLst/>
              <a:rect l="l" t="t" r="r" b="b"/>
              <a:pathLst>
                <a:path w="424" h="527" extrusionOk="0">
                  <a:moveTo>
                    <a:pt x="103" y="527"/>
                  </a:moveTo>
                  <a:cubicBezTo>
                    <a:pt x="102" y="527"/>
                    <a:pt x="102" y="527"/>
                    <a:pt x="102" y="527"/>
                  </a:cubicBezTo>
                  <a:cubicBezTo>
                    <a:pt x="2" y="496"/>
                    <a:pt x="2" y="496"/>
                    <a:pt x="2" y="496"/>
                  </a:cubicBezTo>
                  <a:cubicBezTo>
                    <a:pt x="1" y="496"/>
                    <a:pt x="0" y="495"/>
                    <a:pt x="0" y="494"/>
                  </a:cubicBezTo>
                  <a:cubicBezTo>
                    <a:pt x="33" y="255"/>
                    <a:pt x="33" y="255"/>
                    <a:pt x="33" y="255"/>
                  </a:cubicBezTo>
                  <a:cubicBezTo>
                    <a:pt x="32" y="221"/>
                    <a:pt x="28" y="50"/>
                    <a:pt x="34" y="43"/>
                  </a:cubicBezTo>
                  <a:cubicBezTo>
                    <a:pt x="40" y="36"/>
                    <a:pt x="256" y="9"/>
                    <a:pt x="322" y="1"/>
                  </a:cubicBezTo>
                  <a:cubicBezTo>
                    <a:pt x="323" y="0"/>
                    <a:pt x="324" y="1"/>
                    <a:pt x="324" y="2"/>
                  </a:cubicBezTo>
                  <a:cubicBezTo>
                    <a:pt x="324" y="3"/>
                    <a:pt x="323" y="4"/>
                    <a:pt x="322" y="5"/>
                  </a:cubicBezTo>
                  <a:cubicBezTo>
                    <a:pt x="212" y="18"/>
                    <a:pt x="45" y="40"/>
                    <a:pt x="37" y="45"/>
                  </a:cubicBezTo>
                  <a:cubicBezTo>
                    <a:pt x="33" y="52"/>
                    <a:pt x="35" y="175"/>
                    <a:pt x="37" y="255"/>
                  </a:cubicBezTo>
                  <a:cubicBezTo>
                    <a:pt x="4" y="493"/>
                    <a:pt x="4" y="493"/>
                    <a:pt x="4" y="493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5" y="500"/>
                    <a:pt x="133" y="319"/>
                    <a:pt x="143" y="269"/>
                  </a:cubicBezTo>
                  <a:cubicBezTo>
                    <a:pt x="151" y="228"/>
                    <a:pt x="156" y="187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5"/>
                    <a:pt x="161" y="145"/>
                  </a:cubicBezTo>
                  <a:cubicBezTo>
                    <a:pt x="163" y="145"/>
                    <a:pt x="316" y="180"/>
                    <a:pt x="368" y="151"/>
                  </a:cubicBezTo>
                  <a:cubicBezTo>
                    <a:pt x="419" y="122"/>
                    <a:pt x="410" y="88"/>
                    <a:pt x="409" y="87"/>
                  </a:cubicBezTo>
                  <a:cubicBezTo>
                    <a:pt x="409" y="86"/>
                    <a:pt x="410" y="85"/>
                    <a:pt x="411" y="85"/>
                  </a:cubicBezTo>
                  <a:cubicBezTo>
                    <a:pt x="412" y="84"/>
                    <a:pt x="413" y="85"/>
                    <a:pt x="413" y="86"/>
                  </a:cubicBezTo>
                  <a:cubicBezTo>
                    <a:pt x="413" y="86"/>
                    <a:pt x="424" y="124"/>
                    <a:pt x="370" y="154"/>
                  </a:cubicBezTo>
                  <a:cubicBezTo>
                    <a:pt x="320" y="182"/>
                    <a:pt x="183" y="154"/>
                    <a:pt x="163" y="149"/>
                  </a:cubicBezTo>
                  <a:cubicBezTo>
                    <a:pt x="160" y="189"/>
                    <a:pt x="154" y="230"/>
                    <a:pt x="147" y="269"/>
                  </a:cubicBezTo>
                  <a:cubicBezTo>
                    <a:pt x="136" y="323"/>
                    <a:pt x="105" y="523"/>
                    <a:pt x="105" y="525"/>
                  </a:cubicBezTo>
                  <a:cubicBezTo>
                    <a:pt x="105" y="526"/>
                    <a:pt x="104" y="526"/>
                    <a:pt x="104" y="527"/>
                  </a:cubicBezTo>
                  <a:cubicBezTo>
                    <a:pt x="104" y="527"/>
                    <a:pt x="103" y="527"/>
                    <a:pt x="103" y="5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45"/>
            <p:cNvSpPr/>
            <p:nvPr/>
          </p:nvSpPr>
          <p:spPr>
            <a:xfrm>
              <a:off x="6704602" y="3725946"/>
              <a:ext cx="24688" cy="120635"/>
            </a:xfrm>
            <a:custGeom>
              <a:avLst/>
              <a:gdLst/>
              <a:ahLst/>
              <a:cxnLst/>
              <a:rect l="l" t="t" r="r" b="b"/>
              <a:pathLst>
                <a:path w="19" h="92" extrusionOk="0"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0" y="91"/>
                    <a:pt x="0" y="90"/>
                  </a:cubicBezTo>
                  <a:cubicBezTo>
                    <a:pt x="0" y="89"/>
                    <a:pt x="13" y="3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33"/>
                    <a:pt x="4" y="90"/>
                    <a:pt x="4" y="91"/>
                  </a:cubicBezTo>
                  <a:cubicBezTo>
                    <a:pt x="4" y="92"/>
                    <a:pt x="3" y="92"/>
                    <a:pt x="2" y="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45"/>
            <p:cNvSpPr/>
            <p:nvPr/>
          </p:nvSpPr>
          <p:spPr>
            <a:xfrm>
              <a:off x="6820749" y="3653003"/>
              <a:ext cx="19638" cy="1963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3" y="15"/>
                  </a:moveTo>
                  <a:cubicBezTo>
                    <a:pt x="13" y="15"/>
                    <a:pt x="12" y="14"/>
                    <a:pt x="12" y="14"/>
                  </a:cubicBezTo>
                  <a:cubicBezTo>
                    <a:pt x="9" y="10"/>
                    <a:pt x="5" y="7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8" y="3"/>
                    <a:pt x="12" y="7"/>
                    <a:pt x="15" y="11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45"/>
            <p:cNvSpPr/>
            <p:nvPr/>
          </p:nvSpPr>
          <p:spPr>
            <a:xfrm>
              <a:off x="6845437" y="3680497"/>
              <a:ext cx="22444" cy="35349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5" y="27"/>
                  </a:moveTo>
                  <a:cubicBezTo>
                    <a:pt x="14" y="27"/>
                    <a:pt x="14" y="26"/>
                    <a:pt x="13" y="26"/>
                  </a:cubicBezTo>
                  <a:cubicBezTo>
                    <a:pt x="13" y="25"/>
                    <a:pt x="8" y="1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2"/>
                    <a:pt x="17" y="24"/>
                    <a:pt x="17" y="24"/>
                  </a:cubicBezTo>
                  <a:cubicBezTo>
                    <a:pt x="17" y="25"/>
                    <a:pt x="17" y="26"/>
                    <a:pt x="16" y="26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45"/>
            <p:cNvSpPr/>
            <p:nvPr/>
          </p:nvSpPr>
          <p:spPr>
            <a:xfrm>
              <a:off x="7015448" y="3009427"/>
              <a:ext cx="422503" cy="79507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212" y="0"/>
                  </a:moveTo>
                  <a:cubicBezTo>
                    <a:pt x="212" y="0"/>
                    <a:pt x="100" y="205"/>
                    <a:pt x="76" y="257"/>
                  </a:cubicBezTo>
                  <a:cubicBezTo>
                    <a:pt x="53" y="310"/>
                    <a:pt x="21" y="383"/>
                    <a:pt x="21" y="391"/>
                  </a:cubicBezTo>
                  <a:cubicBezTo>
                    <a:pt x="21" y="398"/>
                    <a:pt x="0" y="601"/>
                    <a:pt x="7" y="605"/>
                  </a:cubicBezTo>
                  <a:cubicBezTo>
                    <a:pt x="14" y="609"/>
                    <a:pt x="118" y="575"/>
                    <a:pt x="166" y="556"/>
                  </a:cubicBezTo>
                  <a:cubicBezTo>
                    <a:pt x="214" y="538"/>
                    <a:pt x="216" y="524"/>
                    <a:pt x="220" y="513"/>
                  </a:cubicBezTo>
                  <a:cubicBezTo>
                    <a:pt x="224" y="502"/>
                    <a:pt x="223" y="362"/>
                    <a:pt x="223" y="362"/>
                  </a:cubicBezTo>
                  <a:cubicBezTo>
                    <a:pt x="223" y="362"/>
                    <a:pt x="324" y="76"/>
                    <a:pt x="323" y="63"/>
                  </a:cubicBezTo>
                  <a:cubicBezTo>
                    <a:pt x="322" y="50"/>
                    <a:pt x="212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45"/>
            <p:cNvSpPr/>
            <p:nvPr/>
          </p:nvSpPr>
          <p:spPr>
            <a:xfrm>
              <a:off x="7017692" y="3007183"/>
              <a:ext cx="423064" cy="79451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7" y="609"/>
                  </a:moveTo>
                  <a:cubicBezTo>
                    <a:pt x="6" y="609"/>
                    <a:pt x="5" y="609"/>
                    <a:pt x="4" y="608"/>
                  </a:cubicBezTo>
                  <a:cubicBezTo>
                    <a:pt x="0" y="606"/>
                    <a:pt x="0" y="577"/>
                    <a:pt x="14" y="426"/>
                  </a:cubicBezTo>
                  <a:cubicBezTo>
                    <a:pt x="16" y="408"/>
                    <a:pt x="17" y="394"/>
                    <a:pt x="17" y="393"/>
                  </a:cubicBezTo>
                  <a:cubicBezTo>
                    <a:pt x="17" y="382"/>
                    <a:pt x="67" y="271"/>
                    <a:pt x="73" y="259"/>
                  </a:cubicBezTo>
                  <a:cubicBezTo>
                    <a:pt x="96" y="207"/>
                    <a:pt x="207" y="3"/>
                    <a:pt x="208" y="1"/>
                  </a:cubicBezTo>
                  <a:cubicBezTo>
                    <a:pt x="208" y="0"/>
                    <a:pt x="209" y="0"/>
                    <a:pt x="210" y="0"/>
                  </a:cubicBezTo>
                  <a:cubicBezTo>
                    <a:pt x="229" y="9"/>
                    <a:pt x="322" y="52"/>
                    <a:pt x="323" y="65"/>
                  </a:cubicBezTo>
                  <a:cubicBezTo>
                    <a:pt x="324" y="78"/>
                    <a:pt x="234" y="333"/>
                    <a:pt x="223" y="364"/>
                  </a:cubicBezTo>
                  <a:cubicBezTo>
                    <a:pt x="223" y="374"/>
                    <a:pt x="224" y="505"/>
                    <a:pt x="220" y="516"/>
                  </a:cubicBezTo>
                  <a:cubicBezTo>
                    <a:pt x="219" y="518"/>
                    <a:pt x="219" y="518"/>
                    <a:pt x="219" y="518"/>
                  </a:cubicBezTo>
                  <a:cubicBezTo>
                    <a:pt x="216" y="529"/>
                    <a:pt x="211" y="542"/>
                    <a:pt x="165" y="560"/>
                  </a:cubicBezTo>
                  <a:cubicBezTo>
                    <a:pt x="130" y="574"/>
                    <a:pt x="27" y="609"/>
                    <a:pt x="7" y="609"/>
                  </a:cubicBezTo>
                  <a:close/>
                  <a:moveTo>
                    <a:pt x="7" y="605"/>
                  </a:moveTo>
                  <a:cubicBezTo>
                    <a:pt x="7" y="605"/>
                    <a:pt x="7" y="605"/>
                    <a:pt x="7" y="605"/>
                  </a:cubicBezTo>
                  <a:moveTo>
                    <a:pt x="6" y="605"/>
                  </a:moveTo>
                  <a:cubicBezTo>
                    <a:pt x="16" y="607"/>
                    <a:pt x="111" y="577"/>
                    <a:pt x="163" y="557"/>
                  </a:cubicBezTo>
                  <a:cubicBezTo>
                    <a:pt x="208" y="539"/>
                    <a:pt x="212" y="527"/>
                    <a:pt x="216" y="516"/>
                  </a:cubicBezTo>
                  <a:cubicBezTo>
                    <a:pt x="216" y="514"/>
                    <a:pt x="216" y="514"/>
                    <a:pt x="216" y="514"/>
                  </a:cubicBezTo>
                  <a:cubicBezTo>
                    <a:pt x="220" y="506"/>
                    <a:pt x="220" y="403"/>
                    <a:pt x="219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60" y="248"/>
                    <a:pt x="320" y="74"/>
                    <a:pt x="319" y="65"/>
                  </a:cubicBezTo>
                  <a:cubicBezTo>
                    <a:pt x="318" y="58"/>
                    <a:pt x="264" y="29"/>
                    <a:pt x="210" y="4"/>
                  </a:cubicBezTo>
                  <a:cubicBezTo>
                    <a:pt x="200" y="24"/>
                    <a:pt x="98" y="211"/>
                    <a:pt x="76" y="260"/>
                  </a:cubicBezTo>
                  <a:cubicBezTo>
                    <a:pt x="49" y="321"/>
                    <a:pt x="21" y="386"/>
                    <a:pt x="21" y="393"/>
                  </a:cubicBezTo>
                  <a:cubicBezTo>
                    <a:pt x="21" y="394"/>
                    <a:pt x="20" y="405"/>
                    <a:pt x="18" y="426"/>
                  </a:cubicBezTo>
                  <a:cubicBezTo>
                    <a:pt x="13" y="477"/>
                    <a:pt x="3" y="595"/>
                    <a:pt x="6" y="6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45"/>
            <p:cNvSpPr/>
            <p:nvPr/>
          </p:nvSpPr>
          <p:spPr>
            <a:xfrm>
              <a:off x="7133838" y="3277070"/>
              <a:ext cx="49937" cy="47132"/>
            </a:xfrm>
            <a:custGeom>
              <a:avLst/>
              <a:gdLst/>
              <a:ahLst/>
              <a:cxnLst/>
              <a:rect l="l" t="t" r="r" b="b"/>
              <a:pathLst>
                <a:path w="38" h="36" extrusionOk="0">
                  <a:moveTo>
                    <a:pt x="2" y="36"/>
                  </a:move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16" y="19"/>
                    <a:pt x="34" y="1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8" y="2"/>
                    <a:pt x="38" y="3"/>
                    <a:pt x="37" y="4"/>
                  </a:cubicBezTo>
                  <a:cubicBezTo>
                    <a:pt x="19" y="22"/>
                    <a:pt x="4" y="35"/>
                    <a:pt x="4" y="35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45"/>
            <p:cNvSpPr/>
            <p:nvPr/>
          </p:nvSpPr>
          <p:spPr>
            <a:xfrm>
              <a:off x="7191631" y="3035799"/>
              <a:ext cx="148690" cy="233416"/>
            </a:xfrm>
            <a:custGeom>
              <a:avLst/>
              <a:gdLst/>
              <a:ahLst/>
              <a:cxnLst/>
              <a:rect l="l" t="t" r="r" b="b"/>
              <a:pathLst>
                <a:path w="114" h="179" extrusionOk="0">
                  <a:moveTo>
                    <a:pt x="3" y="179"/>
                  </a:moveTo>
                  <a:cubicBezTo>
                    <a:pt x="2" y="179"/>
                    <a:pt x="2" y="178"/>
                    <a:pt x="1" y="178"/>
                  </a:cubicBezTo>
                  <a:cubicBezTo>
                    <a:pt x="0" y="177"/>
                    <a:pt x="0" y="176"/>
                    <a:pt x="1" y="175"/>
                  </a:cubicBezTo>
                  <a:cubicBezTo>
                    <a:pt x="16" y="161"/>
                    <a:pt x="29" y="145"/>
                    <a:pt x="40" y="129"/>
                  </a:cubicBezTo>
                  <a:cubicBezTo>
                    <a:pt x="64" y="93"/>
                    <a:pt x="110" y="3"/>
                    <a:pt x="110" y="2"/>
                  </a:cubicBezTo>
                  <a:cubicBezTo>
                    <a:pt x="111" y="1"/>
                    <a:pt x="112" y="0"/>
                    <a:pt x="113" y="1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13" y="4"/>
                    <a:pt x="67" y="95"/>
                    <a:pt x="44" y="131"/>
                  </a:cubicBezTo>
                  <a:cubicBezTo>
                    <a:pt x="32" y="148"/>
                    <a:pt x="19" y="164"/>
                    <a:pt x="4" y="178"/>
                  </a:cubicBezTo>
                  <a:cubicBezTo>
                    <a:pt x="4" y="178"/>
                    <a:pt x="3" y="179"/>
                    <a:pt x="3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45"/>
            <p:cNvSpPr/>
            <p:nvPr/>
          </p:nvSpPr>
          <p:spPr>
            <a:xfrm>
              <a:off x="7038453" y="3011111"/>
              <a:ext cx="108291" cy="265959"/>
            </a:xfrm>
            <a:custGeom>
              <a:avLst/>
              <a:gdLst/>
              <a:ahLst/>
              <a:cxnLst/>
              <a:rect l="l" t="t" r="r" b="b"/>
              <a:pathLst>
                <a:path w="83" h="204" extrusionOk="0">
                  <a:moveTo>
                    <a:pt x="2" y="204"/>
                  </a:moveTo>
                  <a:cubicBezTo>
                    <a:pt x="2" y="204"/>
                    <a:pt x="2" y="204"/>
                    <a:pt x="2" y="204"/>
                  </a:cubicBezTo>
                  <a:cubicBezTo>
                    <a:pt x="1" y="204"/>
                    <a:pt x="0" y="203"/>
                    <a:pt x="0" y="202"/>
                  </a:cubicBezTo>
                  <a:cubicBezTo>
                    <a:pt x="0" y="202"/>
                    <a:pt x="3" y="177"/>
                    <a:pt x="17" y="130"/>
                  </a:cubicBezTo>
                  <a:cubicBezTo>
                    <a:pt x="31" y="82"/>
                    <a:pt x="79" y="2"/>
                    <a:pt x="79" y="1"/>
                  </a:cubicBezTo>
                  <a:cubicBezTo>
                    <a:pt x="80" y="1"/>
                    <a:pt x="81" y="0"/>
                    <a:pt x="82" y="1"/>
                  </a:cubicBezTo>
                  <a:cubicBezTo>
                    <a:pt x="83" y="1"/>
                    <a:pt x="83" y="3"/>
                    <a:pt x="83" y="4"/>
                  </a:cubicBezTo>
                  <a:cubicBezTo>
                    <a:pt x="82" y="4"/>
                    <a:pt x="34" y="84"/>
                    <a:pt x="21" y="131"/>
                  </a:cubicBezTo>
                  <a:cubicBezTo>
                    <a:pt x="7" y="177"/>
                    <a:pt x="4" y="202"/>
                    <a:pt x="4" y="202"/>
                  </a:cubicBezTo>
                  <a:cubicBezTo>
                    <a:pt x="4" y="203"/>
                    <a:pt x="3" y="204"/>
                    <a:pt x="2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45"/>
            <p:cNvSpPr/>
            <p:nvPr/>
          </p:nvSpPr>
          <p:spPr>
            <a:xfrm>
              <a:off x="7108028" y="3123330"/>
              <a:ext cx="67893" cy="95386"/>
            </a:xfrm>
            <a:custGeom>
              <a:avLst/>
              <a:gdLst/>
              <a:ahLst/>
              <a:cxnLst/>
              <a:rect l="l" t="t" r="r" b="b"/>
              <a:pathLst>
                <a:path w="52" h="73" extrusionOk="0">
                  <a:moveTo>
                    <a:pt x="50" y="73"/>
                  </a:moveTo>
                  <a:cubicBezTo>
                    <a:pt x="49" y="73"/>
                    <a:pt x="48" y="72"/>
                    <a:pt x="48" y="71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4"/>
                    <a:pt x="1" y="33"/>
                    <a:pt x="1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1"/>
                    <a:pt x="50" y="1"/>
                    <a:pt x="50" y="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1" y="73"/>
                    <a:pt x="50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45"/>
            <p:cNvSpPr/>
            <p:nvPr/>
          </p:nvSpPr>
          <p:spPr>
            <a:xfrm>
              <a:off x="7235957" y="3560423"/>
              <a:ext cx="24688" cy="8978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45"/>
            <p:cNvSpPr/>
            <p:nvPr/>
          </p:nvSpPr>
          <p:spPr>
            <a:xfrm>
              <a:off x="7108028" y="3536857"/>
              <a:ext cx="145884" cy="52182"/>
            </a:xfrm>
            <a:custGeom>
              <a:avLst/>
              <a:gdLst/>
              <a:ahLst/>
              <a:cxnLst/>
              <a:rect l="l" t="t" r="r" b="b"/>
              <a:pathLst>
                <a:path w="112" h="40" extrusionOk="0">
                  <a:moveTo>
                    <a:pt x="2" y="40"/>
                  </a:moveTo>
                  <a:cubicBezTo>
                    <a:pt x="2" y="40"/>
                    <a:pt x="2" y="40"/>
                    <a:pt x="1" y="39"/>
                  </a:cubicBezTo>
                  <a:cubicBezTo>
                    <a:pt x="1" y="39"/>
                    <a:pt x="0" y="39"/>
                    <a:pt x="0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1" y="24"/>
                    <a:pt x="81" y="25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3" y="40"/>
                    <a:pt x="3" y="40"/>
                    <a:pt x="3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45"/>
            <p:cNvSpPr/>
            <p:nvPr/>
          </p:nvSpPr>
          <p:spPr>
            <a:xfrm>
              <a:off x="7055846" y="3003255"/>
              <a:ext cx="71820" cy="50499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0" y="39"/>
                  </a:moveTo>
                  <a:cubicBezTo>
                    <a:pt x="0" y="39"/>
                    <a:pt x="18" y="2"/>
                    <a:pt x="27" y="1"/>
                  </a:cubicBezTo>
                  <a:cubicBezTo>
                    <a:pt x="36" y="0"/>
                    <a:pt x="55" y="1"/>
                    <a:pt x="55" y="9"/>
                  </a:cubicBezTo>
                  <a:cubicBezTo>
                    <a:pt x="55" y="17"/>
                    <a:pt x="44" y="18"/>
                    <a:pt x="44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45"/>
            <p:cNvSpPr/>
            <p:nvPr/>
          </p:nvSpPr>
          <p:spPr>
            <a:xfrm>
              <a:off x="7012642" y="3047582"/>
              <a:ext cx="97630" cy="129052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8" y="76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8" y="4"/>
                    <a:pt x="23" y="2"/>
                  </a:cubicBezTo>
                  <a:cubicBezTo>
                    <a:pt x="28" y="0"/>
                    <a:pt x="74" y="1"/>
                    <a:pt x="74" y="1"/>
                  </a:cubicBezTo>
                  <a:cubicBezTo>
                    <a:pt x="74" y="1"/>
                    <a:pt x="75" y="41"/>
                    <a:pt x="71" y="51"/>
                  </a:cubicBezTo>
                  <a:cubicBezTo>
                    <a:pt x="67" y="61"/>
                    <a:pt x="49" y="65"/>
                    <a:pt x="49" y="65"/>
                  </a:cubicBezTo>
                  <a:cubicBezTo>
                    <a:pt x="47" y="71"/>
                    <a:pt x="45" y="77"/>
                    <a:pt x="42" y="82"/>
                  </a:cubicBezTo>
                  <a:cubicBezTo>
                    <a:pt x="39" y="86"/>
                    <a:pt x="28" y="91"/>
                    <a:pt x="28" y="91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8" y="76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45"/>
            <p:cNvSpPr/>
            <p:nvPr/>
          </p:nvSpPr>
          <p:spPr>
            <a:xfrm>
              <a:off x="7009837" y="3045898"/>
              <a:ext cx="103241" cy="133540"/>
            </a:xfrm>
            <a:custGeom>
              <a:avLst/>
              <a:gdLst/>
              <a:ahLst/>
              <a:cxnLst/>
              <a:rect l="l" t="t" r="r" b="b"/>
              <a:pathLst>
                <a:path w="79" h="102" extrusionOk="0">
                  <a:moveTo>
                    <a:pt x="27" y="102"/>
                  </a:moveTo>
                  <a:cubicBezTo>
                    <a:pt x="27" y="102"/>
                    <a:pt x="26" y="102"/>
                    <a:pt x="26" y="102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83"/>
                    <a:pt x="0" y="82"/>
                    <a:pt x="0" y="8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26"/>
                    <a:pt x="19" y="4"/>
                    <a:pt x="25" y="2"/>
                  </a:cubicBezTo>
                  <a:cubicBezTo>
                    <a:pt x="30" y="0"/>
                    <a:pt x="68" y="0"/>
                    <a:pt x="76" y="0"/>
                  </a:cubicBezTo>
                  <a:cubicBezTo>
                    <a:pt x="77" y="1"/>
                    <a:pt x="78" y="1"/>
                    <a:pt x="78" y="2"/>
                  </a:cubicBezTo>
                  <a:cubicBezTo>
                    <a:pt x="78" y="4"/>
                    <a:pt x="79" y="42"/>
                    <a:pt x="74" y="53"/>
                  </a:cubicBezTo>
                  <a:cubicBezTo>
                    <a:pt x="71" y="62"/>
                    <a:pt x="57" y="66"/>
                    <a:pt x="53" y="67"/>
                  </a:cubicBezTo>
                  <a:cubicBezTo>
                    <a:pt x="51" y="73"/>
                    <a:pt x="49" y="79"/>
                    <a:pt x="46" y="84"/>
                  </a:cubicBezTo>
                  <a:cubicBezTo>
                    <a:pt x="43" y="88"/>
                    <a:pt x="35" y="92"/>
                    <a:pt x="32" y="94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2"/>
                    <a:pt x="28" y="102"/>
                    <a:pt x="28" y="102"/>
                  </a:cubicBezTo>
                  <a:lnTo>
                    <a:pt x="27" y="102"/>
                  </a:lnTo>
                  <a:close/>
                  <a:moveTo>
                    <a:pt x="5" y="83"/>
                  </a:moveTo>
                  <a:cubicBezTo>
                    <a:pt x="26" y="97"/>
                    <a:pt x="26" y="97"/>
                    <a:pt x="26" y="97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0"/>
                  </a:cubicBezTo>
                  <a:cubicBezTo>
                    <a:pt x="32" y="89"/>
                    <a:pt x="40" y="85"/>
                    <a:pt x="42" y="82"/>
                  </a:cubicBezTo>
                  <a:cubicBezTo>
                    <a:pt x="45" y="77"/>
                    <a:pt x="47" y="71"/>
                    <a:pt x="49" y="65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4"/>
                    <a:pt x="67" y="60"/>
                    <a:pt x="71" y="51"/>
                  </a:cubicBezTo>
                  <a:cubicBezTo>
                    <a:pt x="74" y="43"/>
                    <a:pt x="74" y="12"/>
                    <a:pt x="74" y="4"/>
                  </a:cubicBezTo>
                  <a:cubicBezTo>
                    <a:pt x="56" y="4"/>
                    <a:pt x="29" y="4"/>
                    <a:pt x="26" y="5"/>
                  </a:cubicBezTo>
                  <a:cubicBezTo>
                    <a:pt x="24" y="7"/>
                    <a:pt x="21" y="24"/>
                    <a:pt x="19" y="3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9"/>
                    <a:pt x="11" y="79"/>
                  </a:cubicBezTo>
                  <a:lnTo>
                    <a:pt x="5" y="83"/>
                  </a:ln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45"/>
            <p:cNvSpPr/>
            <p:nvPr/>
          </p:nvSpPr>
          <p:spPr>
            <a:xfrm>
              <a:off x="6998054" y="3144090"/>
              <a:ext cx="65648" cy="58915"/>
            </a:xfrm>
            <a:custGeom>
              <a:avLst/>
              <a:gdLst/>
              <a:ahLst/>
              <a:cxnLst/>
              <a:rect l="l" t="t" r="r" b="b"/>
              <a:pathLst>
                <a:path w="117" h="105" extrusionOk="0">
                  <a:moveTo>
                    <a:pt x="21" y="0"/>
                  </a:moveTo>
                  <a:lnTo>
                    <a:pt x="117" y="65"/>
                  </a:lnTo>
                  <a:lnTo>
                    <a:pt x="79" y="105"/>
                  </a:lnTo>
                  <a:lnTo>
                    <a:pt x="0" y="3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45"/>
            <p:cNvSpPr/>
            <p:nvPr/>
          </p:nvSpPr>
          <p:spPr>
            <a:xfrm>
              <a:off x="6994126" y="3140162"/>
              <a:ext cx="71820" cy="65087"/>
            </a:xfrm>
            <a:custGeom>
              <a:avLst/>
              <a:gdLst/>
              <a:ahLst/>
              <a:cxnLst/>
              <a:rect l="l" t="t" r="r" b="b"/>
              <a:pathLst>
                <a:path w="55" h="50" extrusionOk="0">
                  <a:moveTo>
                    <a:pt x="37" y="50"/>
                  </a:moveTo>
                  <a:cubicBezTo>
                    <a:pt x="37" y="50"/>
                    <a:pt x="36" y="50"/>
                    <a:pt x="36" y="4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0" y="16"/>
                    <a:pt x="1" y="1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1"/>
                  </a:cubicBezTo>
                  <a:cubicBezTo>
                    <a:pt x="55" y="31"/>
                    <a:pt x="55" y="32"/>
                    <a:pt x="54" y="3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50"/>
                    <a:pt x="38" y="50"/>
                    <a:pt x="37" y="50"/>
                  </a:cubicBezTo>
                  <a:close/>
                  <a:moveTo>
                    <a:pt x="5" y="16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45"/>
            <p:cNvSpPr/>
            <p:nvPr/>
          </p:nvSpPr>
          <p:spPr>
            <a:xfrm>
              <a:off x="6858903" y="3160923"/>
              <a:ext cx="199188" cy="224438"/>
            </a:xfrm>
            <a:custGeom>
              <a:avLst/>
              <a:gdLst/>
              <a:ahLst/>
              <a:cxnLst/>
              <a:rect l="l" t="t" r="r" b="b"/>
              <a:pathLst>
                <a:path w="153" h="172" extrusionOk="0">
                  <a:moveTo>
                    <a:pt x="107" y="0"/>
                  </a:moveTo>
                  <a:cubicBezTo>
                    <a:pt x="153" y="35"/>
                    <a:pt x="153" y="35"/>
                    <a:pt x="153" y="35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54" y="172"/>
                    <a:pt x="43" y="172"/>
                    <a:pt x="33" y="168"/>
                  </a:cubicBezTo>
                  <a:cubicBezTo>
                    <a:pt x="16" y="162"/>
                    <a:pt x="0" y="129"/>
                    <a:pt x="0" y="125"/>
                  </a:cubicBezTo>
                  <a:cubicBezTo>
                    <a:pt x="0" y="121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45"/>
            <p:cNvSpPr/>
            <p:nvPr/>
          </p:nvSpPr>
          <p:spPr>
            <a:xfrm>
              <a:off x="6856097" y="3158679"/>
              <a:ext cx="204799" cy="228366"/>
            </a:xfrm>
            <a:custGeom>
              <a:avLst/>
              <a:gdLst/>
              <a:ahLst/>
              <a:cxnLst/>
              <a:rect l="l" t="t" r="r" b="b"/>
              <a:pathLst>
                <a:path w="157" h="175" extrusionOk="0">
                  <a:moveTo>
                    <a:pt x="54" y="175"/>
                  </a:moveTo>
                  <a:cubicBezTo>
                    <a:pt x="47" y="175"/>
                    <a:pt x="40" y="174"/>
                    <a:pt x="34" y="172"/>
                  </a:cubicBezTo>
                  <a:cubicBezTo>
                    <a:pt x="16" y="166"/>
                    <a:pt x="0" y="131"/>
                    <a:pt x="0" y="127"/>
                  </a:cubicBezTo>
                  <a:cubicBezTo>
                    <a:pt x="0" y="123"/>
                    <a:pt x="58" y="56"/>
                    <a:pt x="107" y="1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7" y="36"/>
                    <a:pt x="157" y="37"/>
                    <a:pt x="157" y="38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8" y="174"/>
                    <a:pt x="67" y="174"/>
                    <a:pt x="67" y="174"/>
                  </a:cubicBezTo>
                  <a:cubicBezTo>
                    <a:pt x="62" y="175"/>
                    <a:pt x="58" y="175"/>
                    <a:pt x="54" y="175"/>
                  </a:cubicBezTo>
                  <a:close/>
                  <a:moveTo>
                    <a:pt x="4" y="127"/>
                  </a:moveTo>
                  <a:cubicBezTo>
                    <a:pt x="5" y="132"/>
                    <a:pt x="20" y="163"/>
                    <a:pt x="35" y="168"/>
                  </a:cubicBezTo>
                  <a:cubicBezTo>
                    <a:pt x="45" y="171"/>
                    <a:pt x="55" y="172"/>
                    <a:pt x="65" y="170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68" y="51"/>
                    <a:pt x="8" y="120"/>
                    <a:pt x="4" y="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45"/>
            <p:cNvSpPr/>
            <p:nvPr/>
          </p:nvSpPr>
          <p:spPr>
            <a:xfrm>
              <a:off x="6833654" y="3244526"/>
              <a:ext cx="117830" cy="162157"/>
            </a:xfrm>
            <a:custGeom>
              <a:avLst/>
              <a:gdLst/>
              <a:ahLst/>
              <a:cxnLst/>
              <a:rect l="l" t="t" r="r" b="b"/>
              <a:pathLst>
                <a:path w="90" h="124" extrusionOk="0">
                  <a:moveTo>
                    <a:pt x="90" y="93"/>
                  </a:moveTo>
                  <a:cubicBezTo>
                    <a:pt x="90" y="93"/>
                    <a:pt x="75" y="66"/>
                    <a:pt x="74" y="58"/>
                  </a:cubicBezTo>
                  <a:cubicBezTo>
                    <a:pt x="73" y="50"/>
                    <a:pt x="72" y="34"/>
                    <a:pt x="67" y="28"/>
                  </a:cubicBezTo>
                  <a:cubicBezTo>
                    <a:pt x="62" y="22"/>
                    <a:pt x="57" y="18"/>
                    <a:pt x="55" y="9"/>
                  </a:cubicBezTo>
                  <a:cubicBezTo>
                    <a:pt x="53" y="0"/>
                    <a:pt x="44" y="4"/>
                    <a:pt x="43" y="13"/>
                  </a:cubicBezTo>
                  <a:cubicBezTo>
                    <a:pt x="41" y="22"/>
                    <a:pt x="49" y="31"/>
                    <a:pt x="49" y="31"/>
                  </a:cubicBezTo>
                  <a:cubicBezTo>
                    <a:pt x="49" y="31"/>
                    <a:pt x="25" y="23"/>
                    <a:pt x="21" y="25"/>
                  </a:cubicBezTo>
                  <a:cubicBezTo>
                    <a:pt x="17" y="27"/>
                    <a:pt x="9" y="30"/>
                    <a:pt x="11" y="37"/>
                  </a:cubicBezTo>
                  <a:cubicBezTo>
                    <a:pt x="12" y="42"/>
                    <a:pt x="14" y="46"/>
                    <a:pt x="16" y="50"/>
                  </a:cubicBezTo>
                  <a:cubicBezTo>
                    <a:pt x="16" y="50"/>
                    <a:pt x="0" y="71"/>
                    <a:pt x="0" y="80"/>
                  </a:cubicBezTo>
                  <a:cubicBezTo>
                    <a:pt x="0" y="90"/>
                    <a:pt x="11" y="106"/>
                    <a:pt x="19" y="112"/>
                  </a:cubicBezTo>
                  <a:cubicBezTo>
                    <a:pt x="27" y="118"/>
                    <a:pt x="55" y="124"/>
                    <a:pt x="55" y="124"/>
                  </a:cubicBezTo>
                  <a:lnTo>
                    <a:pt x="90" y="93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45"/>
            <p:cNvSpPr/>
            <p:nvPr/>
          </p:nvSpPr>
          <p:spPr>
            <a:xfrm>
              <a:off x="6831409" y="3247332"/>
              <a:ext cx="122318" cy="161595"/>
            </a:xfrm>
            <a:custGeom>
              <a:avLst/>
              <a:gdLst/>
              <a:ahLst/>
              <a:cxnLst/>
              <a:rect l="l" t="t" r="r" b="b"/>
              <a:pathLst>
                <a:path w="94" h="124" extrusionOk="0">
                  <a:moveTo>
                    <a:pt x="57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28" y="118"/>
                    <a:pt x="20" y="112"/>
                  </a:cubicBezTo>
                  <a:cubicBezTo>
                    <a:pt x="12" y="106"/>
                    <a:pt x="0" y="90"/>
                    <a:pt x="0" y="78"/>
                  </a:cubicBezTo>
                  <a:cubicBezTo>
                    <a:pt x="0" y="69"/>
                    <a:pt x="12" y="52"/>
                    <a:pt x="16" y="48"/>
                  </a:cubicBezTo>
                  <a:cubicBezTo>
                    <a:pt x="14" y="44"/>
                    <a:pt x="12" y="40"/>
                    <a:pt x="11" y="36"/>
                  </a:cubicBezTo>
                  <a:cubicBezTo>
                    <a:pt x="9" y="28"/>
                    <a:pt x="16" y="24"/>
                    <a:pt x="20" y="22"/>
                  </a:cubicBezTo>
                  <a:cubicBezTo>
                    <a:pt x="21" y="22"/>
                    <a:pt x="21" y="22"/>
                    <a:pt x="22" y="21"/>
                  </a:cubicBezTo>
                  <a:cubicBezTo>
                    <a:pt x="25" y="20"/>
                    <a:pt x="38" y="23"/>
                    <a:pt x="46" y="25"/>
                  </a:cubicBezTo>
                  <a:cubicBezTo>
                    <a:pt x="44" y="22"/>
                    <a:pt x="42" y="16"/>
                    <a:pt x="43" y="11"/>
                  </a:cubicBezTo>
                  <a:cubicBezTo>
                    <a:pt x="43" y="5"/>
                    <a:pt x="47" y="1"/>
                    <a:pt x="52" y="0"/>
                  </a:cubicBezTo>
                  <a:cubicBezTo>
                    <a:pt x="55" y="0"/>
                    <a:pt x="58" y="3"/>
                    <a:pt x="59" y="7"/>
                  </a:cubicBezTo>
                  <a:cubicBezTo>
                    <a:pt x="60" y="13"/>
                    <a:pt x="63" y="17"/>
                    <a:pt x="67" y="21"/>
                  </a:cubicBezTo>
                  <a:cubicBezTo>
                    <a:pt x="68" y="22"/>
                    <a:pt x="70" y="23"/>
                    <a:pt x="71" y="25"/>
                  </a:cubicBezTo>
                  <a:cubicBezTo>
                    <a:pt x="76" y="30"/>
                    <a:pt x="77" y="42"/>
                    <a:pt x="78" y="51"/>
                  </a:cubicBezTo>
                  <a:cubicBezTo>
                    <a:pt x="78" y="53"/>
                    <a:pt x="78" y="54"/>
                    <a:pt x="78" y="55"/>
                  </a:cubicBezTo>
                  <a:cubicBezTo>
                    <a:pt x="79" y="62"/>
                    <a:pt x="90" y="83"/>
                    <a:pt x="94" y="90"/>
                  </a:cubicBezTo>
                  <a:cubicBezTo>
                    <a:pt x="94" y="91"/>
                    <a:pt x="94" y="92"/>
                    <a:pt x="93" y="9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7" y="124"/>
                    <a:pt x="57" y="124"/>
                    <a:pt x="57" y="124"/>
                  </a:cubicBezTo>
                  <a:close/>
                  <a:moveTo>
                    <a:pt x="25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2" y="26"/>
                  </a:cubicBezTo>
                  <a:cubicBezTo>
                    <a:pt x="17" y="28"/>
                    <a:pt x="14" y="30"/>
                    <a:pt x="15" y="35"/>
                  </a:cubicBezTo>
                  <a:cubicBezTo>
                    <a:pt x="16" y="39"/>
                    <a:pt x="18" y="43"/>
                    <a:pt x="20" y="47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15" y="55"/>
                    <a:pt x="4" y="71"/>
                    <a:pt x="4" y="78"/>
                  </a:cubicBezTo>
                  <a:cubicBezTo>
                    <a:pt x="4" y="87"/>
                    <a:pt x="14" y="102"/>
                    <a:pt x="22" y="108"/>
                  </a:cubicBezTo>
                  <a:cubicBezTo>
                    <a:pt x="29" y="113"/>
                    <a:pt x="51" y="119"/>
                    <a:pt x="56" y="12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7" y="85"/>
                    <a:pt x="75" y="63"/>
                    <a:pt x="74" y="56"/>
                  </a:cubicBezTo>
                  <a:cubicBezTo>
                    <a:pt x="74" y="55"/>
                    <a:pt x="74" y="53"/>
                    <a:pt x="74" y="52"/>
                  </a:cubicBezTo>
                  <a:cubicBezTo>
                    <a:pt x="73" y="44"/>
                    <a:pt x="72" y="32"/>
                    <a:pt x="68" y="27"/>
                  </a:cubicBezTo>
                  <a:cubicBezTo>
                    <a:pt x="67" y="26"/>
                    <a:pt x="65" y="25"/>
                    <a:pt x="64" y="23"/>
                  </a:cubicBezTo>
                  <a:cubicBezTo>
                    <a:pt x="60" y="19"/>
                    <a:pt x="56" y="15"/>
                    <a:pt x="55" y="8"/>
                  </a:cubicBezTo>
                  <a:cubicBezTo>
                    <a:pt x="54" y="6"/>
                    <a:pt x="54" y="4"/>
                    <a:pt x="52" y="4"/>
                  </a:cubicBezTo>
                  <a:cubicBezTo>
                    <a:pt x="50" y="4"/>
                    <a:pt x="47" y="7"/>
                    <a:pt x="47" y="12"/>
                  </a:cubicBezTo>
                  <a:cubicBezTo>
                    <a:pt x="46" y="19"/>
                    <a:pt x="53" y="28"/>
                    <a:pt x="53" y="28"/>
                  </a:cubicBezTo>
                  <a:cubicBezTo>
                    <a:pt x="54" y="28"/>
                    <a:pt x="54" y="29"/>
                    <a:pt x="53" y="30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41" y="28"/>
                    <a:pt x="29" y="25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45"/>
            <p:cNvSpPr/>
            <p:nvPr/>
          </p:nvSpPr>
          <p:spPr>
            <a:xfrm>
              <a:off x="6887518" y="3100886"/>
              <a:ext cx="506106" cy="361906"/>
            </a:xfrm>
            <a:custGeom>
              <a:avLst/>
              <a:gdLst/>
              <a:ahLst/>
              <a:cxnLst/>
              <a:rect l="l" t="t" r="r" b="b"/>
              <a:pathLst>
                <a:path w="388" h="277" extrusionOk="0">
                  <a:moveTo>
                    <a:pt x="334" y="0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15" y="200"/>
                    <a:pt x="6" y="209"/>
                    <a:pt x="4" y="220"/>
                  </a:cubicBezTo>
                  <a:cubicBezTo>
                    <a:pt x="1" y="229"/>
                    <a:pt x="0" y="238"/>
                    <a:pt x="1" y="248"/>
                  </a:cubicBezTo>
                  <a:cubicBezTo>
                    <a:pt x="1" y="248"/>
                    <a:pt x="146" y="266"/>
                    <a:pt x="191" y="268"/>
                  </a:cubicBezTo>
                  <a:cubicBezTo>
                    <a:pt x="237" y="271"/>
                    <a:pt x="292" y="277"/>
                    <a:pt x="299" y="270"/>
                  </a:cubicBezTo>
                  <a:cubicBezTo>
                    <a:pt x="306" y="264"/>
                    <a:pt x="388" y="94"/>
                    <a:pt x="388" y="9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45"/>
            <p:cNvSpPr/>
            <p:nvPr/>
          </p:nvSpPr>
          <p:spPr>
            <a:xfrm>
              <a:off x="6884713" y="3098641"/>
              <a:ext cx="511717" cy="362468"/>
            </a:xfrm>
            <a:custGeom>
              <a:avLst/>
              <a:gdLst/>
              <a:ahLst/>
              <a:cxnLst/>
              <a:rect l="l" t="t" r="r" b="b"/>
              <a:pathLst>
                <a:path w="392" h="278" extrusionOk="0">
                  <a:moveTo>
                    <a:pt x="279" y="278"/>
                  </a:moveTo>
                  <a:cubicBezTo>
                    <a:pt x="265" y="278"/>
                    <a:pt x="245" y="276"/>
                    <a:pt x="220" y="274"/>
                  </a:cubicBezTo>
                  <a:cubicBezTo>
                    <a:pt x="211" y="274"/>
                    <a:pt x="202" y="273"/>
                    <a:pt x="193" y="272"/>
                  </a:cubicBezTo>
                  <a:cubicBezTo>
                    <a:pt x="148" y="270"/>
                    <a:pt x="4" y="252"/>
                    <a:pt x="3" y="252"/>
                  </a:cubicBezTo>
                  <a:cubicBezTo>
                    <a:pt x="2" y="252"/>
                    <a:pt x="1" y="251"/>
                    <a:pt x="1" y="250"/>
                  </a:cubicBezTo>
                  <a:cubicBezTo>
                    <a:pt x="0" y="240"/>
                    <a:pt x="1" y="231"/>
                    <a:pt x="4" y="222"/>
                  </a:cubicBezTo>
                  <a:cubicBezTo>
                    <a:pt x="7" y="210"/>
                    <a:pt x="16" y="200"/>
                    <a:pt x="28" y="197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0"/>
                    <a:pt x="336" y="0"/>
                    <a:pt x="337" y="0"/>
                  </a:cubicBezTo>
                  <a:cubicBezTo>
                    <a:pt x="338" y="1"/>
                    <a:pt x="338" y="2"/>
                    <a:pt x="338" y="3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89"/>
                    <a:pt x="247" y="189"/>
                    <a:pt x="247" y="189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8" y="204"/>
                    <a:pt x="10" y="212"/>
                    <a:pt x="8" y="223"/>
                  </a:cubicBezTo>
                  <a:cubicBezTo>
                    <a:pt x="6" y="231"/>
                    <a:pt x="5" y="239"/>
                    <a:pt x="5" y="248"/>
                  </a:cubicBezTo>
                  <a:cubicBezTo>
                    <a:pt x="21" y="250"/>
                    <a:pt x="151" y="266"/>
                    <a:pt x="193" y="268"/>
                  </a:cubicBezTo>
                  <a:cubicBezTo>
                    <a:pt x="202" y="269"/>
                    <a:pt x="211" y="270"/>
                    <a:pt x="220" y="270"/>
                  </a:cubicBezTo>
                  <a:cubicBezTo>
                    <a:pt x="253" y="273"/>
                    <a:pt x="294" y="276"/>
                    <a:pt x="299" y="271"/>
                  </a:cubicBezTo>
                  <a:cubicBezTo>
                    <a:pt x="304" y="266"/>
                    <a:pt x="355" y="163"/>
                    <a:pt x="388" y="95"/>
                  </a:cubicBezTo>
                  <a:cubicBezTo>
                    <a:pt x="388" y="94"/>
                    <a:pt x="389" y="94"/>
                    <a:pt x="390" y="94"/>
                  </a:cubicBezTo>
                  <a:cubicBezTo>
                    <a:pt x="391" y="95"/>
                    <a:pt x="392" y="96"/>
                    <a:pt x="391" y="97"/>
                  </a:cubicBezTo>
                  <a:cubicBezTo>
                    <a:pt x="383" y="114"/>
                    <a:pt x="309" y="267"/>
                    <a:pt x="302" y="274"/>
                  </a:cubicBezTo>
                  <a:cubicBezTo>
                    <a:pt x="299" y="277"/>
                    <a:pt x="292" y="278"/>
                    <a:pt x="279" y="2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45"/>
            <p:cNvSpPr/>
            <p:nvPr/>
          </p:nvSpPr>
          <p:spPr>
            <a:xfrm>
              <a:off x="5590833" y="3812354"/>
              <a:ext cx="288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45"/>
            <p:cNvSpPr/>
            <p:nvPr/>
          </p:nvSpPr>
          <p:spPr>
            <a:xfrm>
              <a:off x="5588027" y="3809549"/>
              <a:ext cx="33666" cy="292331"/>
            </a:xfrm>
            <a:custGeom>
              <a:avLst/>
              <a:gdLst/>
              <a:ahLst/>
              <a:cxnLst/>
              <a:rect l="l" t="t" r="r" b="b"/>
              <a:pathLst>
                <a:path w="26" h="224" extrusionOk="0">
                  <a:moveTo>
                    <a:pt x="24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6" y="223"/>
                    <a:pt x="26" y="224"/>
                    <a:pt x="24" y="224"/>
                  </a:cubicBezTo>
                  <a:close/>
                  <a:moveTo>
                    <a:pt x="4" y="220"/>
                  </a:moveTo>
                  <a:cubicBezTo>
                    <a:pt x="22" y="220"/>
                    <a:pt x="22" y="220"/>
                    <a:pt x="22" y="22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45"/>
            <p:cNvSpPr/>
            <p:nvPr/>
          </p:nvSpPr>
          <p:spPr>
            <a:xfrm>
              <a:off x="5386034" y="3538540"/>
              <a:ext cx="85847" cy="289524"/>
            </a:xfrm>
            <a:custGeom>
              <a:avLst/>
              <a:gdLst/>
              <a:ahLst/>
              <a:cxnLst/>
              <a:rect l="l" t="t" r="r" b="b"/>
              <a:pathLst>
                <a:path w="153" h="516" extrusionOk="0">
                  <a:moveTo>
                    <a:pt x="0" y="9"/>
                  </a:moveTo>
                  <a:lnTo>
                    <a:pt x="95" y="0"/>
                  </a:lnTo>
                  <a:lnTo>
                    <a:pt x="153" y="507"/>
                  </a:lnTo>
                  <a:lnTo>
                    <a:pt x="60" y="5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45"/>
            <p:cNvSpPr/>
            <p:nvPr/>
          </p:nvSpPr>
          <p:spPr>
            <a:xfrm>
              <a:off x="5383228" y="3535734"/>
              <a:ext cx="91458" cy="295136"/>
            </a:xfrm>
            <a:custGeom>
              <a:avLst/>
              <a:gdLst/>
              <a:ahLst/>
              <a:cxnLst/>
              <a:rect l="l" t="t" r="r" b="b"/>
              <a:pathLst>
                <a:path w="70" h="226" extrusionOk="0">
                  <a:moveTo>
                    <a:pt x="28" y="226"/>
                  </a:moveTo>
                  <a:cubicBezTo>
                    <a:pt x="27" y="226"/>
                    <a:pt x="26" y="226"/>
                    <a:pt x="26" y="22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0"/>
                    <a:pt x="70" y="221"/>
                    <a:pt x="70" y="221"/>
                  </a:cubicBezTo>
                  <a:cubicBezTo>
                    <a:pt x="69" y="221"/>
                    <a:pt x="69" y="222"/>
                    <a:pt x="68" y="222"/>
                  </a:cubicBezTo>
                  <a:cubicBezTo>
                    <a:pt x="28" y="226"/>
                    <a:pt x="28" y="226"/>
                    <a:pt x="28" y="226"/>
                  </a:cubicBezTo>
                  <a:close/>
                  <a:moveTo>
                    <a:pt x="5" y="8"/>
                  </a:moveTo>
                  <a:cubicBezTo>
                    <a:pt x="30" y="222"/>
                    <a:pt x="30" y="222"/>
                    <a:pt x="30" y="222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41" y="4"/>
                    <a:pt x="41" y="4"/>
                    <a:pt x="41" y="4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5265960" y="4063163"/>
              <a:ext cx="671628" cy="226681"/>
            </a:xfrm>
            <a:custGeom>
              <a:avLst/>
              <a:gdLst/>
              <a:ahLst/>
              <a:cxnLst/>
              <a:rect l="l" t="t" r="r" b="b"/>
              <a:pathLst>
                <a:path w="1197" h="404" extrusionOk="0">
                  <a:moveTo>
                    <a:pt x="672" y="86"/>
                  </a:moveTo>
                  <a:lnTo>
                    <a:pt x="672" y="0"/>
                  </a:lnTo>
                  <a:lnTo>
                    <a:pt x="537" y="0"/>
                  </a:lnTo>
                  <a:lnTo>
                    <a:pt x="537" y="86"/>
                  </a:lnTo>
                  <a:lnTo>
                    <a:pt x="0" y="302"/>
                  </a:lnTo>
                  <a:lnTo>
                    <a:pt x="0" y="404"/>
                  </a:lnTo>
                  <a:lnTo>
                    <a:pt x="34" y="404"/>
                  </a:lnTo>
                  <a:lnTo>
                    <a:pt x="34" y="325"/>
                  </a:lnTo>
                  <a:lnTo>
                    <a:pt x="606" y="197"/>
                  </a:lnTo>
                  <a:lnTo>
                    <a:pt x="1162" y="325"/>
                  </a:lnTo>
                  <a:lnTo>
                    <a:pt x="1162" y="404"/>
                  </a:lnTo>
                  <a:lnTo>
                    <a:pt x="1197" y="404"/>
                  </a:lnTo>
                  <a:lnTo>
                    <a:pt x="1197" y="302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5263155" y="4060358"/>
              <a:ext cx="677239" cy="232293"/>
            </a:xfrm>
            <a:custGeom>
              <a:avLst/>
              <a:gdLst/>
              <a:ahLst/>
              <a:cxnLst/>
              <a:rect l="l" t="t" r="r" b="b"/>
              <a:pathLst>
                <a:path w="519" h="178" extrusionOk="0">
                  <a:moveTo>
                    <a:pt x="517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7"/>
                    <a:pt x="19" y="178"/>
                    <a:pt x="17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0"/>
                    <a:pt x="1" y="130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1" y="2"/>
                    <a:pt x="231" y="2"/>
                    <a:pt x="231" y="2"/>
                  </a:cubicBezTo>
                  <a:cubicBezTo>
                    <a:pt x="231" y="1"/>
                    <a:pt x="232" y="0"/>
                    <a:pt x="233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2" y="0"/>
                    <a:pt x="293" y="1"/>
                    <a:pt x="293" y="2"/>
                  </a:cubicBezTo>
                  <a:cubicBezTo>
                    <a:pt x="293" y="37"/>
                    <a:pt x="293" y="37"/>
                    <a:pt x="293" y="37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9" y="130"/>
                    <a:pt x="519" y="131"/>
                    <a:pt x="519" y="132"/>
                  </a:cubicBezTo>
                  <a:cubicBezTo>
                    <a:pt x="519" y="176"/>
                    <a:pt x="519" y="176"/>
                    <a:pt x="519" y="176"/>
                  </a:cubicBezTo>
                  <a:cubicBezTo>
                    <a:pt x="519" y="177"/>
                    <a:pt x="518" y="178"/>
                    <a:pt x="517" y="178"/>
                  </a:cubicBezTo>
                  <a:close/>
                  <a:moveTo>
                    <a:pt x="504" y="174"/>
                  </a:moveTo>
                  <a:cubicBezTo>
                    <a:pt x="515" y="174"/>
                    <a:pt x="515" y="174"/>
                    <a:pt x="515" y="174"/>
                  </a:cubicBezTo>
                  <a:cubicBezTo>
                    <a:pt x="515" y="133"/>
                    <a:pt x="515" y="133"/>
                    <a:pt x="515" y="133"/>
                  </a:cubicBezTo>
                  <a:cubicBezTo>
                    <a:pt x="290" y="41"/>
                    <a:pt x="290" y="41"/>
                    <a:pt x="290" y="41"/>
                  </a:cubicBezTo>
                  <a:cubicBezTo>
                    <a:pt x="290" y="40"/>
                    <a:pt x="289" y="39"/>
                    <a:pt x="289" y="39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1"/>
                    <a:pt x="234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6" y="141"/>
                    <a:pt x="17" y="140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5530796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5527990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5201996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519919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1" y="53"/>
                    <a:pt x="0" y="41"/>
                    <a:pt x="0" y="27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5219951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45"/>
            <p:cNvSpPr/>
            <p:nvPr/>
          </p:nvSpPr>
          <p:spPr>
            <a:xfrm>
              <a:off x="5217706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17"/>
                    <a:pt x="7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45"/>
            <p:cNvSpPr/>
            <p:nvPr/>
          </p:nvSpPr>
          <p:spPr>
            <a:xfrm>
              <a:off x="594039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5937588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45"/>
            <p:cNvSpPr/>
            <p:nvPr/>
          </p:nvSpPr>
          <p:spPr>
            <a:xfrm>
              <a:off x="5958349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45"/>
            <p:cNvSpPr/>
            <p:nvPr/>
          </p:nvSpPr>
          <p:spPr>
            <a:xfrm>
              <a:off x="5956104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45"/>
            <p:cNvSpPr/>
            <p:nvPr/>
          </p:nvSpPr>
          <p:spPr>
            <a:xfrm>
              <a:off x="5581294" y="4119273"/>
              <a:ext cx="49937" cy="172257"/>
            </a:xfrm>
            <a:custGeom>
              <a:avLst/>
              <a:gdLst/>
              <a:ahLst/>
              <a:cxnLst/>
              <a:rect l="l" t="t" r="r" b="b"/>
              <a:pathLst>
                <a:path w="89" h="307" extrusionOk="0">
                  <a:moveTo>
                    <a:pt x="68" y="307"/>
                  </a:moveTo>
                  <a:lnTo>
                    <a:pt x="21" y="307"/>
                  </a:lnTo>
                  <a:lnTo>
                    <a:pt x="0" y="0"/>
                  </a:lnTo>
                  <a:lnTo>
                    <a:pt x="89" y="0"/>
                  </a:lnTo>
                  <a:lnTo>
                    <a:pt x="68" y="3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45"/>
            <p:cNvSpPr/>
            <p:nvPr/>
          </p:nvSpPr>
          <p:spPr>
            <a:xfrm>
              <a:off x="5579050" y="4116467"/>
              <a:ext cx="54426" cy="177306"/>
            </a:xfrm>
            <a:custGeom>
              <a:avLst/>
              <a:gdLst/>
              <a:ahLst/>
              <a:cxnLst/>
              <a:rect l="l" t="t" r="r" b="b"/>
              <a:pathLst>
                <a:path w="42" h="136" extrusionOk="0">
                  <a:moveTo>
                    <a:pt x="31" y="136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10" y="136"/>
                    <a:pt x="9" y="135"/>
                    <a:pt x="9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3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3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45"/>
            <p:cNvSpPr/>
            <p:nvPr/>
          </p:nvSpPr>
          <p:spPr>
            <a:xfrm>
              <a:off x="5591955" y="4255058"/>
              <a:ext cx="258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45"/>
            <p:cNvSpPr/>
            <p:nvPr/>
          </p:nvSpPr>
          <p:spPr>
            <a:xfrm>
              <a:off x="5589150" y="4252252"/>
              <a:ext cx="31421" cy="75748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2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7"/>
                    <a:pt x="23" y="58"/>
                    <a:pt x="22" y="58"/>
                  </a:cubicBezTo>
                  <a:close/>
                  <a:moveTo>
                    <a:pt x="4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45"/>
            <p:cNvSpPr/>
            <p:nvPr/>
          </p:nvSpPr>
          <p:spPr>
            <a:xfrm>
              <a:off x="5243516" y="3085175"/>
              <a:ext cx="269886" cy="602054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125" y="456"/>
                  </a:moveTo>
                  <a:cubicBezTo>
                    <a:pt x="125" y="456"/>
                    <a:pt x="125" y="456"/>
                    <a:pt x="125" y="456"/>
                  </a:cubicBezTo>
                  <a:cubicBezTo>
                    <a:pt x="78" y="461"/>
                    <a:pt x="36" y="426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51"/>
                    <a:pt x="34" y="9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129" y="0"/>
                    <a:pt x="171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7" y="409"/>
                    <a:pt x="173" y="451"/>
                    <a:pt x="125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45"/>
            <p:cNvSpPr/>
            <p:nvPr/>
          </p:nvSpPr>
          <p:spPr>
            <a:xfrm>
              <a:off x="5240711" y="3082931"/>
              <a:ext cx="275497" cy="601493"/>
            </a:xfrm>
            <a:custGeom>
              <a:avLst/>
              <a:gdLst/>
              <a:ahLst/>
              <a:cxnLst/>
              <a:rect l="l" t="t" r="r" b="b"/>
              <a:pathLst>
                <a:path w="211" h="461" extrusionOk="0">
                  <a:moveTo>
                    <a:pt x="119" y="460"/>
                  </a:moveTo>
                  <a:cubicBezTo>
                    <a:pt x="74" y="460"/>
                    <a:pt x="36" y="426"/>
                    <a:pt x="31" y="38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53"/>
                    <a:pt x="35" y="9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1" y="412"/>
                    <a:pt x="176" y="455"/>
                    <a:pt x="127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92" y="8"/>
                  </a:moveTo>
                  <a:cubicBezTo>
                    <a:pt x="89" y="8"/>
                    <a:pt x="87" y="8"/>
                    <a:pt x="84" y="9"/>
                  </a:cubicBezTo>
                  <a:cubicBezTo>
                    <a:pt x="38" y="13"/>
                    <a:pt x="4" y="54"/>
                    <a:pt x="8" y="100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40" y="427"/>
                    <a:pt x="81" y="461"/>
                    <a:pt x="127" y="456"/>
                  </a:cubicBezTo>
                  <a:cubicBezTo>
                    <a:pt x="173" y="452"/>
                    <a:pt x="207" y="410"/>
                    <a:pt x="203" y="36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2" y="41"/>
                    <a:pt x="135" y="8"/>
                    <a:pt x="92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45"/>
            <p:cNvSpPr/>
            <p:nvPr/>
          </p:nvSpPr>
          <p:spPr>
            <a:xfrm>
              <a:off x="5269888" y="3082931"/>
              <a:ext cx="271008" cy="601493"/>
            </a:xfrm>
            <a:custGeom>
              <a:avLst/>
              <a:gdLst/>
              <a:ahLst/>
              <a:cxnLst/>
              <a:rect l="l" t="t" r="r" b="b"/>
              <a:pathLst>
                <a:path w="208" h="461" extrusionOk="0">
                  <a:moveTo>
                    <a:pt x="126" y="456"/>
                  </a:moveTo>
                  <a:cubicBezTo>
                    <a:pt x="126" y="456"/>
                    <a:pt x="126" y="456"/>
                    <a:pt x="126" y="456"/>
                  </a:cubicBezTo>
                  <a:cubicBezTo>
                    <a:pt x="78" y="461"/>
                    <a:pt x="36" y="426"/>
                    <a:pt x="32" y="37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51"/>
                    <a:pt x="35" y="10"/>
                    <a:pt x="82" y="5"/>
                  </a:cubicBezTo>
                  <a:cubicBezTo>
                    <a:pt x="130" y="0"/>
                    <a:pt x="172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8" y="409"/>
                    <a:pt x="173" y="451"/>
                    <a:pt x="12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45"/>
            <p:cNvSpPr/>
            <p:nvPr/>
          </p:nvSpPr>
          <p:spPr>
            <a:xfrm>
              <a:off x="5267082" y="3080125"/>
              <a:ext cx="276619" cy="600371"/>
            </a:xfrm>
            <a:custGeom>
              <a:avLst/>
              <a:gdLst/>
              <a:ahLst/>
              <a:cxnLst/>
              <a:rect l="l" t="t" r="r" b="b"/>
              <a:pathLst>
                <a:path w="212" h="460" extrusionOk="0">
                  <a:moveTo>
                    <a:pt x="119" y="460"/>
                  </a:moveTo>
                  <a:cubicBezTo>
                    <a:pt x="75" y="460"/>
                    <a:pt x="36" y="426"/>
                    <a:pt x="32" y="38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0" y="53"/>
                    <a:pt x="36" y="10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2" y="412"/>
                    <a:pt x="176" y="455"/>
                    <a:pt x="128" y="460"/>
                  </a:cubicBezTo>
                  <a:cubicBezTo>
                    <a:pt x="128" y="460"/>
                    <a:pt x="128" y="460"/>
                    <a:pt x="128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128" y="458"/>
                  </a:moveTo>
                  <a:cubicBezTo>
                    <a:pt x="128" y="458"/>
                    <a:pt x="128" y="458"/>
                    <a:pt x="128" y="458"/>
                  </a:cubicBezTo>
                  <a:close/>
                  <a:moveTo>
                    <a:pt x="92" y="9"/>
                  </a:moveTo>
                  <a:cubicBezTo>
                    <a:pt x="90" y="9"/>
                    <a:pt x="87" y="9"/>
                    <a:pt x="84" y="9"/>
                  </a:cubicBezTo>
                  <a:cubicBezTo>
                    <a:pt x="38" y="13"/>
                    <a:pt x="4" y="54"/>
                    <a:pt x="9" y="100"/>
                  </a:cubicBezTo>
                  <a:cubicBezTo>
                    <a:pt x="36" y="380"/>
                    <a:pt x="36" y="380"/>
                    <a:pt x="36" y="380"/>
                  </a:cubicBezTo>
                  <a:cubicBezTo>
                    <a:pt x="40" y="427"/>
                    <a:pt x="81" y="460"/>
                    <a:pt x="127" y="456"/>
                  </a:cubicBezTo>
                  <a:cubicBezTo>
                    <a:pt x="174" y="452"/>
                    <a:pt x="207" y="410"/>
                    <a:pt x="203" y="364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2" y="41"/>
                    <a:pt x="135" y="9"/>
                    <a:pt x="9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45"/>
            <p:cNvSpPr/>
            <p:nvPr/>
          </p:nvSpPr>
          <p:spPr>
            <a:xfrm>
              <a:off x="5372568" y="3713040"/>
              <a:ext cx="589710" cy="142518"/>
            </a:xfrm>
            <a:custGeom>
              <a:avLst/>
              <a:gdLst/>
              <a:ahLst/>
              <a:cxnLst/>
              <a:rect l="l" t="t" r="r" b="b"/>
              <a:pathLst>
                <a:path w="452" h="109" extrusionOk="0">
                  <a:moveTo>
                    <a:pt x="435" y="98"/>
                  </a:moveTo>
                  <a:cubicBezTo>
                    <a:pt x="20" y="109"/>
                    <a:pt x="20" y="109"/>
                    <a:pt x="20" y="109"/>
                  </a:cubicBezTo>
                  <a:cubicBezTo>
                    <a:pt x="10" y="109"/>
                    <a:pt x="2" y="10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7" y="11"/>
                    <a:pt x="16" y="1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41" y="0"/>
                    <a:pt x="449" y="7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52" y="81"/>
                    <a:pt x="452" y="81"/>
                    <a:pt x="452" y="81"/>
                  </a:cubicBezTo>
                  <a:cubicBezTo>
                    <a:pt x="452" y="90"/>
                    <a:pt x="444" y="98"/>
                    <a:pt x="435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45"/>
            <p:cNvSpPr/>
            <p:nvPr/>
          </p:nvSpPr>
          <p:spPr>
            <a:xfrm>
              <a:off x="5370323" y="3709112"/>
              <a:ext cx="594759" cy="148690"/>
            </a:xfrm>
            <a:custGeom>
              <a:avLst/>
              <a:gdLst/>
              <a:ahLst/>
              <a:cxnLst/>
              <a:rect l="l" t="t" r="r" b="b"/>
              <a:pathLst>
                <a:path w="456" h="114" extrusionOk="0">
                  <a:moveTo>
                    <a:pt x="21" y="114"/>
                  </a:moveTo>
                  <a:cubicBezTo>
                    <a:pt x="16" y="114"/>
                    <a:pt x="12" y="112"/>
                    <a:pt x="8" y="108"/>
                  </a:cubicBezTo>
                  <a:cubicBezTo>
                    <a:pt x="4" y="105"/>
                    <a:pt x="2" y="100"/>
                    <a:pt x="2" y="9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1"/>
                    <a:pt x="8" y="12"/>
                    <a:pt x="18" y="11"/>
                  </a:cubicBezTo>
                  <a:cubicBezTo>
                    <a:pt x="434" y="1"/>
                    <a:pt x="434" y="1"/>
                    <a:pt x="434" y="1"/>
                  </a:cubicBezTo>
                  <a:cubicBezTo>
                    <a:pt x="444" y="0"/>
                    <a:pt x="453" y="9"/>
                    <a:pt x="453" y="19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9"/>
                    <a:pt x="454" y="93"/>
                    <a:pt x="450" y="97"/>
                  </a:cubicBezTo>
                  <a:cubicBezTo>
                    <a:pt x="447" y="101"/>
                    <a:pt x="442" y="103"/>
                    <a:pt x="437" y="103"/>
                  </a:cubicBezTo>
                  <a:cubicBezTo>
                    <a:pt x="437" y="103"/>
                    <a:pt x="437" y="103"/>
                    <a:pt x="437" y="103"/>
                  </a:cubicBezTo>
                  <a:cubicBezTo>
                    <a:pt x="22" y="114"/>
                    <a:pt x="22" y="114"/>
                    <a:pt x="22" y="114"/>
                  </a:cubicBezTo>
                  <a:lnTo>
                    <a:pt x="21" y="114"/>
                  </a:lnTo>
                  <a:close/>
                  <a:moveTo>
                    <a:pt x="435" y="5"/>
                  </a:moveTo>
                  <a:cubicBezTo>
                    <a:pt x="434" y="5"/>
                    <a:pt x="434" y="5"/>
                    <a:pt x="434" y="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0" y="16"/>
                    <a:pt x="4" y="23"/>
                    <a:pt x="4" y="3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9"/>
                    <a:pt x="8" y="103"/>
                    <a:pt x="11" y="106"/>
                  </a:cubicBezTo>
                  <a:cubicBezTo>
                    <a:pt x="14" y="108"/>
                    <a:pt x="18" y="110"/>
                    <a:pt x="22" y="110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41" y="99"/>
                    <a:pt x="445" y="97"/>
                    <a:pt x="447" y="94"/>
                  </a:cubicBezTo>
                  <a:cubicBezTo>
                    <a:pt x="450" y="91"/>
                    <a:pt x="452" y="88"/>
                    <a:pt x="452" y="84"/>
                  </a:cubicBezTo>
                  <a:cubicBezTo>
                    <a:pt x="449" y="19"/>
                    <a:pt x="449" y="19"/>
                    <a:pt x="449" y="19"/>
                  </a:cubicBezTo>
                  <a:cubicBezTo>
                    <a:pt x="449" y="11"/>
                    <a:pt x="443" y="5"/>
                    <a:pt x="4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45"/>
            <p:cNvSpPr/>
            <p:nvPr/>
          </p:nvSpPr>
          <p:spPr>
            <a:xfrm>
              <a:off x="5372568" y="3716968"/>
              <a:ext cx="352366" cy="138590"/>
            </a:xfrm>
            <a:custGeom>
              <a:avLst/>
              <a:gdLst/>
              <a:ahLst/>
              <a:cxnLst/>
              <a:rect l="l" t="t" r="r" b="b"/>
              <a:pathLst>
                <a:path w="270" h="106" extrusionOk="0">
                  <a:moveTo>
                    <a:pt x="17" y="7"/>
                  </a:moveTo>
                  <a:cubicBezTo>
                    <a:pt x="250" y="0"/>
                    <a:pt x="250" y="0"/>
                    <a:pt x="250" y="0"/>
                  </a:cubicBezTo>
                  <a:cubicBezTo>
                    <a:pt x="260" y="0"/>
                    <a:pt x="267" y="7"/>
                    <a:pt x="268" y="16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90"/>
                    <a:pt x="263" y="98"/>
                    <a:pt x="253" y="9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0" y="106"/>
                    <a:pt x="3" y="98"/>
                    <a:pt x="2" y="8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6"/>
                    <a:pt x="7" y="8"/>
                    <a:pt x="17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45"/>
            <p:cNvSpPr/>
            <p:nvPr/>
          </p:nvSpPr>
          <p:spPr>
            <a:xfrm>
              <a:off x="5370323" y="3714723"/>
              <a:ext cx="357417" cy="143079"/>
            </a:xfrm>
            <a:custGeom>
              <a:avLst/>
              <a:gdLst/>
              <a:ahLst/>
              <a:cxnLst/>
              <a:rect l="l" t="t" r="r" b="b"/>
              <a:pathLst>
                <a:path w="274" h="110" extrusionOk="0">
                  <a:moveTo>
                    <a:pt x="21" y="110"/>
                  </a:moveTo>
                  <a:cubicBezTo>
                    <a:pt x="16" y="110"/>
                    <a:pt x="12" y="108"/>
                    <a:pt x="8" y="104"/>
                  </a:cubicBezTo>
                  <a:cubicBezTo>
                    <a:pt x="4" y="101"/>
                    <a:pt x="2" y="96"/>
                    <a:pt x="2" y="9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8" y="8"/>
                    <a:pt x="19" y="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7" y="0"/>
                    <a:pt x="262" y="2"/>
                    <a:pt x="266" y="5"/>
                  </a:cubicBezTo>
                  <a:cubicBezTo>
                    <a:pt x="269" y="9"/>
                    <a:pt x="272" y="13"/>
                    <a:pt x="272" y="18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4" y="88"/>
                    <a:pt x="272" y="92"/>
                    <a:pt x="269" y="96"/>
                  </a:cubicBezTo>
                  <a:cubicBezTo>
                    <a:pt x="265" y="100"/>
                    <a:pt x="260" y="102"/>
                    <a:pt x="255" y="102"/>
                  </a:cubicBezTo>
                  <a:cubicBezTo>
                    <a:pt x="22" y="110"/>
                    <a:pt x="22" y="110"/>
                    <a:pt x="22" y="110"/>
                  </a:cubicBezTo>
                  <a:lnTo>
                    <a:pt x="21" y="11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0" y="12"/>
                    <a:pt x="4" y="19"/>
                    <a:pt x="4" y="2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5"/>
                    <a:pt x="8" y="99"/>
                    <a:pt x="11" y="101"/>
                  </a:cubicBezTo>
                  <a:cubicBezTo>
                    <a:pt x="14" y="104"/>
                    <a:pt x="18" y="106"/>
                    <a:pt x="22" y="106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9" y="98"/>
                    <a:pt x="263" y="96"/>
                    <a:pt x="266" y="93"/>
                  </a:cubicBezTo>
                  <a:cubicBezTo>
                    <a:pt x="268" y="91"/>
                    <a:pt x="270" y="87"/>
                    <a:pt x="270" y="83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8" y="14"/>
                    <a:pt x="266" y="11"/>
                    <a:pt x="263" y="8"/>
                  </a:cubicBezTo>
                  <a:cubicBezTo>
                    <a:pt x="260" y="5"/>
                    <a:pt x="256" y="4"/>
                    <a:pt x="252" y="4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45"/>
            <p:cNvSpPr/>
            <p:nvPr/>
          </p:nvSpPr>
          <p:spPr>
            <a:xfrm>
              <a:off x="5903923" y="3669836"/>
              <a:ext cx="249125" cy="659286"/>
            </a:xfrm>
            <a:custGeom>
              <a:avLst/>
              <a:gdLst/>
              <a:ahLst/>
              <a:cxnLst/>
              <a:rect l="l" t="t" r="r" b="b"/>
              <a:pathLst>
                <a:path w="191" h="505" extrusionOk="0">
                  <a:moveTo>
                    <a:pt x="81" y="0"/>
                  </a:moveTo>
                  <a:cubicBezTo>
                    <a:pt x="81" y="0"/>
                    <a:pt x="85" y="69"/>
                    <a:pt x="94" y="130"/>
                  </a:cubicBezTo>
                  <a:cubicBezTo>
                    <a:pt x="103" y="192"/>
                    <a:pt x="119" y="378"/>
                    <a:pt x="119" y="378"/>
                  </a:cubicBezTo>
                  <a:cubicBezTo>
                    <a:pt x="124" y="397"/>
                    <a:pt x="131" y="415"/>
                    <a:pt x="139" y="433"/>
                  </a:cubicBezTo>
                  <a:cubicBezTo>
                    <a:pt x="145" y="444"/>
                    <a:pt x="152" y="455"/>
                    <a:pt x="160" y="465"/>
                  </a:cubicBezTo>
                  <a:cubicBezTo>
                    <a:pt x="160" y="465"/>
                    <a:pt x="191" y="495"/>
                    <a:pt x="190" y="500"/>
                  </a:cubicBezTo>
                  <a:cubicBezTo>
                    <a:pt x="189" y="505"/>
                    <a:pt x="169" y="504"/>
                    <a:pt x="151" y="501"/>
                  </a:cubicBezTo>
                  <a:cubicBezTo>
                    <a:pt x="132" y="497"/>
                    <a:pt x="128" y="493"/>
                    <a:pt x="117" y="486"/>
                  </a:cubicBezTo>
                  <a:cubicBezTo>
                    <a:pt x="106" y="479"/>
                    <a:pt x="82" y="469"/>
                    <a:pt x="72" y="466"/>
                  </a:cubicBezTo>
                  <a:cubicBezTo>
                    <a:pt x="61" y="462"/>
                    <a:pt x="57" y="453"/>
                    <a:pt x="61" y="442"/>
                  </a:cubicBezTo>
                  <a:cubicBezTo>
                    <a:pt x="65" y="431"/>
                    <a:pt x="76" y="407"/>
                    <a:pt x="76" y="391"/>
                  </a:cubicBezTo>
                  <a:cubicBezTo>
                    <a:pt x="76" y="376"/>
                    <a:pt x="67" y="303"/>
                    <a:pt x="41" y="254"/>
                  </a:cubicBezTo>
                  <a:cubicBezTo>
                    <a:pt x="15" y="206"/>
                    <a:pt x="0" y="122"/>
                    <a:pt x="0" y="122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45"/>
            <p:cNvSpPr/>
            <p:nvPr/>
          </p:nvSpPr>
          <p:spPr>
            <a:xfrm>
              <a:off x="5901117" y="3667591"/>
              <a:ext cx="254175" cy="663213"/>
            </a:xfrm>
            <a:custGeom>
              <a:avLst/>
              <a:gdLst/>
              <a:ahLst/>
              <a:cxnLst/>
              <a:rect l="l" t="t" r="r" b="b"/>
              <a:pathLst>
                <a:path w="195" h="508" extrusionOk="0">
                  <a:moveTo>
                    <a:pt x="179" y="508"/>
                  </a:moveTo>
                  <a:cubicBezTo>
                    <a:pt x="168" y="508"/>
                    <a:pt x="155" y="505"/>
                    <a:pt x="152" y="505"/>
                  </a:cubicBezTo>
                  <a:cubicBezTo>
                    <a:pt x="136" y="502"/>
                    <a:pt x="130" y="498"/>
                    <a:pt x="122" y="492"/>
                  </a:cubicBezTo>
                  <a:cubicBezTo>
                    <a:pt x="121" y="491"/>
                    <a:pt x="120" y="490"/>
                    <a:pt x="118" y="489"/>
                  </a:cubicBezTo>
                  <a:cubicBezTo>
                    <a:pt x="108" y="483"/>
                    <a:pt x="84" y="473"/>
                    <a:pt x="73" y="470"/>
                  </a:cubicBezTo>
                  <a:cubicBezTo>
                    <a:pt x="62" y="466"/>
                    <a:pt x="57" y="456"/>
                    <a:pt x="61" y="443"/>
                  </a:cubicBezTo>
                  <a:cubicBezTo>
                    <a:pt x="62" y="441"/>
                    <a:pt x="63" y="437"/>
                    <a:pt x="65" y="433"/>
                  </a:cubicBezTo>
                  <a:cubicBezTo>
                    <a:pt x="70" y="421"/>
                    <a:pt x="76" y="404"/>
                    <a:pt x="76" y="393"/>
                  </a:cubicBezTo>
                  <a:cubicBezTo>
                    <a:pt x="76" y="379"/>
                    <a:pt x="67" y="306"/>
                    <a:pt x="41" y="257"/>
                  </a:cubicBezTo>
                  <a:cubicBezTo>
                    <a:pt x="15" y="209"/>
                    <a:pt x="0" y="125"/>
                    <a:pt x="0" y="124"/>
                  </a:cubicBezTo>
                  <a:cubicBezTo>
                    <a:pt x="0" y="124"/>
                    <a:pt x="0" y="123"/>
                    <a:pt x="0" y="123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3"/>
                    <a:pt x="89" y="71"/>
                    <a:pt x="98" y="132"/>
                  </a:cubicBezTo>
                  <a:cubicBezTo>
                    <a:pt x="107" y="193"/>
                    <a:pt x="123" y="378"/>
                    <a:pt x="123" y="380"/>
                  </a:cubicBezTo>
                  <a:cubicBezTo>
                    <a:pt x="128" y="398"/>
                    <a:pt x="135" y="417"/>
                    <a:pt x="143" y="434"/>
                  </a:cubicBezTo>
                  <a:cubicBezTo>
                    <a:pt x="148" y="445"/>
                    <a:pt x="155" y="456"/>
                    <a:pt x="164" y="465"/>
                  </a:cubicBezTo>
                  <a:cubicBezTo>
                    <a:pt x="178" y="480"/>
                    <a:pt x="195" y="498"/>
                    <a:pt x="194" y="503"/>
                  </a:cubicBezTo>
                  <a:cubicBezTo>
                    <a:pt x="193" y="506"/>
                    <a:pt x="186" y="508"/>
                    <a:pt x="179" y="508"/>
                  </a:cubicBezTo>
                  <a:close/>
                  <a:moveTo>
                    <a:pt x="4" y="124"/>
                  </a:moveTo>
                  <a:cubicBezTo>
                    <a:pt x="5" y="133"/>
                    <a:pt x="21" y="210"/>
                    <a:pt x="45" y="256"/>
                  </a:cubicBezTo>
                  <a:cubicBezTo>
                    <a:pt x="71" y="305"/>
                    <a:pt x="80" y="379"/>
                    <a:pt x="80" y="393"/>
                  </a:cubicBezTo>
                  <a:cubicBezTo>
                    <a:pt x="80" y="405"/>
                    <a:pt x="74" y="422"/>
                    <a:pt x="69" y="435"/>
                  </a:cubicBezTo>
                  <a:cubicBezTo>
                    <a:pt x="67" y="439"/>
                    <a:pt x="66" y="442"/>
                    <a:pt x="65" y="445"/>
                  </a:cubicBezTo>
                  <a:cubicBezTo>
                    <a:pt x="62" y="455"/>
                    <a:pt x="65" y="463"/>
                    <a:pt x="74" y="466"/>
                  </a:cubicBezTo>
                  <a:cubicBezTo>
                    <a:pt x="86" y="470"/>
                    <a:pt x="110" y="479"/>
                    <a:pt x="120" y="486"/>
                  </a:cubicBezTo>
                  <a:cubicBezTo>
                    <a:pt x="122" y="487"/>
                    <a:pt x="123" y="488"/>
                    <a:pt x="125" y="489"/>
                  </a:cubicBezTo>
                  <a:cubicBezTo>
                    <a:pt x="132" y="494"/>
                    <a:pt x="137" y="498"/>
                    <a:pt x="153" y="501"/>
                  </a:cubicBezTo>
                  <a:cubicBezTo>
                    <a:pt x="176" y="505"/>
                    <a:pt x="189" y="504"/>
                    <a:pt x="190" y="502"/>
                  </a:cubicBezTo>
                  <a:cubicBezTo>
                    <a:pt x="190" y="499"/>
                    <a:pt x="175" y="482"/>
                    <a:pt x="161" y="468"/>
                  </a:cubicBezTo>
                  <a:cubicBezTo>
                    <a:pt x="152" y="458"/>
                    <a:pt x="145" y="447"/>
                    <a:pt x="139" y="436"/>
                  </a:cubicBezTo>
                  <a:cubicBezTo>
                    <a:pt x="131" y="418"/>
                    <a:pt x="124" y="400"/>
                    <a:pt x="119" y="381"/>
                  </a:cubicBezTo>
                  <a:cubicBezTo>
                    <a:pt x="119" y="379"/>
                    <a:pt x="103" y="193"/>
                    <a:pt x="94" y="133"/>
                  </a:cubicBezTo>
                  <a:cubicBezTo>
                    <a:pt x="86" y="82"/>
                    <a:pt x="82" y="26"/>
                    <a:pt x="81" y="8"/>
                  </a:cubicBezTo>
                  <a:lnTo>
                    <a:pt x="4" y="1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45"/>
            <p:cNvSpPr/>
            <p:nvPr/>
          </p:nvSpPr>
          <p:spPr>
            <a:xfrm>
              <a:off x="5979109" y="4228686"/>
              <a:ext cx="173939" cy="100436"/>
            </a:xfrm>
            <a:custGeom>
              <a:avLst/>
              <a:gdLst/>
              <a:ahLst/>
              <a:cxnLst/>
              <a:rect l="l" t="t" r="r" b="b"/>
              <a:pathLst>
                <a:path w="133" h="77" extrusionOk="0">
                  <a:moveTo>
                    <a:pt x="29" y="18"/>
                  </a:moveTo>
                  <a:cubicBezTo>
                    <a:pt x="22" y="12"/>
                    <a:pt x="15" y="6"/>
                    <a:pt x="9" y="0"/>
                  </a:cubicBezTo>
                  <a:cubicBezTo>
                    <a:pt x="6" y="6"/>
                    <a:pt x="4" y="11"/>
                    <a:pt x="3" y="14"/>
                  </a:cubicBezTo>
                  <a:cubicBezTo>
                    <a:pt x="0" y="25"/>
                    <a:pt x="3" y="34"/>
                    <a:pt x="14" y="38"/>
                  </a:cubicBezTo>
                  <a:cubicBezTo>
                    <a:pt x="24" y="41"/>
                    <a:pt x="49" y="50"/>
                    <a:pt x="59" y="58"/>
                  </a:cubicBezTo>
                  <a:cubicBezTo>
                    <a:pt x="70" y="65"/>
                    <a:pt x="74" y="69"/>
                    <a:pt x="93" y="73"/>
                  </a:cubicBezTo>
                  <a:cubicBezTo>
                    <a:pt x="112" y="76"/>
                    <a:pt x="131" y="77"/>
                    <a:pt x="132" y="72"/>
                  </a:cubicBezTo>
                  <a:cubicBezTo>
                    <a:pt x="133" y="67"/>
                    <a:pt x="103" y="37"/>
                    <a:pt x="103" y="3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51" y="34"/>
                    <a:pt x="29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45"/>
            <p:cNvSpPr/>
            <p:nvPr/>
          </p:nvSpPr>
          <p:spPr>
            <a:xfrm>
              <a:off x="5975182" y="4225881"/>
              <a:ext cx="180111" cy="104925"/>
            </a:xfrm>
            <a:custGeom>
              <a:avLst/>
              <a:gdLst/>
              <a:ahLst/>
              <a:cxnLst/>
              <a:rect l="l" t="t" r="r" b="b"/>
              <a:pathLst>
                <a:path w="138" h="80" extrusionOk="0">
                  <a:moveTo>
                    <a:pt x="122" y="80"/>
                  </a:moveTo>
                  <a:cubicBezTo>
                    <a:pt x="110" y="80"/>
                    <a:pt x="96" y="77"/>
                    <a:pt x="95" y="77"/>
                  </a:cubicBezTo>
                  <a:cubicBezTo>
                    <a:pt x="79" y="74"/>
                    <a:pt x="73" y="70"/>
                    <a:pt x="65" y="64"/>
                  </a:cubicBezTo>
                  <a:cubicBezTo>
                    <a:pt x="64" y="63"/>
                    <a:pt x="63" y="62"/>
                    <a:pt x="61" y="61"/>
                  </a:cubicBezTo>
                  <a:cubicBezTo>
                    <a:pt x="50" y="54"/>
                    <a:pt x="25" y="45"/>
                    <a:pt x="16" y="42"/>
                  </a:cubicBezTo>
                  <a:cubicBezTo>
                    <a:pt x="5" y="38"/>
                    <a:pt x="0" y="27"/>
                    <a:pt x="4" y="15"/>
                  </a:cubicBezTo>
                  <a:cubicBezTo>
                    <a:pt x="5" y="13"/>
                    <a:pt x="7" y="9"/>
                    <a:pt x="8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9" y="6"/>
                    <a:pt x="26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53" y="33"/>
                    <a:pt x="85" y="42"/>
                    <a:pt x="90" y="44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7"/>
                    <a:pt x="106" y="37"/>
                    <a:pt x="107" y="37"/>
                  </a:cubicBezTo>
                  <a:cubicBezTo>
                    <a:pt x="121" y="52"/>
                    <a:pt x="138" y="70"/>
                    <a:pt x="137" y="75"/>
                  </a:cubicBezTo>
                  <a:cubicBezTo>
                    <a:pt x="136" y="78"/>
                    <a:pt x="130" y="80"/>
                    <a:pt x="122" y="80"/>
                  </a:cubicBezTo>
                  <a:close/>
                  <a:moveTo>
                    <a:pt x="12" y="5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0" y="11"/>
                    <a:pt x="9" y="14"/>
                    <a:pt x="8" y="17"/>
                  </a:cubicBezTo>
                  <a:cubicBezTo>
                    <a:pt x="5" y="27"/>
                    <a:pt x="8" y="35"/>
                    <a:pt x="17" y="38"/>
                  </a:cubicBezTo>
                  <a:cubicBezTo>
                    <a:pt x="26" y="41"/>
                    <a:pt x="52" y="50"/>
                    <a:pt x="63" y="58"/>
                  </a:cubicBezTo>
                  <a:cubicBezTo>
                    <a:pt x="65" y="59"/>
                    <a:pt x="66" y="60"/>
                    <a:pt x="68" y="61"/>
                  </a:cubicBezTo>
                  <a:cubicBezTo>
                    <a:pt x="75" y="66"/>
                    <a:pt x="80" y="70"/>
                    <a:pt x="96" y="73"/>
                  </a:cubicBezTo>
                  <a:cubicBezTo>
                    <a:pt x="119" y="77"/>
                    <a:pt x="132" y="76"/>
                    <a:pt x="133" y="74"/>
                  </a:cubicBezTo>
                  <a:cubicBezTo>
                    <a:pt x="133" y="71"/>
                    <a:pt x="119" y="55"/>
                    <a:pt x="105" y="41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0" y="48"/>
                    <a:pt x="90" y="48"/>
                  </a:cubicBezTo>
                  <a:cubicBezTo>
                    <a:pt x="88" y="47"/>
                    <a:pt x="52" y="38"/>
                    <a:pt x="31" y="21"/>
                  </a:cubicBezTo>
                  <a:cubicBezTo>
                    <a:pt x="25" y="16"/>
                    <a:pt x="18" y="11"/>
                    <a:pt x="1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45"/>
            <p:cNvSpPr/>
            <p:nvPr/>
          </p:nvSpPr>
          <p:spPr>
            <a:xfrm>
              <a:off x="5403989" y="3461109"/>
              <a:ext cx="658723" cy="824811"/>
            </a:xfrm>
            <a:custGeom>
              <a:avLst/>
              <a:gdLst/>
              <a:ahLst/>
              <a:cxnLst/>
              <a:rect l="l" t="t" r="r" b="b"/>
              <a:pathLst>
                <a:path w="505" h="632" extrusionOk="0">
                  <a:moveTo>
                    <a:pt x="10" y="19"/>
                  </a:moveTo>
                  <a:cubicBezTo>
                    <a:pt x="10" y="19"/>
                    <a:pt x="0" y="61"/>
                    <a:pt x="5" y="87"/>
                  </a:cubicBezTo>
                  <a:cubicBezTo>
                    <a:pt x="11" y="114"/>
                    <a:pt x="51" y="174"/>
                    <a:pt x="120" y="189"/>
                  </a:cubicBezTo>
                  <a:cubicBezTo>
                    <a:pt x="189" y="204"/>
                    <a:pt x="361" y="199"/>
                    <a:pt x="361" y="199"/>
                  </a:cubicBezTo>
                  <a:cubicBezTo>
                    <a:pt x="361" y="199"/>
                    <a:pt x="320" y="262"/>
                    <a:pt x="304" y="338"/>
                  </a:cubicBezTo>
                  <a:cubicBezTo>
                    <a:pt x="294" y="389"/>
                    <a:pt x="263" y="459"/>
                    <a:pt x="258" y="470"/>
                  </a:cubicBezTo>
                  <a:cubicBezTo>
                    <a:pt x="253" y="481"/>
                    <a:pt x="196" y="500"/>
                    <a:pt x="198" y="509"/>
                  </a:cubicBezTo>
                  <a:cubicBezTo>
                    <a:pt x="200" y="518"/>
                    <a:pt x="207" y="572"/>
                    <a:pt x="221" y="594"/>
                  </a:cubicBezTo>
                  <a:cubicBezTo>
                    <a:pt x="236" y="616"/>
                    <a:pt x="260" y="626"/>
                    <a:pt x="269" y="629"/>
                  </a:cubicBezTo>
                  <a:cubicBezTo>
                    <a:pt x="279" y="632"/>
                    <a:pt x="281" y="632"/>
                    <a:pt x="281" y="622"/>
                  </a:cubicBezTo>
                  <a:cubicBezTo>
                    <a:pt x="281" y="613"/>
                    <a:pt x="274" y="599"/>
                    <a:pt x="274" y="590"/>
                  </a:cubicBezTo>
                  <a:cubicBezTo>
                    <a:pt x="274" y="581"/>
                    <a:pt x="273" y="522"/>
                    <a:pt x="277" y="515"/>
                  </a:cubicBezTo>
                  <a:cubicBezTo>
                    <a:pt x="281" y="507"/>
                    <a:pt x="408" y="307"/>
                    <a:pt x="427" y="274"/>
                  </a:cubicBezTo>
                  <a:cubicBezTo>
                    <a:pt x="447" y="241"/>
                    <a:pt x="477" y="177"/>
                    <a:pt x="486" y="167"/>
                  </a:cubicBezTo>
                  <a:cubicBezTo>
                    <a:pt x="494" y="156"/>
                    <a:pt x="505" y="141"/>
                    <a:pt x="496" y="123"/>
                  </a:cubicBezTo>
                  <a:cubicBezTo>
                    <a:pt x="487" y="105"/>
                    <a:pt x="287" y="43"/>
                    <a:pt x="287" y="43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45"/>
            <p:cNvSpPr/>
            <p:nvPr/>
          </p:nvSpPr>
          <p:spPr>
            <a:xfrm>
              <a:off x="5401183" y="3458864"/>
              <a:ext cx="665456" cy="828735"/>
            </a:xfrm>
            <a:custGeom>
              <a:avLst/>
              <a:gdLst/>
              <a:ahLst/>
              <a:cxnLst/>
              <a:rect l="l" t="t" r="r" b="b"/>
              <a:pathLst>
                <a:path w="510" h="635" extrusionOk="0">
                  <a:moveTo>
                    <a:pt x="279" y="635"/>
                  </a:moveTo>
                  <a:cubicBezTo>
                    <a:pt x="277" y="635"/>
                    <a:pt x="274" y="634"/>
                    <a:pt x="271" y="633"/>
                  </a:cubicBezTo>
                  <a:cubicBezTo>
                    <a:pt x="263" y="631"/>
                    <a:pt x="237" y="621"/>
                    <a:pt x="221" y="597"/>
                  </a:cubicBezTo>
                  <a:cubicBezTo>
                    <a:pt x="209" y="579"/>
                    <a:pt x="203" y="539"/>
                    <a:pt x="199" y="520"/>
                  </a:cubicBezTo>
                  <a:cubicBezTo>
                    <a:pt x="199" y="516"/>
                    <a:pt x="198" y="513"/>
                    <a:pt x="198" y="511"/>
                  </a:cubicBezTo>
                  <a:cubicBezTo>
                    <a:pt x="196" y="506"/>
                    <a:pt x="208" y="500"/>
                    <a:pt x="228" y="490"/>
                  </a:cubicBezTo>
                  <a:cubicBezTo>
                    <a:pt x="241" y="483"/>
                    <a:pt x="256" y="476"/>
                    <a:pt x="258" y="471"/>
                  </a:cubicBezTo>
                  <a:cubicBezTo>
                    <a:pt x="262" y="463"/>
                    <a:pt x="294" y="391"/>
                    <a:pt x="304" y="340"/>
                  </a:cubicBezTo>
                  <a:cubicBezTo>
                    <a:pt x="318" y="274"/>
                    <a:pt x="351" y="217"/>
                    <a:pt x="360" y="203"/>
                  </a:cubicBezTo>
                  <a:cubicBezTo>
                    <a:pt x="334" y="203"/>
                    <a:pt x="184" y="206"/>
                    <a:pt x="121" y="193"/>
                  </a:cubicBezTo>
                  <a:cubicBezTo>
                    <a:pt x="53" y="178"/>
                    <a:pt x="12" y="118"/>
                    <a:pt x="5" y="90"/>
                  </a:cubicBezTo>
                  <a:cubicBezTo>
                    <a:pt x="0" y="63"/>
                    <a:pt x="10" y="22"/>
                    <a:pt x="10" y="21"/>
                  </a:cubicBezTo>
                  <a:cubicBezTo>
                    <a:pt x="11" y="20"/>
                    <a:pt x="11" y="19"/>
                    <a:pt x="12" y="19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0" y="6"/>
                    <a:pt x="280" y="6"/>
                    <a:pt x="281" y="7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316" y="51"/>
                    <a:pt x="491" y="106"/>
                    <a:pt x="500" y="124"/>
                  </a:cubicBezTo>
                  <a:cubicBezTo>
                    <a:pt x="510" y="145"/>
                    <a:pt x="496" y="161"/>
                    <a:pt x="489" y="170"/>
                  </a:cubicBezTo>
                  <a:cubicBezTo>
                    <a:pt x="485" y="175"/>
                    <a:pt x="474" y="197"/>
                    <a:pt x="462" y="219"/>
                  </a:cubicBezTo>
                  <a:cubicBezTo>
                    <a:pt x="452" y="239"/>
                    <a:pt x="440" y="262"/>
                    <a:pt x="431" y="277"/>
                  </a:cubicBezTo>
                  <a:cubicBezTo>
                    <a:pt x="421" y="295"/>
                    <a:pt x="378" y="362"/>
                    <a:pt x="341" y="421"/>
                  </a:cubicBezTo>
                  <a:cubicBezTo>
                    <a:pt x="311" y="469"/>
                    <a:pt x="283" y="514"/>
                    <a:pt x="281" y="518"/>
                  </a:cubicBezTo>
                  <a:cubicBezTo>
                    <a:pt x="279" y="522"/>
                    <a:pt x="278" y="545"/>
                    <a:pt x="278" y="587"/>
                  </a:cubicBezTo>
                  <a:cubicBezTo>
                    <a:pt x="278" y="592"/>
                    <a:pt x="278" y="592"/>
                    <a:pt x="278" y="592"/>
                  </a:cubicBezTo>
                  <a:cubicBezTo>
                    <a:pt x="278" y="596"/>
                    <a:pt x="280" y="601"/>
                    <a:pt x="282" y="607"/>
                  </a:cubicBezTo>
                  <a:cubicBezTo>
                    <a:pt x="283" y="613"/>
                    <a:pt x="285" y="619"/>
                    <a:pt x="285" y="624"/>
                  </a:cubicBezTo>
                  <a:cubicBezTo>
                    <a:pt x="285" y="629"/>
                    <a:pt x="285" y="632"/>
                    <a:pt x="283" y="634"/>
                  </a:cubicBezTo>
                  <a:cubicBezTo>
                    <a:pt x="282" y="634"/>
                    <a:pt x="280" y="635"/>
                    <a:pt x="279" y="635"/>
                  </a:cubicBezTo>
                  <a:close/>
                  <a:moveTo>
                    <a:pt x="363" y="199"/>
                  </a:moveTo>
                  <a:cubicBezTo>
                    <a:pt x="364" y="199"/>
                    <a:pt x="365" y="199"/>
                    <a:pt x="365" y="200"/>
                  </a:cubicBezTo>
                  <a:cubicBezTo>
                    <a:pt x="366" y="200"/>
                    <a:pt x="366" y="201"/>
                    <a:pt x="365" y="202"/>
                  </a:cubicBezTo>
                  <a:cubicBezTo>
                    <a:pt x="365" y="202"/>
                    <a:pt x="324" y="266"/>
                    <a:pt x="308" y="341"/>
                  </a:cubicBezTo>
                  <a:cubicBezTo>
                    <a:pt x="298" y="392"/>
                    <a:pt x="265" y="465"/>
                    <a:pt x="262" y="473"/>
                  </a:cubicBezTo>
                  <a:cubicBezTo>
                    <a:pt x="259" y="479"/>
                    <a:pt x="245" y="486"/>
                    <a:pt x="230" y="493"/>
                  </a:cubicBezTo>
                  <a:cubicBezTo>
                    <a:pt x="220" y="498"/>
                    <a:pt x="201" y="507"/>
                    <a:pt x="202" y="510"/>
                  </a:cubicBezTo>
                  <a:cubicBezTo>
                    <a:pt x="202" y="512"/>
                    <a:pt x="203" y="515"/>
                    <a:pt x="203" y="520"/>
                  </a:cubicBezTo>
                  <a:cubicBezTo>
                    <a:pt x="207" y="538"/>
                    <a:pt x="213" y="577"/>
                    <a:pt x="225" y="595"/>
                  </a:cubicBezTo>
                  <a:cubicBezTo>
                    <a:pt x="240" y="618"/>
                    <a:pt x="265" y="627"/>
                    <a:pt x="272" y="629"/>
                  </a:cubicBezTo>
                  <a:cubicBezTo>
                    <a:pt x="275" y="630"/>
                    <a:pt x="279" y="631"/>
                    <a:pt x="280" y="630"/>
                  </a:cubicBezTo>
                  <a:cubicBezTo>
                    <a:pt x="281" y="630"/>
                    <a:pt x="281" y="628"/>
                    <a:pt x="281" y="624"/>
                  </a:cubicBezTo>
                  <a:cubicBezTo>
                    <a:pt x="281" y="620"/>
                    <a:pt x="279" y="614"/>
                    <a:pt x="278" y="608"/>
                  </a:cubicBezTo>
                  <a:cubicBezTo>
                    <a:pt x="276" y="602"/>
                    <a:pt x="274" y="597"/>
                    <a:pt x="274" y="592"/>
                  </a:cubicBezTo>
                  <a:cubicBezTo>
                    <a:pt x="274" y="587"/>
                    <a:pt x="274" y="587"/>
                    <a:pt x="274" y="587"/>
                  </a:cubicBezTo>
                  <a:cubicBezTo>
                    <a:pt x="274" y="557"/>
                    <a:pt x="274" y="522"/>
                    <a:pt x="277" y="516"/>
                  </a:cubicBezTo>
                  <a:cubicBezTo>
                    <a:pt x="279" y="512"/>
                    <a:pt x="306" y="469"/>
                    <a:pt x="338" y="419"/>
                  </a:cubicBezTo>
                  <a:cubicBezTo>
                    <a:pt x="375" y="360"/>
                    <a:pt x="417" y="293"/>
                    <a:pt x="428" y="275"/>
                  </a:cubicBezTo>
                  <a:cubicBezTo>
                    <a:pt x="437" y="260"/>
                    <a:pt x="448" y="237"/>
                    <a:pt x="458" y="217"/>
                  </a:cubicBezTo>
                  <a:cubicBezTo>
                    <a:pt x="471" y="194"/>
                    <a:pt x="481" y="173"/>
                    <a:pt x="486" y="167"/>
                  </a:cubicBezTo>
                  <a:cubicBezTo>
                    <a:pt x="495" y="156"/>
                    <a:pt x="504" y="143"/>
                    <a:pt x="496" y="126"/>
                  </a:cubicBezTo>
                  <a:cubicBezTo>
                    <a:pt x="490" y="113"/>
                    <a:pt x="369" y="72"/>
                    <a:pt x="289" y="47"/>
                  </a:cubicBezTo>
                  <a:cubicBezTo>
                    <a:pt x="288" y="47"/>
                    <a:pt x="288" y="46"/>
                    <a:pt x="287" y="46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30"/>
                    <a:pt x="4" y="66"/>
                    <a:pt x="9" y="89"/>
                  </a:cubicBezTo>
                  <a:cubicBezTo>
                    <a:pt x="15" y="116"/>
                    <a:pt x="56" y="175"/>
                    <a:pt x="122" y="189"/>
                  </a:cubicBezTo>
                  <a:cubicBezTo>
                    <a:pt x="190" y="203"/>
                    <a:pt x="362" y="199"/>
                    <a:pt x="363" y="1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45"/>
            <p:cNvSpPr/>
            <p:nvPr/>
          </p:nvSpPr>
          <p:spPr>
            <a:xfrm>
              <a:off x="5402867" y="3461109"/>
              <a:ext cx="535843" cy="266520"/>
            </a:xfrm>
            <a:custGeom>
              <a:avLst/>
              <a:gdLst/>
              <a:ahLst/>
              <a:cxnLst/>
              <a:rect l="l" t="t" r="r" b="b"/>
              <a:pathLst>
                <a:path w="411" h="204" extrusionOk="0">
                  <a:moveTo>
                    <a:pt x="288" y="43"/>
                  </a:moveTo>
                  <a:cubicBezTo>
                    <a:pt x="278" y="6"/>
                    <a:pt x="278" y="6"/>
                    <a:pt x="278" y="6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0" y="61"/>
                    <a:pt x="6" y="87"/>
                  </a:cubicBezTo>
                  <a:cubicBezTo>
                    <a:pt x="16" y="129"/>
                    <a:pt x="52" y="175"/>
                    <a:pt x="121" y="189"/>
                  </a:cubicBezTo>
                  <a:cubicBezTo>
                    <a:pt x="189" y="204"/>
                    <a:pt x="362" y="199"/>
                    <a:pt x="362" y="199"/>
                  </a:cubicBezTo>
                  <a:cubicBezTo>
                    <a:pt x="362" y="199"/>
                    <a:pt x="379" y="117"/>
                    <a:pt x="411" y="85"/>
                  </a:cubicBezTo>
                  <a:cubicBezTo>
                    <a:pt x="372" y="72"/>
                    <a:pt x="288" y="43"/>
                    <a:pt x="28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45"/>
            <p:cNvSpPr/>
            <p:nvPr/>
          </p:nvSpPr>
          <p:spPr>
            <a:xfrm>
              <a:off x="5400061" y="3458864"/>
              <a:ext cx="541455" cy="265959"/>
            </a:xfrm>
            <a:custGeom>
              <a:avLst/>
              <a:gdLst/>
              <a:ahLst/>
              <a:cxnLst/>
              <a:rect l="l" t="t" r="r" b="b"/>
              <a:pathLst>
                <a:path w="415" h="204" extrusionOk="0">
                  <a:moveTo>
                    <a:pt x="301" y="204"/>
                  </a:moveTo>
                  <a:cubicBezTo>
                    <a:pt x="244" y="204"/>
                    <a:pt x="164" y="202"/>
                    <a:pt x="122" y="193"/>
                  </a:cubicBezTo>
                  <a:cubicBezTo>
                    <a:pt x="51" y="178"/>
                    <a:pt x="15" y="130"/>
                    <a:pt x="6" y="90"/>
                  </a:cubicBezTo>
                  <a:cubicBezTo>
                    <a:pt x="0" y="63"/>
                    <a:pt x="11" y="23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81" y="6"/>
                    <a:pt x="281" y="6"/>
                    <a:pt x="282" y="7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301" y="47"/>
                    <a:pt x="377" y="73"/>
                    <a:pt x="413" y="85"/>
                  </a:cubicBezTo>
                  <a:cubicBezTo>
                    <a:pt x="414" y="85"/>
                    <a:pt x="415" y="86"/>
                    <a:pt x="415" y="87"/>
                  </a:cubicBezTo>
                  <a:cubicBezTo>
                    <a:pt x="415" y="87"/>
                    <a:pt x="415" y="88"/>
                    <a:pt x="414" y="88"/>
                  </a:cubicBezTo>
                  <a:cubicBezTo>
                    <a:pt x="383" y="120"/>
                    <a:pt x="366" y="200"/>
                    <a:pt x="366" y="201"/>
                  </a:cubicBezTo>
                  <a:cubicBezTo>
                    <a:pt x="366" y="202"/>
                    <a:pt x="365" y="203"/>
                    <a:pt x="364" y="203"/>
                  </a:cubicBezTo>
                  <a:cubicBezTo>
                    <a:pt x="364" y="203"/>
                    <a:pt x="337" y="204"/>
                    <a:pt x="301" y="204"/>
                  </a:cubicBezTo>
                  <a:close/>
                  <a:moveTo>
                    <a:pt x="15" y="23"/>
                  </a:moveTo>
                  <a:cubicBezTo>
                    <a:pt x="13" y="30"/>
                    <a:pt x="5" y="66"/>
                    <a:pt x="10" y="89"/>
                  </a:cubicBezTo>
                  <a:cubicBezTo>
                    <a:pt x="19" y="128"/>
                    <a:pt x="53" y="174"/>
                    <a:pt x="123" y="189"/>
                  </a:cubicBezTo>
                  <a:cubicBezTo>
                    <a:pt x="187" y="203"/>
                    <a:pt x="345" y="199"/>
                    <a:pt x="363" y="199"/>
                  </a:cubicBezTo>
                  <a:cubicBezTo>
                    <a:pt x="365" y="187"/>
                    <a:pt x="380" y="119"/>
                    <a:pt x="409" y="88"/>
                  </a:cubicBezTo>
                  <a:cubicBezTo>
                    <a:pt x="369" y="74"/>
                    <a:pt x="290" y="47"/>
                    <a:pt x="290" y="47"/>
                  </a:cubicBezTo>
                  <a:cubicBezTo>
                    <a:pt x="289" y="47"/>
                    <a:pt x="288" y="46"/>
                    <a:pt x="288" y="46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180" y="4"/>
                    <a:pt x="180" y="4"/>
                    <a:pt x="180" y="4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45"/>
            <p:cNvSpPr/>
            <p:nvPr/>
          </p:nvSpPr>
          <p:spPr>
            <a:xfrm>
              <a:off x="5874746" y="3687230"/>
              <a:ext cx="87530" cy="33666"/>
            </a:xfrm>
            <a:custGeom>
              <a:avLst/>
              <a:gdLst/>
              <a:ahLst/>
              <a:cxnLst/>
              <a:rect l="l" t="t" r="r" b="b"/>
              <a:pathLst>
                <a:path w="67" h="26" extrusionOk="0">
                  <a:moveTo>
                    <a:pt x="0" y="26"/>
                  </a:moveTo>
                  <a:cubicBezTo>
                    <a:pt x="24" y="19"/>
                    <a:pt x="46" y="11"/>
                    <a:pt x="6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45"/>
            <p:cNvSpPr/>
            <p:nvPr/>
          </p:nvSpPr>
          <p:spPr>
            <a:xfrm>
              <a:off x="5872501" y="3684424"/>
              <a:ext cx="93703" cy="39277"/>
            </a:xfrm>
            <a:custGeom>
              <a:avLst/>
              <a:gdLst/>
              <a:ahLst/>
              <a:cxnLst/>
              <a:rect l="l" t="t" r="r" b="b"/>
              <a:pathLst>
                <a:path w="72" h="30" extrusionOk="0">
                  <a:moveTo>
                    <a:pt x="2" y="30"/>
                  </a:moveTo>
                  <a:cubicBezTo>
                    <a:pt x="2" y="30"/>
                    <a:pt x="1" y="29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5" y="20"/>
                    <a:pt x="47" y="11"/>
                    <a:pt x="68" y="1"/>
                  </a:cubicBezTo>
                  <a:cubicBezTo>
                    <a:pt x="69" y="0"/>
                    <a:pt x="71" y="1"/>
                    <a:pt x="71" y="2"/>
                  </a:cubicBezTo>
                  <a:cubicBezTo>
                    <a:pt x="72" y="2"/>
                    <a:pt x="71" y="4"/>
                    <a:pt x="70" y="4"/>
                  </a:cubicBezTo>
                  <a:cubicBezTo>
                    <a:pt x="49" y="15"/>
                    <a:pt x="26" y="23"/>
                    <a:pt x="3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45"/>
            <p:cNvSpPr/>
            <p:nvPr/>
          </p:nvSpPr>
          <p:spPr>
            <a:xfrm>
              <a:off x="5660970" y="4100757"/>
              <a:ext cx="109413" cy="185161"/>
            </a:xfrm>
            <a:custGeom>
              <a:avLst/>
              <a:gdLst/>
              <a:ahLst/>
              <a:cxnLst/>
              <a:rect l="l" t="t" r="r" b="b"/>
              <a:pathLst>
                <a:path w="84" h="142" extrusionOk="0">
                  <a:moveTo>
                    <a:pt x="34" y="65"/>
                  </a:moveTo>
                  <a:cubicBezTo>
                    <a:pt x="27" y="49"/>
                    <a:pt x="27" y="17"/>
                    <a:pt x="28" y="0"/>
                  </a:cubicBezTo>
                  <a:cubicBezTo>
                    <a:pt x="13" y="7"/>
                    <a:pt x="0" y="14"/>
                    <a:pt x="1" y="19"/>
                  </a:cubicBezTo>
                  <a:cubicBezTo>
                    <a:pt x="3" y="27"/>
                    <a:pt x="9" y="82"/>
                    <a:pt x="24" y="104"/>
                  </a:cubicBezTo>
                  <a:cubicBezTo>
                    <a:pt x="38" y="126"/>
                    <a:pt x="63" y="136"/>
                    <a:pt x="72" y="139"/>
                  </a:cubicBezTo>
                  <a:cubicBezTo>
                    <a:pt x="82" y="142"/>
                    <a:pt x="84" y="142"/>
                    <a:pt x="84" y="132"/>
                  </a:cubicBezTo>
                  <a:cubicBezTo>
                    <a:pt x="84" y="122"/>
                    <a:pt x="77" y="109"/>
                    <a:pt x="77" y="100"/>
                  </a:cubicBezTo>
                  <a:cubicBezTo>
                    <a:pt x="67" y="99"/>
                    <a:pt x="57" y="97"/>
                    <a:pt x="47" y="94"/>
                  </a:cubicBezTo>
                  <a:cubicBezTo>
                    <a:pt x="47" y="94"/>
                    <a:pt x="43" y="88"/>
                    <a:pt x="34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45"/>
            <p:cNvSpPr/>
            <p:nvPr/>
          </p:nvSpPr>
          <p:spPr>
            <a:xfrm>
              <a:off x="5658164" y="4097951"/>
              <a:ext cx="115024" cy="189650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82" y="145"/>
                  </a:moveTo>
                  <a:cubicBezTo>
                    <a:pt x="80" y="145"/>
                    <a:pt x="77" y="144"/>
                    <a:pt x="74" y="143"/>
                  </a:cubicBezTo>
                  <a:cubicBezTo>
                    <a:pt x="66" y="141"/>
                    <a:pt x="40" y="131"/>
                    <a:pt x="24" y="107"/>
                  </a:cubicBezTo>
                  <a:cubicBezTo>
                    <a:pt x="12" y="88"/>
                    <a:pt x="5" y="48"/>
                    <a:pt x="2" y="29"/>
                  </a:cubicBezTo>
                  <a:cubicBezTo>
                    <a:pt x="2" y="25"/>
                    <a:pt x="1" y="23"/>
                    <a:pt x="1" y="21"/>
                  </a:cubicBezTo>
                  <a:cubicBezTo>
                    <a:pt x="0" y="16"/>
                    <a:pt x="8" y="11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16"/>
                    <a:pt x="30" y="50"/>
                    <a:pt x="37" y="66"/>
                  </a:cubicBezTo>
                  <a:cubicBezTo>
                    <a:pt x="45" y="84"/>
                    <a:pt x="49" y="92"/>
                    <a:pt x="51" y="94"/>
                  </a:cubicBezTo>
                  <a:cubicBezTo>
                    <a:pt x="60" y="97"/>
                    <a:pt x="70" y="99"/>
                    <a:pt x="79" y="100"/>
                  </a:cubicBezTo>
                  <a:cubicBezTo>
                    <a:pt x="80" y="100"/>
                    <a:pt x="81" y="101"/>
                    <a:pt x="81" y="102"/>
                  </a:cubicBezTo>
                  <a:cubicBezTo>
                    <a:pt x="81" y="106"/>
                    <a:pt x="83" y="111"/>
                    <a:pt x="84" y="117"/>
                  </a:cubicBezTo>
                  <a:cubicBezTo>
                    <a:pt x="86" y="123"/>
                    <a:pt x="88" y="129"/>
                    <a:pt x="88" y="134"/>
                  </a:cubicBezTo>
                  <a:cubicBezTo>
                    <a:pt x="88" y="139"/>
                    <a:pt x="88" y="142"/>
                    <a:pt x="85" y="144"/>
                  </a:cubicBezTo>
                  <a:cubicBezTo>
                    <a:pt x="84" y="144"/>
                    <a:pt x="83" y="145"/>
                    <a:pt x="82" y="145"/>
                  </a:cubicBezTo>
                  <a:close/>
                  <a:moveTo>
                    <a:pt x="28" y="5"/>
                  </a:moveTo>
                  <a:cubicBezTo>
                    <a:pt x="19" y="10"/>
                    <a:pt x="4" y="18"/>
                    <a:pt x="5" y="20"/>
                  </a:cubicBezTo>
                  <a:cubicBezTo>
                    <a:pt x="5" y="22"/>
                    <a:pt x="5" y="25"/>
                    <a:pt x="6" y="29"/>
                  </a:cubicBezTo>
                  <a:cubicBezTo>
                    <a:pt x="9" y="46"/>
                    <a:pt x="16" y="87"/>
                    <a:pt x="28" y="105"/>
                  </a:cubicBezTo>
                  <a:cubicBezTo>
                    <a:pt x="43" y="128"/>
                    <a:pt x="68" y="137"/>
                    <a:pt x="75" y="139"/>
                  </a:cubicBezTo>
                  <a:cubicBezTo>
                    <a:pt x="78" y="140"/>
                    <a:pt x="82" y="141"/>
                    <a:pt x="83" y="140"/>
                  </a:cubicBezTo>
                  <a:cubicBezTo>
                    <a:pt x="84" y="140"/>
                    <a:pt x="84" y="138"/>
                    <a:pt x="84" y="134"/>
                  </a:cubicBezTo>
                  <a:cubicBezTo>
                    <a:pt x="84" y="129"/>
                    <a:pt x="82" y="124"/>
                    <a:pt x="81" y="118"/>
                  </a:cubicBezTo>
                  <a:cubicBezTo>
                    <a:pt x="79" y="113"/>
                    <a:pt x="78" y="108"/>
                    <a:pt x="77" y="104"/>
                  </a:cubicBezTo>
                  <a:cubicBezTo>
                    <a:pt x="68" y="103"/>
                    <a:pt x="58" y="101"/>
                    <a:pt x="49" y="98"/>
                  </a:cubicBezTo>
                  <a:cubicBezTo>
                    <a:pt x="48" y="98"/>
                    <a:pt x="48" y="98"/>
                    <a:pt x="47" y="97"/>
                  </a:cubicBezTo>
                  <a:cubicBezTo>
                    <a:pt x="47" y="97"/>
                    <a:pt x="43" y="90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27" y="53"/>
                    <a:pt x="27" y="23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45"/>
            <p:cNvSpPr/>
            <p:nvPr/>
          </p:nvSpPr>
          <p:spPr>
            <a:xfrm>
              <a:off x="5648064" y="2984739"/>
              <a:ext cx="140834" cy="497130"/>
            </a:xfrm>
            <a:custGeom>
              <a:avLst/>
              <a:gdLst/>
              <a:ahLst/>
              <a:cxnLst/>
              <a:rect l="l" t="t" r="r" b="b"/>
              <a:pathLst>
                <a:path w="108" h="381" extrusionOk="0">
                  <a:moveTo>
                    <a:pt x="3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4" y="240"/>
                    <a:pt x="23" y="272"/>
                  </a:cubicBezTo>
                  <a:cubicBezTo>
                    <a:pt x="22" y="304"/>
                    <a:pt x="20" y="368"/>
                    <a:pt x="20" y="368"/>
                  </a:cubicBezTo>
                  <a:cubicBezTo>
                    <a:pt x="20" y="368"/>
                    <a:pt x="62" y="381"/>
                    <a:pt x="90" y="371"/>
                  </a:cubicBezTo>
                  <a:cubicBezTo>
                    <a:pt x="88" y="261"/>
                    <a:pt x="88" y="261"/>
                    <a:pt x="88" y="261"/>
                  </a:cubicBezTo>
                  <a:cubicBezTo>
                    <a:pt x="88" y="261"/>
                    <a:pt x="108" y="157"/>
                    <a:pt x="100" y="123"/>
                  </a:cubicBezTo>
                  <a:cubicBezTo>
                    <a:pt x="93" y="89"/>
                    <a:pt x="68" y="29"/>
                    <a:pt x="68" y="29"/>
                  </a:cubicBezTo>
                  <a:cubicBezTo>
                    <a:pt x="68" y="29"/>
                    <a:pt x="57" y="1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45"/>
            <p:cNvSpPr/>
            <p:nvPr/>
          </p:nvSpPr>
          <p:spPr>
            <a:xfrm>
              <a:off x="5645259" y="2982495"/>
              <a:ext cx="146445" cy="494325"/>
            </a:xfrm>
            <a:custGeom>
              <a:avLst/>
              <a:gdLst/>
              <a:ahLst/>
              <a:cxnLst/>
              <a:rect l="l" t="t" r="r" b="b"/>
              <a:pathLst>
                <a:path w="112" h="379" extrusionOk="0">
                  <a:moveTo>
                    <a:pt x="66" y="379"/>
                  </a:moveTo>
                  <a:cubicBezTo>
                    <a:pt x="44" y="379"/>
                    <a:pt x="23" y="372"/>
                    <a:pt x="21" y="372"/>
                  </a:cubicBezTo>
                  <a:cubicBezTo>
                    <a:pt x="21" y="372"/>
                    <a:pt x="20" y="371"/>
                    <a:pt x="20" y="370"/>
                  </a:cubicBezTo>
                  <a:cubicBezTo>
                    <a:pt x="20" y="370"/>
                    <a:pt x="22" y="306"/>
                    <a:pt x="23" y="274"/>
                  </a:cubicBezTo>
                  <a:cubicBezTo>
                    <a:pt x="24" y="242"/>
                    <a:pt x="0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60" y="1"/>
                    <a:pt x="72" y="30"/>
                    <a:pt x="72" y="30"/>
                  </a:cubicBezTo>
                  <a:cubicBezTo>
                    <a:pt x="72" y="31"/>
                    <a:pt x="97" y="91"/>
                    <a:pt x="104" y="124"/>
                  </a:cubicBezTo>
                  <a:cubicBezTo>
                    <a:pt x="112" y="158"/>
                    <a:pt x="93" y="257"/>
                    <a:pt x="92" y="264"/>
                  </a:cubicBezTo>
                  <a:cubicBezTo>
                    <a:pt x="94" y="373"/>
                    <a:pt x="94" y="373"/>
                    <a:pt x="94" y="373"/>
                  </a:cubicBezTo>
                  <a:cubicBezTo>
                    <a:pt x="94" y="374"/>
                    <a:pt x="93" y="375"/>
                    <a:pt x="92" y="375"/>
                  </a:cubicBezTo>
                  <a:cubicBezTo>
                    <a:pt x="84" y="378"/>
                    <a:pt x="75" y="379"/>
                    <a:pt x="66" y="379"/>
                  </a:cubicBezTo>
                  <a:close/>
                  <a:moveTo>
                    <a:pt x="24" y="368"/>
                  </a:moveTo>
                  <a:cubicBezTo>
                    <a:pt x="31" y="371"/>
                    <a:pt x="66" y="379"/>
                    <a:pt x="90" y="371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2"/>
                    <a:pt x="108" y="158"/>
                    <a:pt x="100" y="125"/>
                  </a:cubicBezTo>
                  <a:cubicBezTo>
                    <a:pt x="93" y="92"/>
                    <a:pt x="69" y="32"/>
                    <a:pt x="69" y="32"/>
                  </a:cubicBezTo>
                  <a:cubicBezTo>
                    <a:pt x="68" y="31"/>
                    <a:pt x="57" y="6"/>
                    <a:pt x="32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38"/>
                    <a:pt x="28" y="243"/>
                    <a:pt x="27" y="274"/>
                  </a:cubicBezTo>
                  <a:cubicBezTo>
                    <a:pt x="26" y="303"/>
                    <a:pt x="24" y="359"/>
                    <a:pt x="24" y="3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45"/>
            <p:cNvSpPr/>
            <p:nvPr/>
          </p:nvSpPr>
          <p:spPr>
            <a:xfrm>
              <a:off x="5648064" y="2980811"/>
              <a:ext cx="112219" cy="142518"/>
            </a:xfrm>
            <a:custGeom>
              <a:avLst/>
              <a:gdLst/>
              <a:ahLst/>
              <a:cxnLst/>
              <a:rect l="l" t="t" r="r" b="b"/>
              <a:pathLst>
                <a:path w="86" h="109" extrusionOk="0">
                  <a:moveTo>
                    <a:pt x="21" y="101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70" y="36"/>
                    <a:pt x="68" y="31"/>
                  </a:cubicBezTo>
                  <a:cubicBezTo>
                    <a:pt x="64" y="22"/>
                    <a:pt x="57" y="15"/>
                    <a:pt x="48" y="9"/>
                  </a:cubicBezTo>
                  <a:cubicBezTo>
                    <a:pt x="37" y="1"/>
                    <a:pt x="23" y="1"/>
                    <a:pt x="15" y="0"/>
                  </a:cubicBezTo>
                  <a:cubicBezTo>
                    <a:pt x="7" y="0"/>
                    <a:pt x="0" y="16"/>
                    <a:pt x="0" y="16"/>
                  </a:cubicBezTo>
                  <a:lnTo>
                    <a:pt x="21" y="1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45"/>
            <p:cNvSpPr/>
            <p:nvPr/>
          </p:nvSpPr>
          <p:spPr>
            <a:xfrm>
              <a:off x="5645259" y="2978567"/>
              <a:ext cx="117268" cy="147007"/>
            </a:xfrm>
            <a:custGeom>
              <a:avLst/>
              <a:gdLst/>
              <a:ahLst/>
              <a:cxnLst/>
              <a:rect l="l" t="t" r="r" b="b"/>
              <a:pathLst>
                <a:path w="90" h="113" extrusionOk="0">
                  <a:moveTo>
                    <a:pt x="88" y="113"/>
                  </a:moveTo>
                  <a:cubicBezTo>
                    <a:pt x="87" y="113"/>
                    <a:pt x="87" y="113"/>
                    <a:pt x="86" y="11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4" y="105"/>
                    <a:pt x="23" y="105"/>
                    <a:pt x="23" y="105"/>
                  </a:cubicBezTo>
                  <a:cubicBezTo>
                    <a:pt x="22" y="105"/>
                    <a:pt x="21" y="105"/>
                    <a:pt x="21" y="10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5"/>
                    <a:pt x="9" y="0"/>
                    <a:pt x="17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8" y="1"/>
                    <a:pt x="40" y="2"/>
                    <a:pt x="51" y="10"/>
                  </a:cubicBezTo>
                  <a:cubicBezTo>
                    <a:pt x="60" y="15"/>
                    <a:pt x="67" y="23"/>
                    <a:pt x="72" y="33"/>
                  </a:cubicBezTo>
                  <a:cubicBezTo>
                    <a:pt x="74" y="38"/>
                    <a:pt x="88" y="103"/>
                    <a:pt x="90" y="111"/>
                  </a:cubicBezTo>
                  <a:cubicBezTo>
                    <a:pt x="90" y="112"/>
                    <a:pt x="90" y="112"/>
                    <a:pt x="89" y="113"/>
                  </a:cubicBezTo>
                  <a:lnTo>
                    <a:pt x="88" y="113"/>
                  </a:lnTo>
                  <a:close/>
                  <a:moveTo>
                    <a:pt x="52" y="57"/>
                  </a:moveTo>
                  <a:cubicBezTo>
                    <a:pt x="53" y="57"/>
                    <a:pt x="53" y="57"/>
                    <a:pt x="54" y="58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78" y="73"/>
                    <a:pt x="70" y="37"/>
                    <a:pt x="69" y="34"/>
                  </a:cubicBezTo>
                  <a:cubicBezTo>
                    <a:pt x="64" y="26"/>
                    <a:pt x="57" y="18"/>
                    <a:pt x="49" y="13"/>
                  </a:cubicBezTo>
                  <a:cubicBezTo>
                    <a:pt x="39" y="6"/>
                    <a:pt x="27" y="5"/>
                    <a:pt x="20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7" y="12"/>
                    <a:pt x="4" y="1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2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45"/>
            <p:cNvSpPr/>
            <p:nvPr/>
          </p:nvSpPr>
          <p:spPr>
            <a:xfrm>
              <a:off x="5392206" y="2980811"/>
              <a:ext cx="315896" cy="572880"/>
            </a:xfrm>
            <a:custGeom>
              <a:avLst/>
              <a:gdLst/>
              <a:ahLst/>
              <a:cxnLst/>
              <a:rect l="l" t="t" r="r" b="b"/>
              <a:pathLst>
                <a:path w="242" h="439" extrusionOk="0">
                  <a:moveTo>
                    <a:pt x="203" y="0"/>
                  </a:moveTo>
                  <a:cubicBezTo>
                    <a:pt x="203" y="0"/>
                    <a:pt x="106" y="21"/>
                    <a:pt x="98" y="27"/>
                  </a:cubicBezTo>
                  <a:cubicBezTo>
                    <a:pt x="89" y="33"/>
                    <a:pt x="86" y="53"/>
                    <a:pt x="88" y="61"/>
                  </a:cubicBezTo>
                  <a:cubicBezTo>
                    <a:pt x="90" y="68"/>
                    <a:pt x="112" y="233"/>
                    <a:pt x="112" y="233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6"/>
                    <a:pt x="37" y="427"/>
                    <a:pt x="71" y="433"/>
                  </a:cubicBezTo>
                  <a:cubicBezTo>
                    <a:pt x="105" y="439"/>
                    <a:pt x="178" y="430"/>
                    <a:pt x="204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42" y="210"/>
                    <a:pt x="229" y="132"/>
                  </a:cubicBezTo>
                  <a:cubicBezTo>
                    <a:pt x="216" y="53"/>
                    <a:pt x="203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45"/>
            <p:cNvSpPr/>
            <p:nvPr/>
          </p:nvSpPr>
          <p:spPr>
            <a:xfrm>
              <a:off x="5389401" y="2978567"/>
              <a:ext cx="320945" cy="572880"/>
            </a:xfrm>
            <a:custGeom>
              <a:avLst/>
              <a:gdLst/>
              <a:ahLst/>
              <a:cxnLst/>
              <a:rect l="l" t="t" r="r" b="b"/>
              <a:pathLst>
                <a:path w="246" h="439" extrusionOk="0">
                  <a:moveTo>
                    <a:pt x="100" y="439"/>
                  </a:moveTo>
                  <a:cubicBezTo>
                    <a:pt x="90" y="439"/>
                    <a:pt x="80" y="438"/>
                    <a:pt x="73" y="437"/>
                  </a:cubicBezTo>
                  <a:cubicBezTo>
                    <a:pt x="38" y="431"/>
                    <a:pt x="2" y="401"/>
                    <a:pt x="1" y="400"/>
                  </a:cubicBezTo>
                  <a:cubicBezTo>
                    <a:pt x="0" y="399"/>
                    <a:pt x="0" y="398"/>
                    <a:pt x="0" y="397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04" y="177"/>
                    <a:pt x="89" y="69"/>
                    <a:pt x="88" y="63"/>
                  </a:cubicBezTo>
                  <a:cubicBezTo>
                    <a:pt x="86" y="55"/>
                    <a:pt x="89" y="34"/>
                    <a:pt x="98" y="28"/>
                  </a:cubicBezTo>
                  <a:cubicBezTo>
                    <a:pt x="107" y="22"/>
                    <a:pt x="195" y="2"/>
                    <a:pt x="205" y="0"/>
                  </a:cubicBezTo>
                  <a:cubicBezTo>
                    <a:pt x="206" y="0"/>
                    <a:pt x="207" y="0"/>
                    <a:pt x="207" y="1"/>
                  </a:cubicBezTo>
                  <a:cubicBezTo>
                    <a:pt x="207" y="2"/>
                    <a:pt x="221" y="56"/>
                    <a:pt x="233" y="133"/>
                  </a:cubicBezTo>
                  <a:cubicBezTo>
                    <a:pt x="246" y="211"/>
                    <a:pt x="234" y="409"/>
                    <a:pt x="234" y="411"/>
                  </a:cubicBezTo>
                  <a:cubicBezTo>
                    <a:pt x="234" y="411"/>
                    <a:pt x="233" y="412"/>
                    <a:pt x="233" y="412"/>
                  </a:cubicBezTo>
                  <a:cubicBezTo>
                    <a:pt x="207" y="423"/>
                    <a:pt x="207" y="423"/>
                    <a:pt x="207" y="423"/>
                  </a:cubicBezTo>
                  <a:cubicBezTo>
                    <a:pt x="186" y="432"/>
                    <a:pt x="137" y="439"/>
                    <a:pt x="100" y="439"/>
                  </a:cubicBezTo>
                  <a:close/>
                  <a:moveTo>
                    <a:pt x="5" y="398"/>
                  </a:moveTo>
                  <a:cubicBezTo>
                    <a:pt x="12" y="404"/>
                    <a:pt x="44" y="428"/>
                    <a:pt x="73" y="433"/>
                  </a:cubicBezTo>
                  <a:cubicBezTo>
                    <a:pt x="107" y="439"/>
                    <a:pt x="179" y="430"/>
                    <a:pt x="205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1" y="392"/>
                    <a:pt x="241" y="208"/>
                    <a:pt x="229" y="134"/>
                  </a:cubicBezTo>
                  <a:cubicBezTo>
                    <a:pt x="218" y="65"/>
                    <a:pt x="206" y="14"/>
                    <a:pt x="204" y="4"/>
                  </a:cubicBezTo>
                  <a:cubicBezTo>
                    <a:pt x="165" y="13"/>
                    <a:pt x="107" y="27"/>
                    <a:pt x="101" y="31"/>
                  </a:cubicBezTo>
                  <a:cubicBezTo>
                    <a:pt x="93" y="36"/>
                    <a:pt x="90" y="55"/>
                    <a:pt x="92" y="62"/>
                  </a:cubicBezTo>
                  <a:cubicBezTo>
                    <a:pt x="94" y="70"/>
                    <a:pt x="115" y="228"/>
                    <a:pt x="116" y="235"/>
                  </a:cubicBezTo>
                  <a:cubicBezTo>
                    <a:pt x="116" y="235"/>
                    <a:pt x="116" y="236"/>
                    <a:pt x="116" y="236"/>
                  </a:cubicBezTo>
                  <a:lnTo>
                    <a:pt x="5" y="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45"/>
            <p:cNvSpPr/>
            <p:nvPr/>
          </p:nvSpPr>
          <p:spPr>
            <a:xfrm>
              <a:off x="6047001" y="3210860"/>
              <a:ext cx="172256" cy="141957"/>
            </a:xfrm>
            <a:custGeom>
              <a:avLst/>
              <a:gdLst/>
              <a:ahLst/>
              <a:cxnLst/>
              <a:rect l="l" t="t" r="r" b="b"/>
              <a:pathLst>
                <a:path w="132" h="109" extrusionOk="0">
                  <a:moveTo>
                    <a:pt x="0" y="77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50" y="35"/>
                    <a:pt x="51" y="32"/>
                  </a:cubicBezTo>
                  <a:cubicBezTo>
                    <a:pt x="53" y="30"/>
                    <a:pt x="66" y="26"/>
                    <a:pt x="72" y="21"/>
                  </a:cubicBezTo>
                  <a:cubicBezTo>
                    <a:pt x="78" y="16"/>
                    <a:pt x="86" y="7"/>
                    <a:pt x="89" y="6"/>
                  </a:cubicBezTo>
                  <a:cubicBezTo>
                    <a:pt x="91" y="5"/>
                    <a:pt x="95" y="12"/>
                    <a:pt x="89" y="21"/>
                  </a:cubicBezTo>
                  <a:cubicBezTo>
                    <a:pt x="84" y="27"/>
                    <a:pt x="79" y="33"/>
                    <a:pt x="73" y="39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25" y="0"/>
                    <a:pt x="128" y="11"/>
                  </a:cubicBezTo>
                  <a:cubicBezTo>
                    <a:pt x="132" y="22"/>
                    <a:pt x="112" y="55"/>
                    <a:pt x="108" y="65"/>
                  </a:cubicBezTo>
                  <a:cubicBezTo>
                    <a:pt x="103" y="76"/>
                    <a:pt x="99" y="81"/>
                    <a:pt x="90" y="83"/>
                  </a:cubicBezTo>
                  <a:cubicBezTo>
                    <a:pt x="82" y="84"/>
                    <a:pt x="56" y="89"/>
                    <a:pt x="51" y="90"/>
                  </a:cubicBezTo>
                  <a:cubicBezTo>
                    <a:pt x="45" y="90"/>
                    <a:pt x="13" y="109"/>
                    <a:pt x="13" y="109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45"/>
            <p:cNvSpPr/>
            <p:nvPr/>
          </p:nvSpPr>
          <p:spPr>
            <a:xfrm>
              <a:off x="6044757" y="3214788"/>
              <a:ext cx="176183" cy="140835"/>
            </a:xfrm>
            <a:custGeom>
              <a:avLst/>
              <a:gdLst/>
              <a:ahLst/>
              <a:cxnLst/>
              <a:rect l="l" t="t" r="r" b="b"/>
              <a:pathLst>
                <a:path w="135" h="108" extrusionOk="0">
                  <a:moveTo>
                    <a:pt x="15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3" y="108"/>
                    <a:pt x="13" y="108"/>
                    <a:pt x="13" y="107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1"/>
                    <a:pt x="50" y="31"/>
                    <a:pt x="52" y="28"/>
                  </a:cubicBezTo>
                  <a:cubicBezTo>
                    <a:pt x="53" y="27"/>
                    <a:pt x="55" y="26"/>
                    <a:pt x="60" y="24"/>
                  </a:cubicBezTo>
                  <a:cubicBezTo>
                    <a:pt x="64" y="22"/>
                    <a:pt x="69" y="19"/>
                    <a:pt x="73" y="16"/>
                  </a:cubicBezTo>
                  <a:cubicBezTo>
                    <a:pt x="75" y="14"/>
                    <a:pt x="78" y="12"/>
                    <a:pt x="80" y="9"/>
                  </a:cubicBezTo>
                  <a:cubicBezTo>
                    <a:pt x="86" y="4"/>
                    <a:pt x="88" y="1"/>
                    <a:pt x="90" y="1"/>
                  </a:cubicBezTo>
                  <a:cubicBezTo>
                    <a:pt x="92" y="0"/>
                    <a:pt x="93" y="1"/>
                    <a:pt x="94" y="3"/>
                  </a:cubicBezTo>
                  <a:cubicBezTo>
                    <a:pt x="97" y="6"/>
                    <a:pt x="97" y="12"/>
                    <a:pt x="92" y="19"/>
                  </a:cubicBezTo>
                  <a:cubicBezTo>
                    <a:pt x="90" y="23"/>
                    <a:pt x="87" y="27"/>
                    <a:pt x="83" y="3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4" y="15"/>
                    <a:pt x="122" y="3"/>
                    <a:pt x="128" y="3"/>
                  </a:cubicBezTo>
                  <a:cubicBezTo>
                    <a:pt x="129" y="4"/>
                    <a:pt x="131" y="4"/>
                    <a:pt x="132" y="7"/>
                  </a:cubicBezTo>
                  <a:cubicBezTo>
                    <a:pt x="135" y="16"/>
                    <a:pt x="127" y="33"/>
                    <a:pt x="117" y="52"/>
                  </a:cubicBezTo>
                  <a:cubicBezTo>
                    <a:pt x="115" y="57"/>
                    <a:pt x="113" y="60"/>
                    <a:pt x="112" y="63"/>
                  </a:cubicBezTo>
                  <a:cubicBezTo>
                    <a:pt x="107" y="73"/>
                    <a:pt x="103" y="80"/>
                    <a:pt x="93" y="82"/>
                  </a:cubicBezTo>
                  <a:cubicBezTo>
                    <a:pt x="85" y="83"/>
                    <a:pt x="58" y="88"/>
                    <a:pt x="53" y="88"/>
                  </a:cubicBezTo>
                  <a:cubicBezTo>
                    <a:pt x="49" y="89"/>
                    <a:pt x="28" y="101"/>
                    <a:pt x="16" y="108"/>
                  </a:cubicBezTo>
                  <a:lnTo>
                    <a:pt x="15" y="108"/>
                  </a:lnTo>
                  <a:close/>
                  <a:moveTo>
                    <a:pt x="5" y="75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23" y="99"/>
                    <a:pt x="48" y="85"/>
                    <a:pt x="52" y="85"/>
                  </a:cubicBezTo>
                  <a:cubicBezTo>
                    <a:pt x="58" y="84"/>
                    <a:pt x="84" y="79"/>
                    <a:pt x="92" y="78"/>
                  </a:cubicBezTo>
                  <a:cubicBezTo>
                    <a:pt x="99" y="76"/>
                    <a:pt x="103" y="72"/>
                    <a:pt x="108" y="61"/>
                  </a:cubicBezTo>
                  <a:cubicBezTo>
                    <a:pt x="109" y="59"/>
                    <a:pt x="111" y="55"/>
                    <a:pt x="113" y="50"/>
                  </a:cubicBezTo>
                  <a:cubicBezTo>
                    <a:pt x="120" y="37"/>
                    <a:pt x="131" y="16"/>
                    <a:pt x="128" y="9"/>
                  </a:cubicBezTo>
                  <a:cubicBezTo>
                    <a:pt x="128" y="8"/>
                    <a:pt x="128" y="7"/>
                    <a:pt x="127" y="7"/>
                  </a:cubicBezTo>
                  <a:cubicBezTo>
                    <a:pt x="125" y="7"/>
                    <a:pt x="118" y="15"/>
                    <a:pt x="114" y="23"/>
                  </a:cubicBezTo>
                  <a:cubicBezTo>
                    <a:pt x="114" y="23"/>
                    <a:pt x="113" y="24"/>
                    <a:pt x="113" y="24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73" y="36"/>
                    <a:pt x="73" y="35"/>
                    <a:pt x="73" y="34"/>
                  </a:cubicBezTo>
                  <a:cubicBezTo>
                    <a:pt x="79" y="29"/>
                    <a:pt x="85" y="23"/>
                    <a:pt x="89" y="17"/>
                  </a:cubicBezTo>
                  <a:cubicBezTo>
                    <a:pt x="93" y="12"/>
                    <a:pt x="92" y="8"/>
                    <a:pt x="92" y="7"/>
                  </a:cubicBezTo>
                  <a:cubicBezTo>
                    <a:pt x="92" y="6"/>
                    <a:pt x="91" y="5"/>
                    <a:pt x="91" y="5"/>
                  </a:cubicBezTo>
                  <a:cubicBezTo>
                    <a:pt x="90" y="6"/>
                    <a:pt x="86" y="10"/>
                    <a:pt x="83" y="12"/>
                  </a:cubicBezTo>
                  <a:cubicBezTo>
                    <a:pt x="80" y="15"/>
                    <a:pt x="78" y="17"/>
                    <a:pt x="75" y="19"/>
                  </a:cubicBezTo>
                  <a:cubicBezTo>
                    <a:pt x="72" y="23"/>
                    <a:pt x="66" y="25"/>
                    <a:pt x="61" y="27"/>
                  </a:cubicBezTo>
                  <a:cubicBezTo>
                    <a:pt x="59" y="29"/>
                    <a:pt x="56" y="30"/>
                    <a:pt x="55" y="31"/>
                  </a:cubicBezTo>
                  <a:cubicBezTo>
                    <a:pt x="54" y="32"/>
                    <a:pt x="47" y="48"/>
                    <a:pt x="42" y="58"/>
                  </a:cubicBezTo>
                  <a:cubicBezTo>
                    <a:pt x="42" y="58"/>
                    <a:pt x="42" y="58"/>
                    <a:pt x="41" y="59"/>
                  </a:cubicBezTo>
                  <a:lnTo>
                    <a:pt x="5" y="7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45"/>
            <p:cNvSpPr/>
            <p:nvPr/>
          </p:nvSpPr>
          <p:spPr>
            <a:xfrm>
              <a:off x="6116577" y="3245648"/>
              <a:ext cx="93703" cy="54987"/>
            </a:xfrm>
            <a:custGeom>
              <a:avLst/>
              <a:gdLst/>
              <a:ahLst/>
              <a:cxnLst/>
              <a:rect l="l" t="t" r="r" b="b"/>
              <a:pathLst>
                <a:path w="72" h="42" extrusionOk="0">
                  <a:moveTo>
                    <a:pt x="0" y="42"/>
                  </a:moveTo>
                  <a:cubicBezTo>
                    <a:pt x="7" y="36"/>
                    <a:pt x="15" y="31"/>
                    <a:pt x="19" y="31"/>
                  </a:cubicBezTo>
                  <a:cubicBezTo>
                    <a:pt x="27" y="31"/>
                    <a:pt x="46" y="32"/>
                    <a:pt x="46" y="32"/>
                  </a:cubicBezTo>
                  <a:cubicBezTo>
                    <a:pt x="46" y="32"/>
                    <a:pt x="56" y="8"/>
                    <a:pt x="62" y="4"/>
                  </a:cubicBezTo>
                  <a:cubicBezTo>
                    <a:pt x="67" y="0"/>
                    <a:pt x="72" y="6"/>
                    <a:pt x="67" y="13"/>
                  </a:cubicBez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45"/>
            <p:cNvSpPr/>
            <p:nvPr/>
          </p:nvSpPr>
          <p:spPr>
            <a:xfrm>
              <a:off x="5723812" y="3004377"/>
              <a:ext cx="353488" cy="512840"/>
            </a:xfrm>
            <a:custGeom>
              <a:avLst/>
              <a:gdLst/>
              <a:ahLst/>
              <a:cxnLst/>
              <a:rect l="l" t="t" r="r" b="b"/>
              <a:pathLst>
                <a:path w="271" h="393" extrusionOk="0">
                  <a:moveTo>
                    <a:pt x="0" y="0"/>
                  </a:moveTo>
                  <a:cubicBezTo>
                    <a:pt x="0" y="0"/>
                    <a:pt x="25" y="106"/>
                    <a:pt x="24" y="146"/>
                  </a:cubicBezTo>
                  <a:cubicBezTo>
                    <a:pt x="23" y="185"/>
                    <a:pt x="11" y="205"/>
                    <a:pt x="13" y="219"/>
                  </a:cubicBezTo>
                  <a:cubicBezTo>
                    <a:pt x="16" y="232"/>
                    <a:pt x="21" y="392"/>
                    <a:pt x="21" y="392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37" y="332"/>
                    <a:pt x="38" y="321"/>
                  </a:cubicBezTo>
                  <a:cubicBezTo>
                    <a:pt x="38" y="309"/>
                    <a:pt x="46" y="263"/>
                    <a:pt x="46" y="263"/>
                  </a:cubicBezTo>
                  <a:cubicBezTo>
                    <a:pt x="46" y="263"/>
                    <a:pt x="84" y="339"/>
                    <a:pt x="89" y="343"/>
                  </a:cubicBezTo>
                  <a:cubicBezTo>
                    <a:pt x="95" y="346"/>
                    <a:pt x="271" y="271"/>
                    <a:pt x="271" y="271"/>
                  </a:cubicBezTo>
                  <a:cubicBezTo>
                    <a:pt x="258" y="228"/>
                    <a:pt x="258" y="228"/>
                    <a:pt x="258" y="22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97" y="167"/>
                    <a:pt x="93" y="148"/>
                  </a:cubicBezTo>
                  <a:cubicBezTo>
                    <a:pt x="89" y="129"/>
                    <a:pt x="86" y="62"/>
                    <a:pt x="76" y="45"/>
                  </a:cubicBezTo>
                  <a:cubicBezTo>
                    <a:pt x="65" y="2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45"/>
            <p:cNvSpPr/>
            <p:nvPr/>
          </p:nvSpPr>
          <p:spPr>
            <a:xfrm>
              <a:off x="5721006" y="3001572"/>
              <a:ext cx="360221" cy="518452"/>
            </a:xfrm>
            <a:custGeom>
              <a:avLst/>
              <a:gdLst/>
              <a:ahLst/>
              <a:cxnLst/>
              <a:rect l="l" t="t" r="r" b="b"/>
              <a:pathLst>
                <a:path w="276" h="397" extrusionOk="0">
                  <a:moveTo>
                    <a:pt x="44" y="397"/>
                  </a:moveTo>
                  <a:cubicBezTo>
                    <a:pt x="44" y="397"/>
                    <a:pt x="44" y="397"/>
                    <a:pt x="44" y="397"/>
                  </a:cubicBezTo>
                  <a:cubicBezTo>
                    <a:pt x="23" y="396"/>
                    <a:pt x="23" y="396"/>
                    <a:pt x="23" y="396"/>
                  </a:cubicBezTo>
                  <a:cubicBezTo>
                    <a:pt x="22" y="396"/>
                    <a:pt x="21" y="395"/>
                    <a:pt x="21" y="394"/>
                  </a:cubicBezTo>
                  <a:cubicBezTo>
                    <a:pt x="21" y="393"/>
                    <a:pt x="16" y="234"/>
                    <a:pt x="13" y="221"/>
                  </a:cubicBezTo>
                  <a:cubicBezTo>
                    <a:pt x="12" y="215"/>
                    <a:pt x="14" y="207"/>
                    <a:pt x="17" y="197"/>
                  </a:cubicBezTo>
                  <a:cubicBezTo>
                    <a:pt x="20" y="185"/>
                    <a:pt x="24" y="169"/>
                    <a:pt x="24" y="147"/>
                  </a:cubicBezTo>
                  <a:cubicBezTo>
                    <a:pt x="25" y="109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6" y="2"/>
                    <a:pt x="69" y="29"/>
                    <a:pt x="79" y="46"/>
                  </a:cubicBezTo>
                  <a:cubicBezTo>
                    <a:pt x="87" y="58"/>
                    <a:pt x="91" y="93"/>
                    <a:pt x="94" y="121"/>
                  </a:cubicBezTo>
                  <a:cubicBezTo>
                    <a:pt x="95" y="133"/>
                    <a:pt x="96" y="144"/>
                    <a:pt x="97" y="149"/>
                  </a:cubicBezTo>
                  <a:cubicBezTo>
                    <a:pt x="101" y="167"/>
                    <a:pt x="123" y="242"/>
                    <a:pt x="127" y="25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1" y="228"/>
                    <a:pt x="262" y="228"/>
                    <a:pt x="262" y="229"/>
                  </a:cubicBezTo>
                  <a:cubicBezTo>
                    <a:pt x="275" y="273"/>
                    <a:pt x="275" y="273"/>
                    <a:pt x="275" y="273"/>
                  </a:cubicBezTo>
                  <a:cubicBezTo>
                    <a:pt x="276" y="274"/>
                    <a:pt x="275" y="275"/>
                    <a:pt x="274" y="275"/>
                  </a:cubicBezTo>
                  <a:cubicBezTo>
                    <a:pt x="208" y="303"/>
                    <a:pt x="96" y="350"/>
                    <a:pt x="90" y="346"/>
                  </a:cubicBezTo>
                  <a:cubicBezTo>
                    <a:pt x="85" y="343"/>
                    <a:pt x="59" y="292"/>
                    <a:pt x="49" y="272"/>
                  </a:cubicBezTo>
                  <a:cubicBezTo>
                    <a:pt x="47" y="285"/>
                    <a:pt x="42" y="314"/>
                    <a:pt x="42" y="323"/>
                  </a:cubicBezTo>
                  <a:cubicBezTo>
                    <a:pt x="41" y="334"/>
                    <a:pt x="46" y="394"/>
                    <a:pt x="46" y="395"/>
                  </a:cubicBezTo>
                  <a:cubicBezTo>
                    <a:pt x="46" y="395"/>
                    <a:pt x="46" y="396"/>
                    <a:pt x="46" y="396"/>
                  </a:cubicBezTo>
                  <a:cubicBezTo>
                    <a:pt x="45" y="397"/>
                    <a:pt x="45" y="397"/>
                    <a:pt x="44" y="397"/>
                  </a:cubicBezTo>
                  <a:close/>
                  <a:moveTo>
                    <a:pt x="25" y="392"/>
                  </a:moveTo>
                  <a:cubicBezTo>
                    <a:pt x="42" y="393"/>
                    <a:pt x="42" y="393"/>
                    <a:pt x="42" y="393"/>
                  </a:cubicBezTo>
                  <a:cubicBezTo>
                    <a:pt x="41" y="382"/>
                    <a:pt x="37" y="333"/>
                    <a:pt x="38" y="322"/>
                  </a:cubicBezTo>
                  <a:cubicBezTo>
                    <a:pt x="38" y="311"/>
                    <a:pt x="46" y="267"/>
                    <a:pt x="46" y="265"/>
                  </a:cubicBezTo>
                  <a:cubicBezTo>
                    <a:pt x="46" y="264"/>
                    <a:pt x="47" y="264"/>
                    <a:pt x="48" y="264"/>
                  </a:cubicBezTo>
                  <a:cubicBezTo>
                    <a:pt x="49" y="263"/>
                    <a:pt x="49" y="264"/>
                    <a:pt x="50" y="265"/>
                  </a:cubicBezTo>
                  <a:cubicBezTo>
                    <a:pt x="64" y="293"/>
                    <a:pt x="88" y="338"/>
                    <a:pt x="92" y="343"/>
                  </a:cubicBezTo>
                  <a:cubicBezTo>
                    <a:pt x="102" y="343"/>
                    <a:pt x="203" y="301"/>
                    <a:pt x="271" y="272"/>
                  </a:cubicBezTo>
                  <a:cubicBezTo>
                    <a:pt x="259" y="232"/>
                    <a:pt x="259" y="232"/>
                    <a:pt x="259" y="232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5" y="259"/>
                    <a:pt x="124" y="259"/>
                    <a:pt x="124" y="258"/>
                  </a:cubicBezTo>
                  <a:cubicBezTo>
                    <a:pt x="123" y="254"/>
                    <a:pt x="97" y="169"/>
                    <a:pt x="93" y="150"/>
                  </a:cubicBezTo>
                  <a:cubicBezTo>
                    <a:pt x="92" y="144"/>
                    <a:pt x="91" y="134"/>
                    <a:pt x="90" y="121"/>
                  </a:cubicBezTo>
                  <a:cubicBezTo>
                    <a:pt x="87" y="95"/>
                    <a:pt x="83" y="59"/>
                    <a:pt x="76" y="48"/>
                  </a:cubicBezTo>
                  <a:cubicBezTo>
                    <a:pt x="67" y="34"/>
                    <a:pt x="19" y="12"/>
                    <a:pt x="5" y="6"/>
                  </a:cubicBezTo>
                  <a:cubicBezTo>
                    <a:pt x="10" y="25"/>
                    <a:pt x="29" y="112"/>
                    <a:pt x="28" y="148"/>
                  </a:cubicBezTo>
                  <a:cubicBezTo>
                    <a:pt x="28" y="170"/>
                    <a:pt x="23" y="186"/>
                    <a:pt x="20" y="198"/>
                  </a:cubicBezTo>
                  <a:cubicBezTo>
                    <a:pt x="18" y="208"/>
                    <a:pt x="16" y="215"/>
                    <a:pt x="17" y="220"/>
                  </a:cubicBezTo>
                  <a:cubicBezTo>
                    <a:pt x="20" y="233"/>
                    <a:pt x="24" y="373"/>
                    <a:pt x="25" y="3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45"/>
            <p:cNvSpPr/>
            <p:nvPr/>
          </p:nvSpPr>
          <p:spPr>
            <a:xfrm>
              <a:off x="5781043" y="3137357"/>
              <a:ext cx="27494" cy="213216"/>
            </a:xfrm>
            <a:custGeom>
              <a:avLst/>
              <a:gdLst/>
              <a:ahLst/>
              <a:cxnLst/>
              <a:rect l="l" t="t" r="r" b="b"/>
              <a:pathLst>
                <a:path w="21" h="163" extrusionOk="0">
                  <a:moveTo>
                    <a:pt x="2" y="163"/>
                  </a:moveTo>
                  <a:cubicBezTo>
                    <a:pt x="2" y="163"/>
                    <a:pt x="2" y="163"/>
                    <a:pt x="2" y="163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0" y="161"/>
                    <a:pt x="5" y="141"/>
                    <a:pt x="12" y="92"/>
                  </a:cubicBezTo>
                  <a:cubicBezTo>
                    <a:pt x="17" y="62"/>
                    <a:pt x="17" y="32"/>
                    <a:pt x="13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21" y="32"/>
                    <a:pt x="21" y="62"/>
                    <a:pt x="16" y="93"/>
                  </a:cubicBezTo>
                  <a:cubicBezTo>
                    <a:pt x="9" y="142"/>
                    <a:pt x="4" y="162"/>
                    <a:pt x="4" y="162"/>
                  </a:cubicBezTo>
                  <a:cubicBezTo>
                    <a:pt x="4" y="163"/>
                    <a:pt x="3" y="163"/>
                    <a:pt x="2" y="1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45"/>
            <p:cNvSpPr/>
            <p:nvPr/>
          </p:nvSpPr>
          <p:spPr>
            <a:xfrm>
              <a:off x="5744572" y="3079003"/>
              <a:ext cx="39277" cy="191895"/>
            </a:xfrm>
            <a:custGeom>
              <a:avLst/>
              <a:gdLst/>
              <a:ahLst/>
              <a:cxnLst/>
              <a:rect l="l" t="t" r="r" b="b"/>
              <a:pathLst>
                <a:path w="30" h="147" extrusionOk="0">
                  <a:moveTo>
                    <a:pt x="2" y="147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9" y="124"/>
                    <a:pt x="16" y="103"/>
                    <a:pt x="21" y="82"/>
                  </a:cubicBezTo>
                  <a:cubicBezTo>
                    <a:pt x="26" y="63"/>
                    <a:pt x="23" y="28"/>
                    <a:pt x="20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7" y="28"/>
                    <a:pt x="30" y="63"/>
                    <a:pt x="25" y="83"/>
                  </a:cubicBezTo>
                  <a:cubicBezTo>
                    <a:pt x="20" y="104"/>
                    <a:pt x="12" y="125"/>
                    <a:pt x="4" y="146"/>
                  </a:cubicBezTo>
                  <a:cubicBezTo>
                    <a:pt x="3" y="146"/>
                    <a:pt x="3" y="147"/>
                    <a:pt x="2" y="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5761405" y="3024016"/>
              <a:ext cx="11783" cy="41521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7" y="32"/>
                  </a:moveTo>
                  <a:cubicBezTo>
                    <a:pt x="6" y="32"/>
                    <a:pt x="5" y="31"/>
                    <a:pt x="5" y="30"/>
                  </a:cubicBezTo>
                  <a:cubicBezTo>
                    <a:pt x="2" y="1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6" y="13"/>
                    <a:pt x="9" y="30"/>
                  </a:cubicBezTo>
                  <a:cubicBezTo>
                    <a:pt x="9" y="31"/>
                    <a:pt x="8" y="32"/>
                    <a:pt x="7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5666019" y="3217032"/>
              <a:ext cx="30299" cy="67893"/>
            </a:xfrm>
            <a:custGeom>
              <a:avLst/>
              <a:gdLst/>
              <a:ahLst/>
              <a:cxnLst/>
              <a:rect l="l" t="t" r="r" b="b"/>
              <a:pathLst>
                <a:path w="23" h="52" extrusionOk="0">
                  <a:moveTo>
                    <a:pt x="21" y="52"/>
                  </a:moveTo>
                  <a:cubicBezTo>
                    <a:pt x="20" y="52"/>
                    <a:pt x="19" y="52"/>
                    <a:pt x="19" y="51"/>
                  </a:cubicBezTo>
                  <a:cubicBezTo>
                    <a:pt x="19" y="51"/>
                    <a:pt x="10" y="2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4" y="25"/>
                    <a:pt x="23" y="49"/>
                    <a:pt x="23" y="50"/>
                  </a:cubicBezTo>
                  <a:cubicBezTo>
                    <a:pt x="23" y="51"/>
                    <a:pt x="23" y="52"/>
                    <a:pt x="21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5605982" y="2993717"/>
              <a:ext cx="58915" cy="209288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2" y="160"/>
                  </a:moveTo>
                  <a:cubicBezTo>
                    <a:pt x="41" y="160"/>
                    <a:pt x="41" y="160"/>
                    <a:pt x="40" y="159"/>
                  </a:cubicBezTo>
                  <a:cubicBezTo>
                    <a:pt x="37" y="152"/>
                    <a:pt x="34" y="145"/>
                    <a:pt x="32" y="139"/>
                  </a:cubicBezTo>
                  <a:cubicBezTo>
                    <a:pt x="18" y="110"/>
                    <a:pt x="1" y="7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22" y="109"/>
                    <a:pt x="35" y="137"/>
                  </a:cubicBezTo>
                  <a:cubicBezTo>
                    <a:pt x="38" y="144"/>
                    <a:pt x="41" y="151"/>
                    <a:pt x="44" y="158"/>
                  </a:cubicBezTo>
                  <a:cubicBezTo>
                    <a:pt x="45" y="159"/>
                    <a:pt x="44" y="160"/>
                    <a:pt x="43" y="160"/>
                  </a:cubicBezTo>
                  <a:lnTo>
                    <a:pt x="42" y="1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5890456" y="3188416"/>
              <a:ext cx="185722" cy="125124"/>
            </a:xfrm>
            <a:custGeom>
              <a:avLst/>
              <a:gdLst/>
              <a:ahLst/>
              <a:cxnLst/>
              <a:rect l="l" t="t" r="r" b="b"/>
              <a:pathLst>
                <a:path w="142" h="96" extrusionOk="0">
                  <a:moveTo>
                    <a:pt x="0" y="71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49" y="38"/>
                    <a:pt x="54" y="32"/>
                  </a:cubicBezTo>
                  <a:cubicBezTo>
                    <a:pt x="58" y="26"/>
                    <a:pt x="69" y="26"/>
                    <a:pt x="76" y="21"/>
                  </a:cubicBezTo>
                  <a:cubicBezTo>
                    <a:pt x="84" y="17"/>
                    <a:pt x="94" y="0"/>
                    <a:pt x="98" y="3"/>
                  </a:cubicBezTo>
                  <a:cubicBezTo>
                    <a:pt x="101" y="6"/>
                    <a:pt x="98" y="20"/>
                    <a:pt x="94" y="24"/>
                  </a:cubicBezTo>
                  <a:cubicBezTo>
                    <a:pt x="89" y="28"/>
                    <a:pt x="83" y="31"/>
                    <a:pt x="78" y="35"/>
                  </a:cubicBezTo>
                  <a:cubicBezTo>
                    <a:pt x="75" y="37"/>
                    <a:pt x="113" y="28"/>
                    <a:pt x="113" y="28"/>
                  </a:cubicBezTo>
                  <a:cubicBezTo>
                    <a:pt x="113" y="28"/>
                    <a:pt x="139" y="6"/>
                    <a:pt x="140" y="12"/>
                  </a:cubicBezTo>
                  <a:cubicBezTo>
                    <a:pt x="142" y="18"/>
                    <a:pt x="129" y="40"/>
                    <a:pt x="129" y="40"/>
                  </a:cubicBezTo>
                  <a:cubicBezTo>
                    <a:pt x="129" y="40"/>
                    <a:pt x="110" y="57"/>
                    <a:pt x="101" y="65"/>
                  </a:cubicBezTo>
                  <a:cubicBezTo>
                    <a:pt x="92" y="72"/>
                    <a:pt x="70" y="75"/>
                    <a:pt x="64" y="77"/>
                  </a:cubicBezTo>
                  <a:cubicBezTo>
                    <a:pt x="58" y="78"/>
                    <a:pt x="47" y="80"/>
                    <a:pt x="47" y="80"/>
                  </a:cubicBezTo>
                  <a:cubicBezTo>
                    <a:pt x="2" y="96"/>
                    <a:pt x="2" y="96"/>
                    <a:pt x="2" y="96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45"/>
            <p:cNvSpPr/>
            <p:nvPr/>
          </p:nvSpPr>
          <p:spPr>
            <a:xfrm>
              <a:off x="5888212" y="3187294"/>
              <a:ext cx="190211" cy="129052"/>
            </a:xfrm>
            <a:custGeom>
              <a:avLst/>
              <a:gdLst/>
              <a:ahLst/>
              <a:cxnLst/>
              <a:rect l="l" t="t" r="r" b="b"/>
              <a:pathLst>
                <a:path w="146" h="99" extrusionOk="0">
                  <a:moveTo>
                    <a:pt x="4" y="99"/>
                  </a:moveTo>
                  <a:cubicBezTo>
                    <a:pt x="3" y="99"/>
                    <a:pt x="3" y="99"/>
                    <a:pt x="2" y="99"/>
                  </a:cubicBezTo>
                  <a:cubicBezTo>
                    <a:pt x="2" y="99"/>
                    <a:pt x="2" y="98"/>
                    <a:pt x="2" y="9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4" y="58"/>
                    <a:pt x="50" y="37"/>
                    <a:pt x="54" y="32"/>
                  </a:cubicBezTo>
                  <a:cubicBezTo>
                    <a:pt x="57" y="28"/>
                    <a:pt x="62" y="26"/>
                    <a:pt x="68" y="24"/>
                  </a:cubicBezTo>
                  <a:cubicBezTo>
                    <a:pt x="71" y="23"/>
                    <a:pt x="74" y="22"/>
                    <a:pt x="77" y="21"/>
                  </a:cubicBezTo>
                  <a:cubicBezTo>
                    <a:pt x="80" y="19"/>
                    <a:pt x="84" y="15"/>
                    <a:pt x="87" y="11"/>
                  </a:cubicBezTo>
                  <a:cubicBezTo>
                    <a:pt x="93" y="5"/>
                    <a:pt x="97" y="0"/>
                    <a:pt x="101" y="2"/>
                  </a:cubicBezTo>
                  <a:cubicBezTo>
                    <a:pt x="102" y="4"/>
                    <a:pt x="103" y="5"/>
                    <a:pt x="103" y="8"/>
                  </a:cubicBezTo>
                  <a:cubicBezTo>
                    <a:pt x="103" y="14"/>
                    <a:pt x="100" y="23"/>
                    <a:pt x="97" y="26"/>
                  </a:cubicBezTo>
                  <a:cubicBezTo>
                    <a:pt x="94" y="29"/>
                    <a:pt x="91" y="31"/>
                    <a:pt x="87" y="33"/>
                  </a:cubicBezTo>
                  <a:cubicBezTo>
                    <a:pt x="95" y="32"/>
                    <a:pt x="106" y="29"/>
                    <a:pt x="114" y="27"/>
                  </a:cubicBezTo>
                  <a:cubicBezTo>
                    <a:pt x="121" y="21"/>
                    <a:pt x="137" y="9"/>
                    <a:pt x="142" y="10"/>
                  </a:cubicBezTo>
                  <a:cubicBezTo>
                    <a:pt x="143" y="11"/>
                    <a:pt x="144" y="11"/>
                    <a:pt x="144" y="13"/>
                  </a:cubicBezTo>
                  <a:cubicBezTo>
                    <a:pt x="146" y="19"/>
                    <a:pt x="135" y="38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14" y="60"/>
                    <a:pt x="104" y="67"/>
                  </a:cubicBezTo>
                  <a:cubicBezTo>
                    <a:pt x="96" y="74"/>
                    <a:pt x="79" y="77"/>
                    <a:pt x="70" y="79"/>
                  </a:cubicBezTo>
                  <a:cubicBezTo>
                    <a:pt x="68" y="79"/>
                    <a:pt x="67" y="79"/>
                    <a:pt x="66" y="80"/>
                  </a:cubicBezTo>
                  <a:cubicBezTo>
                    <a:pt x="60" y="81"/>
                    <a:pt x="50" y="83"/>
                    <a:pt x="50" y="83"/>
                  </a:cubicBezTo>
                  <a:cubicBezTo>
                    <a:pt x="4" y="99"/>
                    <a:pt x="4" y="99"/>
                    <a:pt x="4" y="99"/>
                  </a:cubicBezTo>
                  <a:close/>
                  <a:moveTo>
                    <a:pt x="4" y="7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60" y="77"/>
                    <a:pt x="65" y="76"/>
                  </a:cubicBezTo>
                  <a:cubicBezTo>
                    <a:pt x="66" y="75"/>
                    <a:pt x="68" y="75"/>
                    <a:pt x="69" y="75"/>
                  </a:cubicBezTo>
                  <a:cubicBezTo>
                    <a:pt x="77" y="73"/>
                    <a:pt x="95" y="70"/>
                    <a:pt x="102" y="64"/>
                  </a:cubicBezTo>
                  <a:cubicBezTo>
                    <a:pt x="110" y="57"/>
                    <a:pt x="127" y="41"/>
                    <a:pt x="129" y="39"/>
                  </a:cubicBezTo>
                  <a:cubicBezTo>
                    <a:pt x="134" y="31"/>
                    <a:pt x="140" y="18"/>
                    <a:pt x="140" y="14"/>
                  </a:cubicBezTo>
                  <a:cubicBezTo>
                    <a:pt x="137" y="14"/>
                    <a:pt x="126" y="23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79" y="40"/>
                    <a:pt x="78" y="39"/>
                    <a:pt x="78" y="37"/>
                  </a:cubicBezTo>
                  <a:cubicBezTo>
                    <a:pt x="77" y="36"/>
                    <a:pt x="78" y="35"/>
                    <a:pt x="78" y="34"/>
                  </a:cubicBezTo>
                  <a:cubicBezTo>
                    <a:pt x="84" y="31"/>
                    <a:pt x="89" y="27"/>
                    <a:pt x="94" y="23"/>
                  </a:cubicBezTo>
                  <a:cubicBezTo>
                    <a:pt x="97" y="21"/>
                    <a:pt x="99" y="13"/>
                    <a:pt x="99" y="8"/>
                  </a:cubicBezTo>
                  <a:cubicBezTo>
                    <a:pt x="99" y="6"/>
                    <a:pt x="99" y="6"/>
                    <a:pt x="98" y="6"/>
                  </a:cubicBezTo>
                  <a:cubicBezTo>
                    <a:pt x="97" y="6"/>
                    <a:pt x="93" y="11"/>
                    <a:pt x="90" y="14"/>
                  </a:cubicBezTo>
                  <a:cubicBezTo>
                    <a:pt x="87" y="18"/>
                    <a:pt x="83" y="22"/>
                    <a:pt x="79" y="24"/>
                  </a:cubicBezTo>
                  <a:cubicBezTo>
                    <a:pt x="76" y="26"/>
                    <a:pt x="72" y="27"/>
                    <a:pt x="69" y="28"/>
                  </a:cubicBezTo>
                  <a:cubicBezTo>
                    <a:pt x="64" y="30"/>
                    <a:pt x="59" y="31"/>
                    <a:pt x="57" y="34"/>
                  </a:cubicBezTo>
                  <a:cubicBezTo>
                    <a:pt x="53" y="40"/>
                    <a:pt x="34" y="64"/>
                    <a:pt x="33" y="65"/>
                  </a:cubicBezTo>
                  <a:cubicBezTo>
                    <a:pt x="33" y="65"/>
                    <a:pt x="33" y="65"/>
                    <a:pt x="32" y="65"/>
                  </a:cubicBezTo>
                  <a:lnTo>
                    <a:pt x="4" y="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45"/>
            <p:cNvSpPr/>
            <p:nvPr/>
          </p:nvSpPr>
          <p:spPr>
            <a:xfrm>
              <a:off x="6018385" y="3245648"/>
              <a:ext cx="32543" cy="14588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cubicBezTo>
                    <a:pt x="25" y="0"/>
                    <a:pt x="9" y="8"/>
                    <a:pt x="0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45"/>
            <p:cNvSpPr/>
            <p:nvPr/>
          </p:nvSpPr>
          <p:spPr>
            <a:xfrm>
              <a:off x="6016141" y="3243404"/>
              <a:ext cx="36471" cy="19638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2" y="15"/>
                  </a:moveTo>
                  <a:cubicBezTo>
                    <a:pt x="2" y="15"/>
                    <a:pt x="1" y="15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10" y="8"/>
                    <a:pt x="26" y="0"/>
                    <a:pt x="26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12" y="11"/>
                    <a:pt x="3" y="15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45"/>
            <p:cNvSpPr/>
            <p:nvPr/>
          </p:nvSpPr>
          <p:spPr>
            <a:xfrm>
              <a:off x="5971815" y="3231621"/>
              <a:ext cx="23005" cy="8978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45"/>
            <p:cNvSpPr/>
            <p:nvPr/>
          </p:nvSpPr>
          <p:spPr>
            <a:xfrm>
              <a:off x="5465148" y="3008305"/>
              <a:ext cx="469634" cy="428116"/>
            </a:xfrm>
            <a:custGeom>
              <a:avLst/>
              <a:gdLst/>
              <a:ahLst/>
              <a:cxnLst/>
              <a:rect l="l" t="t" r="r" b="b"/>
              <a:pathLst>
                <a:path w="360" h="328" extrusionOk="0">
                  <a:moveTo>
                    <a:pt x="58" y="0"/>
                  </a:moveTo>
                  <a:cubicBezTo>
                    <a:pt x="58" y="0"/>
                    <a:pt x="13" y="15"/>
                    <a:pt x="7" y="27"/>
                  </a:cubicBezTo>
                  <a:cubicBezTo>
                    <a:pt x="0" y="38"/>
                    <a:pt x="24" y="132"/>
                    <a:pt x="42" y="184"/>
                  </a:cubicBezTo>
                  <a:cubicBezTo>
                    <a:pt x="61" y="235"/>
                    <a:pt x="109" y="322"/>
                    <a:pt x="115" y="325"/>
                  </a:cubicBezTo>
                  <a:cubicBezTo>
                    <a:pt x="122" y="328"/>
                    <a:pt x="281" y="272"/>
                    <a:pt x="317" y="260"/>
                  </a:cubicBezTo>
                  <a:cubicBezTo>
                    <a:pt x="353" y="249"/>
                    <a:pt x="360" y="243"/>
                    <a:pt x="360" y="243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05" y="59"/>
                    <a:pt x="105" y="59"/>
                    <a:pt x="105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45"/>
            <p:cNvSpPr/>
            <p:nvPr/>
          </p:nvSpPr>
          <p:spPr>
            <a:xfrm>
              <a:off x="5461220" y="3005500"/>
              <a:ext cx="476368" cy="429799"/>
            </a:xfrm>
            <a:custGeom>
              <a:avLst/>
              <a:gdLst/>
              <a:ahLst/>
              <a:cxnLst/>
              <a:rect l="l" t="t" r="r" b="b"/>
              <a:pathLst>
                <a:path w="365" h="329" extrusionOk="0">
                  <a:moveTo>
                    <a:pt x="119" y="329"/>
                  </a:moveTo>
                  <a:cubicBezTo>
                    <a:pt x="118" y="329"/>
                    <a:pt x="118" y="329"/>
                    <a:pt x="118" y="329"/>
                  </a:cubicBezTo>
                  <a:cubicBezTo>
                    <a:pt x="110" y="325"/>
                    <a:pt x="61" y="235"/>
                    <a:pt x="44" y="186"/>
                  </a:cubicBezTo>
                  <a:cubicBezTo>
                    <a:pt x="27" y="139"/>
                    <a:pt x="0" y="41"/>
                    <a:pt x="8" y="28"/>
                  </a:cubicBezTo>
                  <a:cubicBezTo>
                    <a:pt x="15" y="16"/>
                    <a:pt x="59" y="1"/>
                    <a:pt x="61" y="0"/>
                  </a:cubicBezTo>
                  <a:cubicBezTo>
                    <a:pt x="62" y="0"/>
                    <a:pt x="63" y="1"/>
                    <a:pt x="63" y="2"/>
                  </a:cubicBezTo>
                  <a:cubicBezTo>
                    <a:pt x="64" y="3"/>
                    <a:pt x="63" y="4"/>
                    <a:pt x="62" y="4"/>
                  </a:cubicBezTo>
                  <a:cubicBezTo>
                    <a:pt x="50" y="8"/>
                    <a:pt x="17" y="21"/>
                    <a:pt x="11" y="30"/>
                  </a:cubicBezTo>
                  <a:cubicBezTo>
                    <a:pt x="5" y="40"/>
                    <a:pt x="27" y="128"/>
                    <a:pt x="47" y="185"/>
                  </a:cubicBezTo>
                  <a:cubicBezTo>
                    <a:pt x="66" y="237"/>
                    <a:pt x="113" y="322"/>
                    <a:pt x="119" y="325"/>
                  </a:cubicBezTo>
                  <a:cubicBezTo>
                    <a:pt x="126" y="326"/>
                    <a:pt x="207" y="298"/>
                    <a:pt x="261" y="280"/>
                  </a:cubicBezTo>
                  <a:cubicBezTo>
                    <a:pt x="286" y="271"/>
                    <a:pt x="308" y="264"/>
                    <a:pt x="319" y="261"/>
                  </a:cubicBezTo>
                  <a:cubicBezTo>
                    <a:pt x="347" y="252"/>
                    <a:pt x="357" y="246"/>
                    <a:pt x="360" y="244"/>
                  </a:cubicBezTo>
                  <a:cubicBezTo>
                    <a:pt x="345" y="206"/>
                    <a:pt x="345" y="206"/>
                    <a:pt x="345" y="206"/>
                  </a:cubicBezTo>
                  <a:cubicBezTo>
                    <a:pt x="164" y="239"/>
                    <a:pt x="164" y="239"/>
                    <a:pt x="164" y="239"/>
                  </a:cubicBezTo>
                  <a:cubicBezTo>
                    <a:pt x="163" y="239"/>
                    <a:pt x="162" y="238"/>
                    <a:pt x="162" y="237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6" y="59"/>
                    <a:pt x="107" y="59"/>
                  </a:cubicBezTo>
                  <a:cubicBezTo>
                    <a:pt x="108" y="59"/>
                    <a:pt x="110" y="59"/>
                    <a:pt x="110" y="60"/>
                  </a:cubicBezTo>
                  <a:cubicBezTo>
                    <a:pt x="165" y="234"/>
                    <a:pt x="165" y="234"/>
                    <a:pt x="165" y="234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7" y="202"/>
                    <a:pt x="348" y="202"/>
                    <a:pt x="348" y="203"/>
                  </a:cubicBezTo>
                  <a:cubicBezTo>
                    <a:pt x="364" y="244"/>
                    <a:pt x="364" y="244"/>
                    <a:pt x="364" y="244"/>
                  </a:cubicBezTo>
                  <a:cubicBezTo>
                    <a:pt x="365" y="245"/>
                    <a:pt x="365" y="246"/>
                    <a:pt x="364" y="246"/>
                  </a:cubicBezTo>
                  <a:cubicBezTo>
                    <a:pt x="364" y="247"/>
                    <a:pt x="357" y="253"/>
                    <a:pt x="321" y="264"/>
                  </a:cubicBezTo>
                  <a:cubicBezTo>
                    <a:pt x="310" y="268"/>
                    <a:pt x="288" y="275"/>
                    <a:pt x="262" y="284"/>
                  </a:cubicBezTo>
                  <a:cubicBezTo>
                    <a:pt x="172" y="315"/>
                    <a:pt x="128" y="329"/>
                    <a:pt x="119" y="3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45"/>
            <p:cNvSpPr/>
            <p:nvPr/>
          </p:nvSpPr>
          <p:spPr>
            <a:xfrm>
              <a:off x="5782166" y="2692409"/>
              <a:ext cx="70698" cy="6396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36" y="10"/>
                  </a:moveTo>
                  <a:cubicBezTo>
                    <a:pt x="36" y="10"/>
                    <a:pt x="54" y="22"/>
                    <a:pt x="45" y="35"/>
                  </a:cubicBezTo>
                  <a:cubicBezTo>
                    <a:pt x="36" y="48"/>
                    <a:pt x="17" y="49"/>
                    <a:pt x="17" y="4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0" y="0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45"/>
            <p:cNvSpPr/>
            <p:nvPr/>
          </p:nvSpPr>
          <p:spPr>
            <a:xfrm>
              <a:off x="5779921" y="2688481"/>
              <a:ext cx="67893" cy="7069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19" y="54"/>
                  </a:moveTo>
                  <a:cubicBezTo>
                    <a:pt x="18" y="54"/>
                    <a:pt x="17" y="54"/>
                    <a:pt x="17" y="5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4"/>
                    <a:pt x="22" y="0"/>
                    <a:pt x="39" y="12"/>
                  </a:cubicBezTo>
                  <a:cubicBezTo>
                    <a:pt x="39" y="12"/>
                    <a:pt x="49" y="19"/>
                    <a:pt x="51" y="28"/>
                  </a:cubicBezTo>
                  <a:cubicBezTo>
                    <a:pt x="52" y="32"/>
                    <a:pt x="51" y="36"/>
                    <a:pt x="48" y="40"/>
                  </a:cubicBezTo>
                  <a:cubicBezTo>
                    <a:pt x="39" y="53"/>
                    <a:pt x="20" y="54"/>
                    <a:pt x="19" y="54"/>
                  </a:cubicBezTo>
                  <a:close/>
                  <a:moveTo>
                    <a:pt x="5" y="26"/>
                  </a:moveTo>
                  <a:cubicBezTo>
                    <a:pt x="20" y="50"/>
                    <a:pt x="20" y="50"/>
                    <a:pt x="20" y="50"/>
                  </a:cubicBezTo>
                  <a:cubicBezTo>
                    <a:pt x="24" y="50"/>
                    <a:pt x="38" y="47"/>
                    <a:pt x="45" y="37"/>
                  </a:cubicBezTo>
                  <a:cubicBezTo>
                    <a:pt x="47" y="35"/>
                    <a:pt x="48" y="32"/>
                    <a:pt x="47" y="29"/>
                  </a:cubicBezTo>
                  <a:cubicBezTo>
                    <a:pt x="46" y="21"/>
                    <a:pt x="37" y="15"/>
                    <a:pt x="37" y="15"/>
                  </a:cubicBezTo>
                  <a:cubicBezTo>
                    <a:pt x="24" y="7"/>
                    <a:pt x="9" y="22"/>
                    <a:pt x="5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45"/>
            <p:cNvSpPr/>
            <p:nvPr/>
          </p:nvSpPr>
          <p:spPr>
            <a:xfrm>
              <a:off x="5585222" y="2700264"/>
              <a:ext cx="271569" cy="353490"/>
            </a:xfrm>
            <a:custGeom>
              <a:avLst/>
              <a:gdLst/>
              <a:ahLst/>
              <a:cxnLst/>
              <a:rect l="l" t="t" r="r" b="b"/>
              <a:pathLst>
                <a:path w="208" h="271" extrusionOk="0">
                  <a:moveTo>
                    <a:pt x="168" y="20"/>
                  </a:moveTo>
                  <a:cubicBezTo>
                    <a:pt x="168" y="20"/>
                    <a:pt x="195" y="85"/>
                    <a:pt x="194" y="90"/>
                  </a:cubicBezTo>
                  <a:cubicBezTo>
                    <a:pt x="192" y="96"/>
                    <a:pt x="180" y="105"/>
                    <a:pt x="186" y="113"/>
                  </a:cubicBezTo>
                  <a:cubicBezTo>
                    <a:pt x="191" y="121"/>
                    <a:pt x="208" y="138"/>
                    <a:pt x="208" y="141"/>
                  </a:cubicBezTo>
                  <a:cubicBezTo>
                    <a:pt x="207" y="143"/>
                    <a:pt x="187" y="155"/>
                    <a:pt x="187" y="155"/>
                  </a:cubicBezTo>
                  <a:cubicBezTo>
                    <a:pt x="187" y="155"/>
                    <a:pt x="172" y="207"/>
                    <a:pt x="166" y="215"/>
                  </a:cubicBezTo>
                  <a:cubicBezTo>
                    <a:pt x="160" y="222"/>
                    <a:pt x="111" y="213"/>
                    <a:pt x="111" y="213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19" y="195"/>
                    <a:pt x="0" y="107"/>
                    <a:pt x="41" y="53"/>
                  </a:cubicBezTo>
                  <a:cubicBezTo>
                    <a:pt x="83" y="0"/>
                    <a:pt x="168" y="20"/>
                    <a:pt x="168" y="2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45"/>
            <p:cNvSpPr/>
            <p:nvPr/>
          </p:nvSpPr>
          <p:spPr>
            <a:xfrm>
              <a:off x="5582977" y="2699142"/>
              <a:ext cx="276619" cy="357418"/>
            </a:xfrm>
            <a:custGeom>
              <a:avLst/>
              <a:gdLst/>
              <a:ahLst/>
              <a:cxnLst/>
              <a:rect l="l" t="t" r="r" b="b"/>
              <a:pathLst>
                <a:path w="212" h="274" extrusionOk="0">
                  <a:moveTo>
                    <a:pt x="102" y="274"/>
                  </a:moveTo>
                  <a:cubicBezTo>
                    <a:pt x="102" y="274"/>
                    <a:pt x="101" y="274"/>
                    <a:pt x="101" y="274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0" y="198"/>
                    <a:pt x="19" y="197"/>
                    <a:pt x="19" y="197"/>
                  </a:cubicBezTo>
                  <a:cubicBezTo>
                    <a:pt x="19" y="196"/>
                    <a:pt x="0" y="107"/>
                    <a:pt x="42" y="53"/>
                  </a:cubicBezTo>
                  <a:cubicBezTo>
                    <a:pt x="84" y="0"/>
                    <a:pt x="170" y="19"/>
                    <a:pt x="171" y="19"/>
                  </a:cubicBezTo>
                  <a:cubicBezTo>
                    <a:pt x="171" y="19"/>
                    <a:pt x="172" y="20"/>
                    <a:pt x="172" y="20"/>
                  </a:cubicBezTo>
                  <a:cubicBezTo>
                    <a:pt x="179" y="36"/>
                    <a:pt x="199" y="86"/>
                    <a:pt x="198" y="92"/>
                  </a:cubicBezTo>
                  <a:cubicBezTo>
                    <a:pt x="197" y="94"/>
                    <a:pt x="196" y="96"/>
                    <a:pt x="194" y="99"/>
                  </a:cubicBezTo>
                  <a:cubicBezTo>
                    <a:pt x="189" y="104"/>
                    <a:pt x="186" y="109"/>
                    <a:pt x="189" y="113"/>
                  </a:cubicBezTo>
                  <a:cubicBezTo>
                    <a:pt x="192" y="117"/>
                    <a:pt x="197" y="122"/>
                    <a:pt x="201" y="127"/>
                  </a:cubicBezTo>
                  <a:cubicBezTo>
                    <a:pt x="210" y="137"/>
                    <a:pt x="212" y="140"/>
                    <a:pt x="212" y="142"/>
                  </a:cubicBezTo>
                  <a:cubicBezTo>
                    <a:pt x="212" y="143"/>
                    <a:pt x="211" y="145"/>
                    <a:pt x="190" y="157"/>
                  </a:cubicBezTo>
                  <a:cubicBezTo>
                    <a:pt x="188" y="164"/>
                    <a:pt x="176" y="209"/>
                    <a:pt x="170" y="217"/>
                  </a:cubicBezTo>
                  <a:cubicBezTo>
                    <a:pt x="164" y="225"/>
                    <a:pt x="126" y="218"/>
                    <a:pt x="114" y="216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04" y="273"/>
                    <a:pt x="104" y="274"/>
                    <a:pt x="103" y="274"/>
                  </a:cubicBezTo>
                  <a:lnTo>
                    <a:pt x="102" y="274"/>
                  </a:lnTo>
                  <a:close/>
                  <a:moveTo>
                    <a:pt x="23" y="195"/>
                  </a:moveTo>
                  <a:cubicBezTo>
                    <a:pt x="45" y="216"/>
                    <a:pt x="45" y="216"/>
                    <a:pt x="45" y="216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3"/>
                    <a:pt x="111" y="213"/>
                    <a:pt x="112" y="212"/>
                  </a:cubicBezTo>
                  <a:cubicBezTo>
                    <a:pt x="112" y="212"/>
                    <a:pt x="113" y="212"/>
                    <a:pt x="113" y="212"/>
                  </a:cubicBezTo>
                  <a:cubicBezTo>
                    <a:pt x="137" y="216"/>
                    <a:pt x="164" y="219"/>
                    <a:pt x="167" y="214"/>
                  </a:cubicBezTo>
                  <a:cubicBezTo>
                    <a:pt x="171" y="208"/>
                    <a:pt x="183" y="170"/>
                    <a:pt x="187" y="156"/>
                  </a:cubicBezTo>
                  <a:cubicBezTo>
                    <a:pt x="187" y="155"/>
                    <a:pt x="187" y="155"/>
                    <a:pt x="188" y="154"/>
                  </a:cubicBezTo>
                  <a:cubicBezTo>
                    <a:pt x="196" y="149"/>
                    <a:pt x="205" y="143"/>
                    <a:pt x="208" y="141"/>
                  </a:cubicBezTo>
                  <a:cubicBezTo>
                    <a:pt x="206" y="139"/>
                    <a:pt x="202" y="134"/>
                    <a:pt x="198" y="130"/>
                  </a:cubicBezTo>
                  <a:cubicBezTo>
                    <a:pt x="193" y="124"/>
                    <a:pt x="189" y="119"/>
                    <a:pt x="186" y="115"/>
                  </a:cubicBezTo>
                  <a:cubicBezTo>
                    <a:pt x="181" y="108"/>
                    <a:pt x="187" y="101"/>
                    <a:pt x="190" y="96"/>
                  </a:cubicBezTo>
                  <a:cubicBezTo>
                    <a:pt x="192" y="94"/>
                    <a:pt x="194" y="92"/>
                    <a:pt x="194" y="91"/>
                  </a:cubicBezTo>
                  <a:cubicBezTo>
                    <a:pt x="195" y="87"/>
                    <a:pt x="181" y="53"/>
                    <a:pt x="169" y="23"/>
                  </a:cubicBezTo>
                  <a:cubicBezTo>
                    <a:pt x="159" y="21"/>
                    <a:pt x="83" y="7"/>
                    <a:pt x="45" y="56"/>
                  </a:cubicBezTo>
                  <a:cubicBezTo>
                    <a:pt x="6" y="105"/>
                    <a:pt x="22" y="188"/>
                    <a:pt x="23" y="195"/>
                  </a:cubicBezTo>
                  <a:close/>
                  <a:moveTo>
                    <a:pt x="208" y="142"/>
                  </a:moveTo>
                  <a:cubicBezTo>
                    <a:pt x="208" y="142"/>
                    <a:pt x="208" y="142"/>
                    <a:pt x="20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45"/>
            <p:cNvSpPr/>
            <p:nvPr/>
          </p:nvSpPr>
          <p:spPr>
            <a:xfrm>
              <a:off x="5787777" y="2832121"/>
              <a:ext cx="12905" cy="26372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9" y="10"/>
                  </a:moveTo>
                  <a:cubicBezTo>
                    <a:pt x="9" y="16"/>
                    <a:pt x="7" y="20"/>
                    <a:pt x="5" y="20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0" y="4"/>
                    <a:pt x="3" y="0"/>
                    <a:pt x="5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45"/>
            <p:cNvSpPr/>
            <p:nvPr/>
          </p:nvSpPr>
          <p:spPr>
            <a:xfrm>
              <a:off x="5765333" y="2903942"/>
              <a:ext cx="35349" cy="33666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7" y="12"/>
                  </a:moveTo>
                  <a:cubicBezTo>
                    <a:pt x="17" y="12"/>
                    <a:pt x="8" y="7"/>
                    <a:pt x="2" y="0"/>
                  </a:cubicBezTo>
                  <a:cubicBezTo>
                    <a:pt x="2" y="0"/>
                    <a:pt x="0" y="23"/>
                    <a:pt x="8" y="25"/>
                  </a:cubicBezTo>
                  <a:cubicBezTo>
                    <a:pt x="15" y="26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45"/>
            <p:cNvSpPr/>
            <p:nvPr/>
          </p:nvSpPr>
          <p:spPr>
            <a:xfrm>
              <a:off x="5764211" y="2901136"/>
              <a:ext cx="39277" cy="38154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0" y="29"/>
                  </a:moveTo>
                  <a:cubicBezTo>
                    <a:pt x="9" y="29"/>
                    <a:pt x="9" y="29"/>
                    <a:pt x="8" y="29"/>
                  </a:cubicBezTo>
                  <a:cubicBezTo>
                    <a:pt x="0" y="27"/>
                    <a:pt x="1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7"/>
                    <a:pt x="19" y="12"/>
                    <a:pt x="28" y="12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30" y="14"/>
                    <a:pt x="30" y="15"/>
                    <a:pt x="29" y="15"/>
                  </a:cubicBezTo>
                  <a:cubicBezTo>
                    <a:pt x="28" y="17"/>
                    <a:pt x="18" y="29"/>
                    <a:pt x="10" y="29"/>
                  </a:cubicBezTo>
                  <a:close/>
                  <a:moveTo>
                    <a:pt x="5" y="7"/>
                  </a:moveTo>
                  <a:cubicBezTo>
                    <a:pt x="5" y="15"/>
                    <a:pt x="6" y="24"/>
                    <a:pt x="9" y="25"/>
                  </a:cubicBezTo>
                  <a:cubicBezTo>
                    <a:pt x="13" y="26"/>
                    <a:pt x="19" y="20"/>
                    <a:pt x="24" y="16"/>
                  </a:cubicBezTo>
                  <a:cubicBezTo>
                    <a:pt x="17" y="15"/>
                    <a:pt x="10" y="11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45"/>
            <p:cNvSpPr/>
            <p:nvPr/>
          </p:nvSpPr>
          <p:spPr>
            <a:xfrm>
              <a:off x="5777116" y="2796772"/>
              <a:ext cx="43204" cy="26372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31" y="20"/>
                  </a:moveTo>
                  <a:cubicBezTo>
                    <a:pt x="30" y="20"/>
                    <a:pt x="30" y="19"/>
                    <a:pt x="30" y="19"/>
                  </a:cubicBezTo>
                  <a:cubicBezTo>
                    <a:pt x="17" y="6"/>
                    <a:pt x="4" y="17"/>
                    <a:pt x="4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8" y="0"/>
                    <a:pt x="32" y="16"/>
                  </a:cubicBezTo>
                  <a:cubicBezTo>
                    <a:pt x="33" y="17"/>
                    <a:pt x="33" y="18"/>
                    <a:pt x="32" y="19"/>
                  </a:cubicBezTo>
                  <a:cubicBezTo>
                    <a:pt x="32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45"/>
            <p:cNvSpPr/>
            <p:nvPr/>
          </p:nvSpPr>
          <p:spPr>
            <a:xfrm>
              <a:off x="5697440" y="2970712"/>
              <a:ext cx="32543" cy="44327"/>
            </a:xfrm>
            <a:custGeom>
              <a:avLst/>
              <a:gdLst/>
              <a:ahLst/>
              <a:cxnLst/>
              <a:rect l="l" t="t" r="r" b="b"/>
              <a:pathLst>
                <a:path w="58" h="79" extrusionOk="0">
                  <a:moveTo>
                    <a:pt x="58" y="14"/>
                  </a:moveTo>
                  <a:lnTo>
                    <a:pt x="0" y="0"/>
                  </a:lnTo>
                  <a:lnTo>
                    <a:pt x="44" y="79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45"/>
            <p:cNvSpPr/>
            <p:nvPr/>
          </p:nvSpPr>
          <p:spPr>
            <a:xfrm>
              <a:off x="5695196" y="2967906"/>
              <a:ext cx="37593" cy="49376"/>
            </a:xfrm>
            <a:custGeom>
              <a:avLst/>
              <a:gdLst/>
              <a:ahLst/>
              <a:cxnLst/>
              <a:rect l="l" t="t" r="r" b="b"/>
              <a:pathLst>
                <a:path w="29" h="38" extrusionOk="0">
                  <a:moveTo>
                    <a:pt x="21" y="38"/>
                  </a:moveTo>
                  <a:cubicBezTo>
                    <a:pt x="20" y="38"/>
                    <a:pt x="19" y="38"/>
                    <a:pt x="19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2" y="38"/>
                    <a:pt x="21" y="38"/>
                  </a:cubicBezTo>
                  <a:close/>
                  <a:moveTo>
                    <a:pt x="6" y="5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4" y="9"/>
                    <a:pt x="24" y="9"/>
                    <a:pt x="24" y="9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45"/>
            <p:cNvSpPr/>
            <p:nvPr/>
          </p:nvSpPr>
          <p:spPr>
            <a:xfrm>
              <a:off x="5500497" y="2633494"/>
              <a:ext cx="333850" cy="36302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33" y="71"/>
                  </a:moveTo>
                  <a:cubicBezTo>
                    <a:pt x="233" y="71"/>
                    <a:pt x="228" y="88"/>
                    <a:pt x="202" y="110"/>
                  </a:cubicBezTo>
                  <a:cubicBezTo>
                    <a:pt x="175" y="132"/>
                    <a:pt x="152" y="146"/>
                    <a:pt x="152" y="152"/>
                  </a:cubicBezTo>
                  <a:cubicBezTo>
                    <a:pt x="152" y="158"/>
                    <a:pt x="156" y="164"/>
                    <a:pt x="151" y="165"/>
                  </a:cubicBezTo>
                  <a:cubicBezTo>
                    <a:pt x="147" y="166"/>
                    <a:pt x="142" y="165"/>
                    <a:pt x="138" y="163"/>
                  </a:cubicBezTo>
                  <a:cubicBezTo>
                    <a:pt x="138" y="163"/>
                    <a:pt x="126" y="199"/>
                    <a:pt x="124" y="225"/>
                  </a:cubicBezTo>
                  <a:cubicBezTo>
                    <a:pt x="123" y="242"/>
                    <a:pt x="125" y="259"/>
                    <a:pt x="131" y="275"/>
                  </a:cubicBezTo>
                  <a:cubicBezTo>
                    <a:pt x="131" y="275"/>
                    <a:pt x="75" y="278"/>
                    <a:pt x="42" y="253"/>
                  </a:cubicBezTo>
                  <a:cubicBezTo>
                    <a:pt x="10" y="228"/>
                    <a:pt x="0" y="200"/>
                    <a:pt x="4" y="176"/>
                  </a:cubicBezTo>
                  <a:cubicBezTo>
                    <a:pt x="8" y="152"/>
                    <a:pt x="18" y="75"/>
                    <a:pt x="68" y="37"/>
                  </a:cubicBezTo>
                  <a:cubicBezTo>
                    <a:pt x="118" y="0"/>
                    <a:pt x="190" y="1"/>
                    <a:pt x="214" y="17"/>
                  </a:cubicBezTo>
                  <a:cubicBezTo>
                    <a:pt x="239" y="32"/>
                    <a:pt x="256" y="43"/>
                    <a:pt x="252" y="55"/>
                  </a:cubicBezTo>
                  <a:cubicBezTo>
                    <a:pt x="247" y="68"/>
                    <a:pt x="233" y="71"/>
                    <a:pt x="233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45"/>
            <p:cNvSpPr/>
            <p:nvPr/>
          </p:nvSpPr>
          <p:spPr>
            <a:xfrm>
              <a:off x="5497691" y="2632372"/>
              <a:ext cx="340583" cy="363029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27" y="278"/>
                  </a:moveTo>
                  <a:cubicBezTo>
                    <a:pt x="111" y="278"/>
                    <a:pt x="70" y="276"/>
                    <a:pt x="43" y="256"/>
                  </a:cubicBezTo>
                  <a:cubicBezTo>
                    <a:pt x="14" y="233"/>
                    <a:pt x="0" y="205"/>
                    <a:pt x="4" y="177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8" y="150"/>
                    <a:pt x="19" y="74"/>
                    <a:pt x="69" y="37"/>
                  </a:cubicBezTo>
                  <a:cubicBezTo>
                    <a:pt x="119" y="0"/>
                    <a:pt x="191" y="0"/>
                    <a:pt x="217" y="16"/>
                  </a:cubicBezTo>
                  <a:cubicBezTo>
                    <a:pt x="243" y="32"/>
                    <a:pt x="261" y="43"/>
                    <a:pt x="256" y="57"/>
                  </a:cubicBezTo>
                  <a:cubicBezTo>
                    <a:pt x="252" y="68"/>
                    <a:pt x="240" y="73"/>
                    <a:pt x="237" y="74"/>
                  </a:cubicBezTo>
                  <a:cubicBezTo>
                    <a:pt x="235" y="78"/>
                    <a:pt x="228" y="93"/>
                    <a:pt x="205" y="112"/>
                  </a:cubicBezTo>
                  <a:cubicBezTo>
                    <a:pt x="195" y="121"/>
                    <a:pt x="185" y="128"/>
                    <a:pt x="178" y="134"/>
                  </a:cubicBezTo>
                  <a:cubicBezTo>
                    <a:pt x="167" y="142"/>
                    <a:pt x="156" y="150"/>
                    <a:pt x="156" y="153"/>
                  </a:cubicBezTo>
                  <a:cubicBezTo>
                    <a:pt x="156" y="155"/>
                    <a:pt x="157" y="156"/>
                    <a:pt x="157" y="158"/>
                  </a:cubicBezTo>
                  <a:cubicBezTo>
                    <a:pt x="158" y="162"/>
                    <a:pt x="159" y="167"/>
                    <a:pt x="153" y="168"/>
                  </a:cubicBezTo>
                  <a:cubicBezTo>
                    <a:pt x="149" y="169"/>
                    <a:pt x="145" y="168"/>
                    <a:pt x="141" y="167"/>
                  </a:cubicBezTo>
                  <a:cubicBezTo>
                    <a:pt x="139" y="175"/>
                    <a:pt x="129" y="205"/>
                    <a:pt x="128" y="226"/>
                  </a:cubicBezTo>
                  <a:cubicBezTo>
                    <a:pt x="127" y="243"/>
                    <a:pt x="129" y="259"/>
                    <a:pt x="135" y="275"/>
                  </a:cubicBezTo>
                  <a:cubicBezTo>
                    <a:pt x="135" y="276"/>
                    <a:pt x="135" y="276"/>
                    <a:pt x="135" y="277"/>
                  </a:cubicBezTo>
                  <a:cubicBezTo>
                    <a:pt x="135" y="277"/>
                    <a:pt x="134" y="278"/>
                    <a:pt x="133" y="278"/>
                  </a:cubicBezTo>
                  <a:cubicBezTo>
                    <a:pt x="133" y="278"/>
                    <a:pt x="130" y="278"/>
                    <a:pt x="127" y="278"/>
                  </a:cubicBezTo>
                  <a:close/>
                  <a:moveTo>
                    <a:pt x="168" y="9"/>
                  </a:moveTo>
                  <a:cubicBezTo>
                    <a:pt x="138" y="9"/>
                    <a:pt x="101" y="18"/>
                    <a:pt x="71" y="40"/>
                  </a:cubicBezTo>
                  <a:cubicBezTo>
                    <a:pt x="23" y="76"/>
                    <a:pt x="12" y="151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5" y="196"/>
                    <a:pt x="9" y="225"/>
                    <a:pt x="45" y="252"/>
                  </a:cubicBezTo>
                  <a:cubicBezTo>
                    <a:pt x="73" y="273"/>
                    <a:pt x="119" y="274"/>
                    <a:pt x="130" y="274"/>
                  </a:cubicBezTo>
                  <a:cubicBezTo>
                    <a:pt x="125" y="258"/>
                    <a:pt x="123" y="242"/>
                    <a:pt x="124" y="226"/>
                  </a:cubicBezTo>
                  <a:cubicBezTo>
                    <a:pt x="126" y="200"/>
                    <a:pt x="138" y="165"/>
                    <a:pt x="138" y="163"/>
                  </a:cubicBezTo>
                  <a:cubicBezTo>
                    <a:pt x="139" y="163"/>
                    <a:pt x="139" y="162"/>
                    <a:pt x="140" y="162"/>
                  </a:cubicBezTo>
                  <a:cubicBezTo>
                    <a:pt x="140" y="162"/>
                    <a:pt x="141" y="162"/>
                    <a:pt x="141" y="162"/>
                  </a:cubicBezTo>
                  <a:cubicBezTo>
                    <a:pt x="145" y="164"/>
                    <a:pt x="149" y="165"/>
                    <a:pt x="153" y="164"/>
                  </a:cubicBezTo>
                  <a:cubicBezTo>
                    <a:pt x="154" y="164"/>
                    <a:pt x="154" y="164"/>
                    <a:pt x="153" y="159"/>
                  </a:cubicBezTo>
                  <a:cubicBezTo>
                    <a:pt x="153" y="157"/>
                    <a:pt x="152" y="155"/>
                    <a:pt x="152" y="153"/>
                  </a:cubicBezTo>
                  <a:cubicBezTo>
                    <a:pt x="152" y="148"/>
                    <a:pt x="159" y="143"/>
                    <a:pt x="175" y="131"/>
                  </a:cubicBezTo>
                  <a:cubicBezTo>
                    <a:pt x="183" y="125"/>
                    <a:pt x="193" y="118"/>
                    <a:pt x="202" y="109"/>
                  </a:cubicBezTo>
                  <a:cubicBezTo>
                    <a:pt x="228" y="88"/>
                    <a:pt x="233" y="72"/>
                    <a:pt x="233" y="71"/>
                  </a:cubicBezTo>
                  <a:cubicBezTo>
                    <a:pt x="234" y="71"/>
                    <a:pt x="234" y="70"/>
                    <a:pt x="235" y="70"/>
                  </a:cubicBezTo>
                  <a:cubicBezTo>
                    <a:pt x="235" y="70"/>
                    <a:pt x="248" y="67"/>
                    <a:pt x="252" y="56"/>
                  </a:cubicBezTo>
                  <a:cubicBezTo>
                    <a:pt x="256" y="45"/>
                    <a:pt x="238" y="34"/>
                    <a:pt x="215" y="19"/>
                  </a:cubicBezTo>
                  <a:cubicBezTo>
                    <a:pt x="205" y="13"/>
                    <a:pt x="188" y="9"/>
                    <a:pt x="16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45"/>
            <p:cNvSpPr/>
            <p:nvPr/>
          </p:nvSpPr>
          <p:spPr>
            <a:xfrm>
              <a:off x="5328241" y="3436420"/>
              <a:ext cx="401742" cy="287280"/>
            </a:xfrm>
            <a:custGeom>
              <a:avLst/>
              <a:gdLst/>
              <a:ahLst/>
              <a:cxnLst/>
              <a:rect l="l" t="t" r="r" b="b"/>
              <a:pathLst>
                <a:path w="308" h="220" extrusionOk="0">
                  <a:moveTo>
                    <a:pt x="247" y="220"/>
                  </a:moveTo>
                  <a:cubicBezTo>
                    <a:pt x="245" y="220"/>
                    <a:pt x="244" y="220"/>
                    <a:pt x="243" y="219"/>
                  </a:cubicBezTo>
                  <a:cubicBezTo>
                    <a:pt x="237" y="216"/>
                    <a:pt x="234" y="209"/>
                    <a:pt x="237" y="202"/>
                  </a:cubicBezTo>
                  <a:cubicBezTo>
                    <a:pt x="255" y="153"/>
                    <a:pt x="275" y="65"/>
                    <a:pt x="254" y="39"/>
                  </a:cubicBezTo>
                  <a:cubicBezTo>
                    <a:pt x="249" y="35"/>
                    <a:pt x="219" y="27"/>
                    <a:pt x="58" y="4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35" y="46"/>
                    <a:pt x="26" y="62"/>
                    <a:pt x="23" y="67"/>
                  </a:cubicBezTo>
                  <a:cubicBezTo>
                    <a:pt x="21" y="73"/>
                    <a:pt x="15" y="76"/>
                    <a:pt x="10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3" y="70"/>
                    <a:pt x="0" y="62"/>
                    <a:pt x="3" y="56"/>
                  </a:cubicBezTo>
                  <a:cubicBezTo>
                    <a:pt x="5" y="53"/>
                    <a:pt x="19" y="22"/>
                    <a:pt x="45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228" y="0"/>
                    <a:pt x="261" y="9"/>
                    <a:pt x="271" y="22"/>
                  </a:cubicBezTo>
                  <a:cubicBezTo>
                    <a:pt x="308" y="68"/>
                    <a:pt x="263" y="198"/>
                    <a:pt x="257" y="212"/>
                  </a:cubicBezTo>
                  <a:cubicBezTo>
                    <a:pt x="256" y="217"/>
                    <a:pt x="252" y="220"/>
                    <a:pt x="247" y="2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45"/>
            <p:cNvSpPr/>
            <p:nvPr/>
          </p:nvSpPr>
          <p:spPr>
            <a:xfrm>
              <a:off x="5325997" y="3432493"/>
              <a:ext cx="407915" cy="293453"/>
            </a:xfrm>
            <a:custGeom>
              <a:avLst/>
              <a:gdLst/>
              <a:ahLst/>
              <a:cxnLst/>
              <a:rect l="l" t="t" r="r" b="b"/>
              <a:pathLst>
                <a:path w="313" h="225" extrusionOk="0">
                  <a:moveTo>
                    <a:pt x="249" y="225"/>
                  </a:moveTo>
                  <a:cubicBezTo>
                    <a:pt x="247" y="225"/>
                    <a:pt x="245" y="225"/>
                    <a:pt x="244" y="224"/>
                  </a:cubicBezTo>
                  <a:cubicBezTo>
                    <a:pt x="237" y="220"/>
                    <a:pt x="234" y="212"/>
                    <a:pt x="237" y="205"/>
                  </a:cubicBezTo>
                  <a:cubicBezTo>
                    <a:pt x="255" y="156"/>
                    <a:pt x="275" y="69"/>
                    <a:pt x="255" y="43"/>
                  </a:cubicBezTo>
                  <a:cubicBezTo>
                    <a:pt x="251" y="41"/>
                    <a:pt x="227" y="31"/>
                    <a:pt x="61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9" y="50"/>
                    <a:pt x="30" y="65"/>
                    <a:pt x="27" y="71"/>
                  </a:cubicBezTo>
                  <a:cubicBezTo>
                    <a:pt x="25" y="78"/>
                    <a:pt x="17" y="81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3" y="74"/>
                    <a:pt x="0" y="65"/>
                    <a:pt x="3" y="58"/>
                  </a:cubicBezTo>
                  <a:cubicBezTo>
                    <a:pt x="5" y="55"/>
                    <a:pt x="20" y="23"/>
                    <a:pt x="47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239" y="0"/>
                    <a:pt x="265" y="11"/>
                    <a:pt x="274" y="23"/>
                  </a:cubicBezTo>
                  <a:cubicBezTo>
                    <a:pt x="313" y="71"/>
                    <a:pt x="267" y="201"/>
                    <a:pt x="261" y="216"/>
                  </a:cubicBezTo>
                  <a:cubicBezTo>
                    <a:pt x="260" y="221"/>
                    <a:pt x="255" y="225"/>
                    <a:pt x="249" y="225"/>
                  </a:cubicBezTo>
                  <a:close/>
                  <a:moveTo>
                    <a:pt x="249" y="223"/>
                  </a:moveTo>
                  <a:cubicBezTo>
                    <a:pt x="249" y="223"/>
                    <a:pt x="249" y="223"/>
                    <a:pt x="249" y="223"/>
                  </a:cubicBezTo>
                  <a:close/>
                  <a:moveTo>
                    <a:pt x="209" y="34"/>
                  </a:moveTo>
                  <a:cubicBezTo>
                    <a:pt x="244" y="34"/>
                    <a:pt x="255" y="38"/>
                    <a:pt x="257" y="40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79" y="67"/>
                    <a:pt x="259" y="156"/>
                    <a:pt x="240" y="206"/>
                  </a:cubicBezTo>
                  <a:cubicBezTo>
                    <a:pt x="238" y="212"/>
                    <a:pt x="241" y="218"/>
                    <a:pt x="246" y="220"/>
                  </a:cubicBezTo>
                  <a:cubicBezTo>
                    <a:pt x="247" y="221"/>
                    <a:pt x="248" y="221"/>
                    <a:pt x="249" y="221"/>
                  </a:cubicBezTo>
                  <a:cubicBezTo>
                    <a:pt x="249" y="221"/>
                    <a:pt x="249" y="221"/>
                    <a:pt x="249" y="221"/>
                  </a:cubicBezTo>
                  <a:cubicBezTo>
                    <a:pt x="253" y="221"/>
                    <a:pt x="256" y="218"/>
                    <a:pt x="257" y="215"/>
                  </a:cubicBezTo>
                  <a:cubicBezTo>
                    <a:pt x="260" y="209"/>
                    <a:pt x="309" y="73"/>
                    <a:pt x="271" y="26"/>
                  </a:cubicBezTo>
                  <a:cubicBezTo>
                    <a:pt x="262" y="15"/>
                    <a:pt x="230" y="5"/>
                    <a:pt x="59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23" y="26"/>
                    <a:pt x="9" y="56"/>
                    <a:pt x="7" y="60"/>
                  </a:cubicBezTo>
                  <a:cubicBezTo>
                    <a:pt x="5" y="65"/>
                    <a:pt x="7" y="71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7" y="77"/>
                    <a:pt x="22" y="74"/>
                    <a:pt x="23" y="70"/>
                  </a:cubicBezTo>
                  <a:cubicBezTo>
                    <a:pt x="26" y="63"/>
                    <a:pt x="36" y="47"/>
                    <a:pt x="48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34" y="37"/>
                    <a:pt x="180" y="34"/>
                    <a:pt x="209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45"/>
            <p:cNvSpPr/>
            <p:nvPr/>
          </p:nvSpPr>
          <p:spPr>
            <a:xfrm>
              <a:off x="6150242" y="3232743"/>
              <a:ext cx="422503" cy="268763"/>
            </a:xfrm>
            <a:custGeom>
              <a:avLst/>
              <a:gdLst/>
              <a:ahLst/>
              <a:cxnLst/>
              <a:rect l="l" t="t" r="r" b="b"/>
              <a:pathLst>
                <a:path w="753" h="479" extrusionOk="0">
                  <a:moveTo>
                    <a:pt x="753" y="0"/>
                  </a:moveTo>
                  <a:lnTo>
                    <a:pt x="142" y="0"/>
                  </a:lnTo>
                  <a:lnTo>
                    <a:pt x="0" y="479"/>
                  </a:lnTo>
                  <a:lnTo>
                    <a:pt x="612" y="47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45"/>
            <p:cNvSpPr/>
            <p:nvPr/>
          </p:nvSpPr>
          <p:spPr>
            <a:xfrm>
              <a:off x="6147437" y="3230499"/>
              <a:ext cx="428114" cy="273814"/>
            </a:xfrm>
            <a:custGeom>
              <a:avLst/>
              <a:gdLst/>
              <a:ahLst/>
              <a:cxnLst/>
              <a:rect l="l" t="t" r="r" b="b"/>
              <a:pathLst>
                <a:path w="328" h="210" extrusionOk="0">
                  <a:moveTo>
                    <a:pt x="265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1" y="210"/>
                    <a:pt x="1" y="209"/>
                  </a:cubicBezTo>
                  <a:cubicBezTo>
                    <a:pt x="0" y="209"/>
                    <a:pt x="0" y="208"/>
                    <a:pt x="1" y="208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8" y="1"/>
                  </a:cubicBezTo>
                  <a:cubicBezTo>
                    <a:pt x="328" y="1"/>
                    <a:pt x="328" y="2"/>
                    <a:pt x="328" y="3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10"/>
                    <a:pt x="266" y="210"/>
                    <a:pt x="265" y="210"/>
                  </a:cubicBezTo>
                  <a:close/>
                  <a:moveTo>
                    <a:pt x="5" y="206"/>
                  </a:moveTo>
                  <a:cubicBezTo>
                    <a:pt x="264" y="206"/>
                    <a:pt x="264" y="206"/>
                    <a:pt x="264" y="206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65" y="4"/>
                    <a:pt x="65" y="4"/>
                    <a:pt x="65" y="4"/>
                  </a:cubicBezTo>
                  <a:lnTo>
                    <a:pt x="5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45"/>
            <p:cNvSpPr/>
            <p:nvPr/>
          </p:nvSpPr>
          <p:spPr>
            <a:xfrm>
              <a:off x="5896067" y="3487480"/>
              <a:ext cx="602613" cy="14028"/>
            </a:xfrm>
            <a:custGeom>
              <a:avLst/>
              <a:gdLst/>
              <a:ahLst/>
              <a:cxnLst/>
              <a:rect l="l" t="t" r="r" b="b"/>
              <a:pathLst>
                <a:path w="1074" h="25" extrusionOk="0">
                  <a:moveTo>
                    <a:pt x="7" y="0"/>
                  </a:moveTo>
                  <a:lnTo>
                    <a:pt x="0" y="25"/>
                  </a:lnTo>
                  <a:lnTo>
                    <a:pt x="1065" y="25"/>
                  </a:lnTo>
                  <a:lnTo>
                    <a:pt x="107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45"/>
            <p:cNvSpPr/>
            <p:nvPr/>
          </p:nvSpPr>
          <p:spPr>
            <a:xfrm>
              <a:off x="6151365" y="3487480"/>
              <a:ext cx="347316" cy="14028"/>
            </a:xfrm>
            <a:custGeom>
              <a:avLst/>
              <a:gdLst/>
              <a:ahLst/>
              <a:cxnLst/>
              <a:rect l="l" t="t" r="r" b="b"/>
              <a:pathLst>
                <a:path w="619" h="25" extrusionOk="0">
                  <a:moveTo>
                    <a:pt x="7" y="0"/>
                  </a:moveTo>
                  <a:lnTo>
                    <a:pt x="0" y="25"/>
                  </a:lnTo>
                  <a:lnTo>
                    <a:pt x="610" y="25"/>
                  </a:lnTo>
                  <a:lnTo>
                    <a:pt x="61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45"/>
            <p:cNvSpPr/>
            <p:nvPr/>
          </p:nvSpPr>
          <p:spPr>
            <a:xfrm>
              <a:off x="6149120" y="3484675"/>
              <a:ext cx="352366" cy="19638"/>
            </a:xfrm>
            <a:custGeom>
              <a:avLst/>
              <a:gdLst/>
              <a:ahLst/>
              <a:cxnLst/>
              <a:rect l="l" t="t" r="r" b="b"/>
              <a:pathLst>
                <a:path w="270" h="15" extrusionOk="0">
                  <a:moveTo>
                    <a:pt x="264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9" y="0"/>
                    <a:pt x="269" y="1"/>
                  </a:cubicBezTo>
                  <a:cubicBezTo>
                    <a:pt x="270" y="1"/>
                    <a:pt x="270" y="2"/>
                    <a:pt x="270" y="2"/>
                  </a:cubicBezTo>
                  <a:cubicBezTo>
                    <a:pt x="266" y="14"/>
                    <a:pt x="266" y="14"/>
                    <a:pt x="266" y="14"/>
                  </a:cubicBezTo>
                  <a:cubicBezTo>
                    <a:pt x="266" y="15"/>
                    <a:pt x="265" y="15"/>
                    <a:pt x="264" y="15"/>
                  </a:cubicBezTo>
                  <a:close/>
                  <a:moveTo>
                    <a:pt x="5" y="11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45"/>
            <p:cNvSpPr/>
            <p:nvPr/>
          </p:nvSpPr>
          <p:spPr>
            <a:xfrm>
              <a:off x="6430789" y="3541906"/>
              <a:ext cx="59100" cy="777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45"/>
            <p:cNvSpPr/>
            <p:nvPr/>
          </p:nvSpPr>
          <p:spPr>
            <a:xfrm>
              <a:off x="6427983" y="3539662"/>
              <a:ext cx="63965" cy="781605"/>
            </a:xfrm>
            <a:custGeom>
              <a:avLst/>
              <a:gdLst/>
              <a:ahLst/>
              <a:cxnLst/>
              <a:rect l="l" t="t" r="r" b="b"/>
              <a:pathLst>
                <a:path w="49" h="599" extrusionOk="0">
                  <a:moveTo>
                    <a:pt x="47" y="599"/>
                  </a:moveTo>
                  <a:cubicBezTo>
                    <a:pt x="2" y="599"/>
                    <a:pt x="2" y="599"/>
                    <a:pt x="2" y="599"/>
                  </a:cubicBezTo>
                  <a:cubicBezTo>
                    <a:pt x="1" y="599"/>
                    <a:pt x="0" y="598"/>
                    <a:pt x="0" y="5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9" y="598"/>
                    <a:pt x="48" y="599"/>
                    <a:pt x="47" y="599"/>
                  </a:cubicBezTo>
                  <a:close/>
                  <a:moveTo>
                    <a:pt x="4" y="595"/>
                  </a:moveTo>
                  <a:cubicBezTo>
                    <a:pt x="45" y="595"/>
                    <a:pt x="45" y="595"/>
                    <a:pt x="45" y="59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9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45"/>
            <p:cNvSpPr/>
            <p:nvPr/>
          </p:nvSpPr>
          <p:spPr>
            <a:xfrm>
              <a:off x="6430789" y="3541906"/>
              <a:ext cx="59100" cy="128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45"/>
            <p:cNvSpPr/>
            <p:nvPr/>
          </p:nvSpPr>
          <p:spPr>
            <a:xfrm>
              <a:off x="6427983" y="3539662"/>
              <a:ext cx="63965" cy="132980"/>
            </a:xfrm>
            <a:custGeom>
              <a:avLst/>
              <a:gdLst/>
              <a:ahLst/>
              <a:cxnLst/>
              <a:rect l="l" t="t" r="r" b="b"/>
              <a:pathLst>
                <a:path w="49" h="102" extrusionOk="0">
                  <a:moveTo>
                    <a:pt x="47" y="102"/>
                  </a:move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48" y="102"/>
                    <a:pt x="47" y="102"/>
                  </a:cubicBezTo>
                  <a:close/>
                  <a:moveTo>
                    <a:pt x="4" y="98"/>
                  </a:moveTo>
                  <a:cubicBezTo>
                    <a:pt x="45" y="98"/>
                    <a:pt x="45" y="98"/>
                    <a:pt x="45" y="9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45"/>
            <p:cNvSpPr/>
            <p:nvPr/>
          </p:nvSpPr>
          <p:spPr>
            <a:xfrm>
              <a:off x="5721006" y="3501507"/>
              <a:ext cx="1472700" cy="43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45"/>
            <p:cNvSpPr/>
            <p:nvPr/>
          </p:nvSpPr>
          <p:spPr>
            <a:xfrm>
              <a:off x="5718201" y="3499263"/>
              <a:ext cx="1478480" cy="48254"/>
            </a:xfrm>
            <a:custGeom>
              <a:avLst/>
              <a:gdLst/>
              <a:ahLst/>
              <a:cxnLst/>
              <a:rect l="l" t="t" r="r" b="b"/>
              <a:pathLst>
                <a:path w="1133" h="37" extrusionOk="0">
                  <a:moveTo>
                    <a:pt x="113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32" y="0"/>
                    <a:pt x="1133" y="1"/>
                    <a:pt x="1133" y="2"/>
                  </a:cubicBezTo>
                  <a:cubicBezTo>
                    <a:pt x="1133" y="35"/>
                    <a:pt x="1133" y="35"/>
                    <a:pt x="1133" y="35"/>
                  </a:cubicBezTo>
                  <a:cubicBezTo>
                    <a:pt x="1133" y="36"/>
                    <a:pt x="1132" y="37"/>
                    <a:pt x="1131" y="37"/>
                  </a:cubicBezTo>
                  <a:close/>
                  <a:moveTo>
                    <a:pt x="4" y="33"/>
                  </a:moveTo>
                  <a:cubicBezTo>
                    <a:pt x="1129" y="33"/>
                    <a:pt x="1129" y="33"/>
                    <a:pt x="1129" y="33"/>
                  </a:cubicBezTo>
                  <a:cubicBezTo>
                    <a:pt x="1129" y="4"/>
                    <a:pt x="1129" y="4"/>
                    <a:pt x="112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45"/>
            <p:cNvSpPr/>
            <p:nvPr/>
          </p:nvSpPr>
          <p:spPr>
            <a:xfrm>
              <a:off x="6151365" y="4282551"/>
              <a:ext cx="612153" cy="42643"/>
            </a:xfrm>
            <a:custGeom>
              <a:avLst/>
              <a:gdLst/>
              <a:ahLst/>
              <a:cxnLst/>
              <a:rect l="l" t="t" r="r" b="b"/>
              <a:pathLst>
                <a:path w="469" h="33" extrusionOk="0">
                  <a:moveTo>
                    <a:pt x="46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7" y="11"/>
                    <a:pt x="97" y="0"/>
                    <a:pt x="148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72" y="0"/>
                    <a:pt x="423" y="11"/>
                    <a:pt x="469" y="33"/>
                  </a:cubicBezTo>
                  <a:lnTo>
                    <a:pt x="468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45"/>
            <p:cNvSpPr/>
            <p:nvPr/>
          </p:nvSpPr>
          <p:spPr>
            <a:xfrm>
              <a:off x="6149120" y="4279746"/>
              <a:ext cx="617202" cy="48254"/>
            </a:xfrm>
            <a:custGeom>
              <a:avLst/>
              <a:gdLst/>
              <a:ahLst/>
              <a:cxnLst/>
              <a:rect l="l" t="t" r="r" b="b"/>
              <a:pathLst>
                <a:path w="473" h="37" extrusionOk="0">
                  <a:moveTo>
                    <a:pt x="47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6"/>
                    <a:pt x="0" y="35"/>
                  </a:cubicBezTo>
                  <a:cubicBezTo>
                    <a:pt x="0" y="34"/>
                    <a:pt x="1" y="33"/>
                    <a:pt x="2" y="33"/>
                  </a:cubicBezTo>
                  <a:cubicBezTo>
                    <a:pt x="48" y="11"/>
                    <a:pt x="99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4" y="0"/>
                    <a:pt x="426" y="11"/>
                    <a:pt x="472" y="33"/>
                  </a:cubicBezTo>
                  <a:cubicBezTo>
                    <a:pt x="473" y="33"/>
                    <a:pt x="473" y="34"/>
                    <a:pt x="473" y="35"/>
                  </a:cubicBezTo>
                  <a:cubicBezTo>
                    <a:pt x="473" y="36"/>
                    <a:pt x="472" y="37"/>
                    <a:pt x="471" y="37"/>
                  </a:cubicBezTo>
                  <a:close/>
                  <a:moveTo>
                    <a:pt x="12" y="33"/>
                  </a:moveTo>
                  <a:cubicBezTo>
                    <a:pt x="462" y="33"/>
                    <a:pt x="462" y="33"/>
                    <a:pt x="462" y="33"/>
                  </a:cubicBezTo>
                  <a:cubicBezTo>
                    <a:pt x="418" y="14"/>
                    <a:pt x="370" y="4"/>
                    <a:pt x="323" y="4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03" y="4"/>
                    <a:pt x="55" y="14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45"/>
            <p:cNvSpPr/>
            <p:nvPr/>
          </p:nvSpPr>
          <p:spPr>
            <a:xfrm>
              <a:off x="6118821" y="2567285"/>
              <a:ext cx="529671" cy="529674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05" y="396"/>
                  </a:moveTo>
                  <a:cubicBezTo>
                    <a:pt x="165" y="396"/>
                    <a:pt x="125" y="383"/>
                    <a:pt x="91" y="359"/>
                  </a:cubicBezTo>
                  <a:cubicBezTo>
                    <a:pt x="49" y="328"/>
                    <a:pt x="21" y="283"/>
                    <a:pt x="13" y="232"/>
                  </a:cubicBezTo>
                  <a:cubicBezTo>
                    <a:pt x="5" y="180"/>
                    <a:pt x="17" y="129"/>
                    <a:pt x="47" y="86"/>
                  </a:cubicBezTo>
                  <a:cubicBezTo>
                    <a:pt x="78" y="44"/>
                    <a:pt x="123" y="16"/>
                    <a:pt x="175" y="8"/>
                  </a:cubicBezTo>
                  <a:cubicBezTo>
                    <a:pt x="226" y="0"/>
                    <a:pt x="278" y="12"/>
                    <a:pt x="320" y="42"/>
                  </a:cubicBezTo>
                  <a:cubicBezTo>
                    <a:pt x="362" y="73"/>
                    <a:pt x="390" y="118"/>
                    <a:pt x="398" y="169"/>
                  </a:cubicBezTo>
                  <a:cubicBezTo>
                    <a:pt x="406" y="221"/>
                    <a:pt x="394" y="272"/>
                    <a:pt x="364" y="315"/>
                  </a:cubicBezTo>
                  <a:cubicBezTo>
                    <a:pt x="333" y="357"/>
                    <a:pt x="288" y="385"/>
                    <a:pt x="237" y="393"/>
                  </a:cubicBezTo>
                  <a:cubicBezTo>
                    <a:pt x="226" y="395"/>
                    <a:pt x="216" y="396"/>
                    <a:pt x="205" y="396"/>
                  </a:cubicBezTo>
                  <a:close/>
                  <a:moveTo>
                    <a:pt x="175" y="12"/>
                  </a:moveTo>
                  <a:cubicBezTo>
                    <a:pt x="175" y="12"/>
                    <a:pt x="175" y="12"/>
                    <a:pt x="175" y="12"/>
                  </a:cubicBezTo>
                  <a:cubicBezTo>
                    <a:pt x="71" y="29"/>
                    <a:pt x="0" y="127"/>
                    <a:pt x="17" y="231"/>
                  </a:cubicBezTo>
                  <a:cubicBezTo>
                    <a:pt x="34" y="335"/>
                    <a:pt x="132" y="406"/>
                    <a:pt x="236" y="389"/>
                  </a:cubicBezTo>
                  <a:cubicBezTo>
                    <a:pt x="286" y="381"/>
                    <a:pt x="331" y="354"/>
                    <a:pt x="361" y="312"/>
                  </a:cubicBezTo>
                  <a:cubicBezTo>
                    <a:pt x="390" y="271"/>
                    <a:pt x="402" y="220"/>
                    <a:pt x="394" y="170"/>
                  </a:cubicBezTo>
                  <a:cubicBezTo>
                    <a:pt x="386" y="120"/>
                    <a:pt x="359" y="75"/>
                    <a:pt x="317" y="46"/>
                  </a:cubicBezTo>
                  <a:cubicBezTo>
                    <a:pt x="276" y="16"/>
                    <a:pt x="226" y="4"/>
                    <a:pt x="17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45"/>
            <p:cNvSpPr/>
            <p:nvPr/>
          </p:nvSpPr>
          <p:spPr>
            <a:xfrm>
              <a:off x="6318570" y="2688481"/>
              <a:ext cx="143640" cy="268765"/>
            </a:xfrm>
            <a:custGeom>
              <a:avLst/>
              <a:gdLst/>
              <a:ahLst/>
              <a:cxnLst/>
              <a:rect l="l" t="t" r="r" b="b"/>
              <a:pathLst>
                <a:path w="110" h="206" extrusionOk="0">
                  <a:moveTo>
                    <a:pt x="71" y="206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43" y="206"/>
                    <a:pt x="42" y="205"/>
                    <a:pt x="42" y="204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27" y="180"/>
                    <a:pt x="13" y="174"/>
                    <a:pt x="1" y="164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20" y="133"/>
                    <a:pt x="20" y="133"/>
                    <a:pt x="21" y="133"/>
                  </a:cubicBezTo>
                  <a:cubicBezTo>
                    <a:pt x="33" y="142"/>
                    <a:pt x="42" y="146"/>
                    <a:pt x="52" y="146"/>
                  </a:cubicBezTo>
                  <a:cubicBezTo>
                    <a:pt x="64" y="146"/>
                    <a:pt x="67" y="142"/>
                    <a:pt x="67" y="135"/>
                  </a:cubicBezTo>
                  <a:cubicBezTo>
                    <a:pt x="67" y="129"/>
                    <a:pt x="57" y="124"/>
                    <a:pt x="46" y="118"/>
                  </a:cubicBezTo>
                  <a:cubicBezTo>
                    <a:pt x="28" y="109"/>
                    <a:pt x="6" y="98"/>
                    <a:pt x="6" y="72"/>
                  </a:cubicBezTo>
                  <a:cubicBezTo>
                    <a:pt x="6" y="48"/>
                    <a:pt x="19" y="31"/>
                    <a:pt x="42" y="2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6" y="27"/>
                    <a:pt x="99" y="34"/>
                    <a:pt x="108" y="45"/>
                  </a:cubicBezTo>
                  <a:cubicBezTo>
                    <a:pt x="108" y="45"/>
                    <a:pt x="108" y="47"/>
                    <a:pt x="108" y="47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7" y="71"/>
                    <a:pt x="86" y="71"/>
                  </a:cubicBezTo>
                  <a:cubicBezTo>
                    <a:pt x="86" y="71"/>
                    <a:pt x="85" y="71"/>
                    <a:pt x="85" y="71"/>
                  </a:cubicBezTo>
                  <a:cubicBezTo>
                    <a:pt x="76" y="63"/>
                    <a:pt x="70" y="60"/>
                    <a:pt x="62" y="60"/>
                  </a:cubicBezTo>
                  <a:cubicBezTo>
                    <a:pt x="52" y="60"/>
                    <a:pt x="49" y="62"/>
                    <a:pt x="49" y="70"/>
                  </a:cubicBezTo>
                  <a:cubicBezTo>
                    <a:pt x="49" y="76"/>
                    <a:pt x="58" y="80"/>
                    <a:pt x="68" y="85"/>
                  </a:cubicBezTo>
                  <a:cubicBezTo>
                    <a:pt x="86" y="93"/>
                    <a:pt x="110" y="105"/>
                    <a:pt x="110" y="132"/>
                  </a:cubicBezTo>
                  <a:cubicBezTo>
                    <a:pt x="110" y="156"/>
                    <a:pt x="96" y="174"/>
                    <a:pt x="73" y="180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5"/>
                    <a:pt x="72" y="206"/>
                    <a:pt x="71" y="206"/>
                  </a:cubicBezTo>
                  <a:close/>
                  <a:moveTo>
                    <a:pt x="46" y="202"/>
                  </a:moveTo>
                  <a:cubicBezTo>
                    <a:pt x="69" y="202"/>
                    <a:pt x="69" y="202"/>
                    <a:pt x="69" y="202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8"/>
                    <a:pt x="69" y="177"/>
                    <a:pt x="70" y="177"/>
                  </a:cubicBezTo>
                  <a:cubicBezTo>
                    <a:pt x="93" y="171"/>
                    <a:pt x="106" y="155"/>
                    <a:pt x="106" y="132"/>
                  </a:cubicBezTo>
                  <a:cubicBezTo>
                    <a:pt x="106" y="107"/>
                    <a:pt x="84" y="97"/>
                    <a:pt x="67" y="89"/>
                  </a:cubicBezTo>
                  <a:cubicBezTo>
                    <a:pt x="55" y="83"/>
                    <a:pt x="45" y="78"/>
                    <a:pt x="45" y="70"/>
                  </a:cubicBezTo>
                  <a:cubicBezTo>
                    <a:pt x="45" y="57"/>
                    <a:pt x="53" y="56"/>
                    <a:pt x="62" y="56"/>
                  </a:cubicBezTo>
                  <a:cubicBezTo>
                    <a:pt x="70" y="56"/>
                    <a:pt x="77" y="59"/>
                    <a:pt x="86" y="6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95" y="37"/>
                    <a:pt x="83" y="30"/>
                    <a:pt x="70" y="28"/>
                  </a:cubicBezTo>
                  <a:cubicBezTo>
                    <a:pt x="69" y="28"/>
                    <a:pt x="69" y="27"/>
                    <a:pt x="69" y="2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8"/>
                    <a:pt x="46" y="29"/>
                    <a:pt x="45" y="29"/>
                  </a:cubicBezTo>
                  <a:cubicBezTo>
                    <a:pt x="22" y="34"/>
                    <a:pt x="10" y="49"/>
                    <a:pt x="10" y="72"/>
                  </a:cubicBezTo>
                  <a:cubicBezTo>
                    <a:pt x="10" y="96"/>
                    <a:pt x="31" y="106"/>
                    <a:pt x="48" y="115"/>
                  </a:cubicBezTo>
                  <a:cubicBezTo>
                    <a:pt x="60" y="121"/>
                    <a:pt x="71" y="126"/>
                    <a:pt x="71" y="135"/>
                  </a:cubicBezTo>
                  <a:cubicBezTo>
                    <a:pt x="71" y="146"/>
                    <a:pt x="65" y="150"/>
                    <a:pt x="52" y="150"/>
                  </a:cubicBezTo>
                  <a:cubicBezTo>
                    <a:pt x="42" y="150"/>
                    <a:pt x="32" y="146"/>
                    <a:pt x="20" y="138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16" y="171"/>
                    <a:pt x="30" y="177"/>
                    <a:pt x="44" y="178"/>
                  </a:cubicBezTo>
                  <a:cubicBezTo>
                    <a:pt x="45" y="178"/>
                    <a:pt x="46" y="179"/>
                    <a:pt x="46" y="180"/>
                  </a:cubicBezTo>
                  <a:lnTo>
                    <a:pt x="46" y="20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45"/>
            <p:cNvSpPr/>
            <p:nvPr/>
          </p:nvSpPr>
          <p:spPr>
            <a:xfrm>
              <a:off x="5893262" y="3484675"/>
              <a:ext cx="608224" cy="19638"/>
            </a:xfrm>
            <a:custGeom>
              <a:avLst/>
              <a:gdLst/>
              <a:ahLst/>
              <a:cxnLst/>
              <a:rect l="l" t="t" r="r" b="b"/>
              <a:pathLst>
                <a:path w="466" h="15" extrusionOk="0">
                  <a:moveTo>
                    <a:pt x="46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64" y="0"/>
                    <a:pt x="465" y="0"/>
                    <a:pt x="465" y="1"/>
                  </a:cubicBezTo>
                  <a:cubicBezTo>
                    <a:pt x="466" y="1"/>
                    <a:pt x="466" y="2"/>
                    <a:pt x="466" y="2"/>
                  </a:cubicBezTo>
                  <a:cubicBezTo>
                    <a:pt x="462" y="14"/>
                    <a:pt x="462" y="14"/>
                    <a:pt x="462" y="14"/>
                  </a:cubicBezTo>
                  <a:cubicBezTo>
                    <a:pt x="462" y="15"/>
                    <a:pt x="461" y="15"/>
                    <a:pt x="460" y="15"/>
                  </a:cubicBezTo>
                  <a:close/>
                  <a:moveTo>
                    <a:pt x="5" y="11"/>
                  </a:moveTo>
                  <a:cubicBezTo>
                    <a:pt x="459" y="11"/>
                    <a:pt x="459" y="11"/>
                    <a:pt x="459" y="11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46" name="Google Shape;2046;p45"/>
            <p:cNvGrpSpPr/>
            <p:nvPr/>
          </p:nvGrpSpPr>
          <p:grpSpPr>
            <a:xfrm>
              <a:off x="4699256" y="3217032"/>
              <a:ext cx="347317" cy="1110967"/>
              <a:chOff x="4699256" y="3217032"/>
              <a:chExt cx="347317" cy="1110967"/>
            </a:xfrm>
          </p:grpSpPr>
          <p:sp>
            <p:nvSpPr>
              <p:cNvPr id="2047" name="Google Shape;204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" name="Google Shape;206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3" name="Google Shape;206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4" name="Google Shape;206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5" name="Google Shape;206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6" name="Google Shape;206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7" name="Google Shape;206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8" name="Google Shape;206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9" name="Google Shape;206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0" name="Google Shape;207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1" name="Google Shape;207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2" name="Google Shape;207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7" name="Google Shape;207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8" name="Google Shape;207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9" name="Google Shape;207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0" name="Google Shape;208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1" name="Google Shape;208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2" name="Google Shape;208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3" name="Google Shape;208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4" name="Google Shape;208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6" name="Google Shape;208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7" name="Google Shape;208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8" name="Google Shape;208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9" name="Google Shape;208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0" name="Google Shape;209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1" name="Google Shape;209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9" name="Google Shape;210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0" name="Google Shape;211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1" name="Google Shape;211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2" name="Google Shape;211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4" name="Google Shape;211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5" name="Google Shape;211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3" name="Google Shape;213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5" name="Google Shape;213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6" name="Google Shape;213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9" name="Google Shape;213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0" name="Google Shape;214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2" name="Google Shape;214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3" name="Google Shape;214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7" name="Google Shape;214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8" name="Google Shape;214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9" name="Google Shape;214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0" name="Google Shape;215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1" name="Google Shape;215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2" name="Google Shape;215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3" name="Google Shape;215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6" name="Google Shape;2186;p45"/>
            <p:cNvGrpSpPr/>
            <p:nvPr/>
          </p:nvGrpSpPr>
          <p:grpSpPr>
            <a:xfrm>
              <a:off x="7619919" y="3217032"/>
              <a:ext cx="347317" cy="1110967"/>
              <a:chOff x="4699256" y="3217032"/>
              <a:chExt cx="347317" cy="1110967"/>
            </a:xfrm>
          </p:grpSpPr>
          <p:sp>
            <p:nvSpPr>
              <p:cNvPr id="2187" name="Google Shape;218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1" name="Google Shape;220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2" name="Google Shape;220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3" name="Google Shape;220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4" name="Google Shape;220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6" name="Google Shape;220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8" name="Google Shape;220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9" name="Google Shape;220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0" name="Google Shape;221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1" name="Google Shape;221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6" name="Google Shape;221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7" name="Google Shape;221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8" name="Google Shape;221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9" name="Google Shape;221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0" name="Google Shape;222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1" name="Google Shape;222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2" name="Google Shape;222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3" name="Google Shape;222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4" name="Google Shape;222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6" name="Google Shape;222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7" name="Google Shape;222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9" name="Google Shape;222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0" name="Google Shape;223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1" name="Google Shape;223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3" name="Google Shape;223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4" name="Google Shape;223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8" name="Google Shape;223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9" name="Google Shape;223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0" name="Google Shape;224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1" name="Google Shape;224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2" name="Google Shape;224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3" name="Google Shape;224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4" name="Google Shape;224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2" name="Google Shape;229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3" name="Google Shape;229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5" name="Google Shape;229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6" name="Google Shape;229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7" name="Google Shape;229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8" name="Google Shape;229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9" name="Google Shape;229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0" name="Google Shape;230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2" name="Google Shape;230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7" name="Google Shape;230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8" name="Google Shape;230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9" name="Google Shape;230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0" name="Google Shape;231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1" name="Google Shape;231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2" name="Google Shape;231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3" name="Google Shape;231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5" name="Google Shape;231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6" name="Google Shape;231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7" name="Google Shape;231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9" name="Google Shape;231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0" name="Google Shape;232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2" name="Google Shape;232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4" name="Google Shape;232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5" name="Google Shape;232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326" name="Google Shape;2326;p45"/>
            <p:cNvSpPr/>
            <p:nvPr/>
          </p:nvSpPr>
          <p:spPr>
            <a:xfrm>
              <a:off x="6113771" y="3245648"/>
              <a:ext cx="96508" cy="57793"/>
            </a:xfrm>
            <a:custGeom>
              <a:avLst/>
              <a:gdLst/>
              <a:ahLst/>
              <a:cxnLst/>
              <a:rect l="l" t="t" r="r" b="b"/>
              <a:pathLst>
                <a:path w="74" h="44" extrusionOk="0">
                  <a:moveTo>
                    <a:pt x="2" y="44"/>
                  </a:moveTo>
                  <a:cubicBezTo>
                    <a:pt x="2" y="44"/>
                    <a:pt x="1" y="44"/>
                    <a:pt x="1" y="43"/>
                  </a:cubicBezTo>
                  <a:cubicBezTo>
                    <a:pt x="0" y="42"/>
                    <a:pt x="0" y="41"/>
                    <a:pt x="1" y="40"/>
                  </a:cubicBezTo>
                  <a:cubicBezTo>
                    <a:pt x="15" y="29"/>
                    <a:pt x="20" y="29"/>
                    <a:pt x="21" y="29"/>
                  </a:cubicBezTo>
                  <a:cubicBezTo>
                    <a:pt x="28" y="29"/>
                    <a:pt x="42" y="30"/>
                    <a:pt x="46" y="30"/>
                  </a:cubicBezTo>
                  <a:cubicBezTo>
                    <a:pt x="49" y="24"/>
                    <a:pt x="57" y="6"/>
                    <a:pt x="63" y="2"/>
                  </a:cubicBezTo>
                  <a:cubicBezTo>
                    <a:pt x="65" y="0"/>
                    <a:pt x="69" y="0"/>
                    <a:pt x="71" y="2"/>
                  </a:cubicBezTo>
                  <a:cubicBezTo>
                    <a:pt x="73" y="4"/>
                    <a:pt x="74" y="9"/>
                    <a:pt x="71" y="14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9" y="9"/>
                    <a:pt x="69" y="6"/>
                    <a:pt x="68" y="5"/>
                  </a:cubicBezTo>
                  <a:cubicBezTo>
                    <a:pt x="67" y="5"/>
                    <a:pt x="66" y="5"/>
                    <a:pt x="65" y="6"/>
                  </a:cubicBezTo>
                  <a:cubicBezTo>
                    <a:pt x="61" y="8"/>
                    <a:pt x="54" y="24"/>
                    <a:pt x="49" y="33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7" y="34"/>
                    <a:pt x="29" y="33"/>
                    <a:pt x="21" y="33"/>
                  </a:cubicBezTo>
                  <a:cubicBezTo>
                    <a:pt x="20" y="33"/>
                    <a:pt x="15" y="34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7053041" y="3000450"/>
              <a:ext cx="76870" cy="56109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2" y="43"/>
                  </a:moveTo>
                  <a:cubicBezTo>
                    <a:pt x="1" y="43"/>
                    <a:pt x="1" y="43"/>
                    <a:pt x="0" y="43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3" y="34"/>
                    <a:pt x="19" y="2"/>
                    <a:pt x="28" y="1"/>
                  </a:cubicBezTo>
                  <a:cubicBezTo>
                    <a:pt x="35" y="0"/>
                    <a:pt x="51" y="0"/>
                    <a:pt x="57" y="6"/>
                  </a:cubicBezTo>
                  <a:cubicBezTo>
                    <a:pt x="58" y="7"/>
                    <a:pt x="59" y="9"/>
                    <a:pt x="59" y="11"/>
                  </a:cubicBezTo>
                  <a:cubicBezTo>
                    <a:pt x="59" y="19"/>
                    <a:pt x="51" y="21"/>
                    <a:pt x="47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6" y="39"/>
                    <a:pt x="25" y="40"/>
                  </a:cubicBezTo>
                  <a:cubicBezTo>
                    <a:pt x="2" y="43"/>
                    <a:pt x="2" y="43"/>
                    <a:pt x="2" y="43"/>
                  </a:cubicBezTo>
                  <a:close/>
                  <a:moveTo>
                    <a:pt x="35" y="5"/>
                  </a:moveTo>
                  <a:cubicBezTo>
                    <a:pt x="33" y="5"/>
                    <a:pt x="31" y="5"/>
                    <a:pt x="29" y="5"/>
                  </a:cubicBezTo>
                  <a:cubicBezTo>
                    <a:pt x="24" y="5"/>
                    <a:pt x="13" y="24"/>
                    <a:pt x="6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55" y="17"/>
                    <a:pt x="55" y="11"/>
                  </a:cubicBezTo>
                  <a:cubicBezTo>
                    <a:pt x="55" y="10"/>
                    <a:pt x="55" y="10"/>
                    <a:pt x="54" y="9"/>
                  </a:cubicBezTo>
                  <a:cubicBezTo>
                    <a:pt x="51" y="6"/>
                    <a:pt x="42" y="5"/>
                    <a:pt x="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7067629" y="3103691"/>
              <a:ext cx="29738" cy="31421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7" y="24"/>
                  </a:moveTo>
                  <a:cubicBezTo>
                    <a:pt x="6" y="24"/>
                    <a:pt x="5" y="23"/>
                    <a:pt x="5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8" y="23"/>
                    <a:pt x="7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9" name="Google Shape;2329;p45"/>
          <p:cNvGrpSpPr/>
          <p:nvPr/>
        </p:nvGrpSpPr>
        <p:grpSpPr>
          <a:xfrm>
            <a:off x="4052535" y="3002221"/>
            <a:ext cx="3010735" cy="2085700"/>
            <a:chOff x="5020647" y="2584131"/>
            <a:chExt cx="3010735" cy="2085700"/>
          </a:xfrm>
        </p:grpSpPr>
        <p:sp>
          <p:nvSpPr>
            <p:cNvPr id="2330" name="Google Shape;2330;p45"/>
            <p:cNvSpPr/>
            <p:nvPr/>
          </p:nvSpPr>
          <p:spPr>
            <a:xfrm>
              <a:off x="5020647" y="2584131"/>
              <a:ext cx="3010735" cy="2085700"/>
            </a:xfrm>
            <a:custGeom>
              <a:avLst/>
              <a:gdLst/>
              <a:ahLst/>
              <a:cxnLst/>
              <a:rect l="l" t="t" r="r" b="b"/>
              <a:pathLst>
                <a:path w="2841" h="1967" extrusionOk="0">
                  <a:moveTo>
                    <a:pt x="2455" y="487"/>
                  </a:moveTo>
                  <a:cubicBezTo>
                    <a:pt x="2455" y="487"/>
                    <a:pt x="2044" y="66"/>
                    <a:pt x="1510" y="33"/>
                  </a:cubicBezTo>
                  <a:cubicBezTo>
                    <a:pt x="975" y="0"/>
                    <a:pt x="664" y="346"/>
                    <a:pt x="516" y="551"/>
                  </a:cubicBezTo>
                  <a:cubicBezTo>
                    <a:pt x="368" y="757"/>
                    <a:pt x="0" y="1100"/>
                    <a:pt x="44" y="1414"/>
                  </a:cubicBezTo>
                  <a:cubicBezTo>
                    <a:pt x="87" y="1728"/>
                    <a:pt x="513" y="1967"/>
                    <a:pt x="1123" y="1862"/>
                  </a:cubicBezTo>
                  <a:cubicBezTo>
                    <a:pt x="1733" y="1757"/>
                    <a:pt x="1910" y="1718"/>
                    <a:pt x="2188" y="1797"/>
                  </a:cubicBezTo>
                  <a:cubicBezTo>
                    <a:pt x="2466" y="1876"/>
                    <a:pt x="2827" y="1757"/>
                    <a:pt x="2834" y="1306"/>
                  </a:cubicBezTo>
                  <a:cubicBezTo>
                    <a:pt x="2841" y="855"/>
                    <a:pt x="2455" y="487"/>
                    <a:pt x="2455" y="48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5195529" y="4397383"/>
              <a:ext cx="2813763" cy="4142"/>
            </a:xfrm>
            <a:custGeom>
              <a:avLst/>
              <a:gdLst/>
              <a:ahLst/>
              <a:cxnLst/>
              <a:rect l="l" t="t" r="r" b="b"/>
              <a:pathLst>
                <a:path w="2655" h="4" extrusionOk="0">
                  <a:moveTo>
                    <a:pt x="265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53" y="0"/>
                    <a:pt x="2653" y="0"/>
                    <a:pt x="2653" y="0"/>
                  </a:cubicBezTo>
                  <a:cubicBezTo>
                    <a:pt x="2654" y="0"/>
                    <a:pt x="2655" y="1"/>
                    <a:pt x="2655" y="2"/>
                  </a:cubicBezTo>
                  <a:cubicBezTo>
                    <a:pt x="2655" y="3"/>
                    <a:pt x="2654" y="4"/>
                    <a:pt x="265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5849036" y="2995564"/>
              <a:ext cx="104929" cy="146349"/>
            </a:xfrm>
            <a:custGeom>
              <a:avLst/>
              <a:gdLst/>
              <a:ahLst/>
              <a:cxnLst/>
              <a:rect l="l" t="t" r="r" b="b"/>
              <a:pathLst>
                <a:path w="99" h="138" extrusionOk="0">
                  <a:moveTo>
                    <a:pt x="57" y="0"/>
                  </a:moveTo>
                  <a:cubicBezTo>
                    <a:pt x="53" y="0"/>
                    <a:pt x="49" y="0"/>
                    <a:pt x="45" y="2"/>
                  </a:cubicBezTo>
                  <a:cubicBezTo>
                    <a:pt x="15" y="13"/>
                    <a:pt x="0" y="69"/>
                    <a:pt x="1" y="97"/>
                  </a:cubicBezTo>
                  <a:cubicBezTo>
                    <a:pt x="1" y="100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7" y="138"/>
                    <a:pt x="57" y="113"/>
                    <a:pt x="73" y="94"/>
                  </a:cubicBezTo>
                  <a:cubicBezTo>
                    <a:pt x="87" y="77"/>
                    <a:pt x="99" y="51"/>
                    <a:pt x="94" y="30"/>
                  </a:cubicBezTo>
                  <a:cubicBezTo>
                    <a:pt x="89" y="13"/>
                    <a:pt x="74" y="0"/>
                    <a:pt x="5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5116832" y="2908583"/>
              <a:ext cx="641082" cy="559163"/>
            </a:xfrm>
            <a:custGeom>
              <a:avLst/>
              <a:gdLst/>
              <a:ahLst/>
              <a:cxnLst/>
              <a:rect l="l" t="t" r="r" b="b"/>
              <a:pathLst>
                <a:path w="605" h="527" extrusionOk="0">
                  <a:moveTo>
                    <a:pt x="47" y="340"/>
                  </a:moveTo>
                  <a:cubicBezTo>
                    <a:pt x="37" y="340"/>
                    <a:pt x="28" y="342"/>
                    <a:pt x="21" y="347"/>
                  </a:cubicBezTo>
                  <a:cubicBezTo>
                    <a:pt x="2" y="360"/>
                    <a:pt x="0" y="386"/>
                    <a:pt x="15" y="403"/>
                  </a:cubicBezTo>
                  <a:cubicBezTo>
                    <a:pt x="28" y="419"/>
                    <a:pt x="52" y="425"/>
                    <a:pt x="73" y="425"/>
                  </a:cubicBezTo>
                  <a:cubicBezTo>
                    <a:pt x="75" y="425"/>
                    <a:pt x="76" y="425"/>
                    <a:pt x="78" y="424"/>
                  </a:cubicBezTo>
                  <a:cubicBezTo>
                    <a:pt x="100" y="424"/>
                    <a:pt x="141" y="404"/>
                    <a:pt x="151" y="399"/>
                  </a:cubicBezTo>
                  <a:cubicBezTo>
                    <a:pt x="160" y="402"/>
                    <a:pt x="169" y="406"/>
                    <a:pt x="179" y="411"/>
                  </a:cubicBezTo>
                  <a:cubicBezTo>
                    <a:pt x="197" y="419"/>
                    <a:pt x="217" y="428"/>
                    <a:pt x="239" y="440"/>
                  </a:cubicBezTo>
                  <a:cubicBezTo>
                    <a:pt x="244" y="443"/>
                    <a:pt x="250" y="447"/>
                    <a:pt x="256" y="450"/>
                  </a:cubicBezTo>
                  <a:cubicBezTo>
                    <a:pt x="245" y="447"/>
                    <a:pt x="230" y="442"/>
                    <a:pt x="228" y="441"/>
                  </a:cubicBezTo>
                  <a:cubicBezTo>
                    <a:pt x="222" y="440"/>
                    <a:pt x="215" y="440"/>
                    <a:pt x="206" y="440"/>
                  </a:cubicBezTo>
                  <a:cubicBezTo>
                    <a:pt x="177" y="440"/>
                    <a:pt x="139" y="448"/>
                    <a:pt x="127" y="470"/>
                  </a:cubicBezTo>
                  <a:cubicBezTo>
                    <a:pt x="116" y="490"/>
                    <a:pt x="126" y="514"/>
                    <a:pt x="147" y="523"/>
                  </a:cubicBezTo>
                  <a:cubicBezTo>
                    <a:pt x="153" y="526"/>
                    <a:pt x="160" y="527"/>
                    <a:pt x="167" y="527"/>
                  </a:cubicBezTo>
                  <a:cubicBezTo>
                    <a:pt x="181" y="527"/>
                    <a:pt x="195" y="522"/>
                    <a:pt x="207" y="516"/>
                  </a:cubicBezTo>
                  <a:cubicBezTo>
                    <a:pt x="226" y="493"/>
                    <a:pt x="244" y="470"/>
                    <a:pt x="262" y="449"/>
                  </a:cubicBezTo>
                  <a:cubicBezTo>
                    <a:pt x="255" y="445"/>
                    <a:pt x="248" y="441"/>
                    <a:pt x="240" y="437"/>
                  </a:cubicBezTo>
                  <a:cubicBezTo>
                    <a:pt x="219" y="426"/>
                    <a:pt x="198" y="417"/>
                    <a:pt x="180" y="409"/>
                  </a:cubicBezTo>
                  <a:cubicBezTo>
                    <a:pt x="170" y="405"/>
                    <a:pt x="161" y="401"/>
                    <a:pt x="153" y="398"/>
                  </a:cubicBezTo>
                  <a:cubicBezTo>
                    <a:pt x="153" y="398"/>
                    <a:pt x="153" y="398"/>
                    <a:pt x="153" y="398"/>
                  </a:cubicBezTo>
                  <a:cubicBezTo>
                    <a:pt x="154" y="397"/>
                    <a:pt x="126" y="370"/>
                    <a:pt x="124" y="368"/>
                  </a:cubicBezTo>
                  <a:cubicBezTo>
                    <a:pt x="108" y="355"/>
                    <a:pt x="74" y="340"/>
                    <a:pt x="47" y="340"/>
                  </a:cubicBezTo>
                  <a:moveTo>
                    <a:pt x="552" y="0"/>
                  </a:moveTo>
                  <a:cubicBezTo>
                    <a:pt x="529" y="0"/>
                    <a:pt x="513" y="20"/>
                    <a:pt x="515" y="43"/>
                  </a:cubicBezTo>
                  <a:cubicBezTo>
                    <a:pt x="517" y="63"/>
                    <a:pt x="533" y="80"/>
                    <a:pt x="550" y="92"/>
                  </a:cubicBezTo>
                  <a:cubicBezTo>
                    <a:pt x="567" y="73"/>
                    <a:pt x="585" y="54"/>
                    <a:pt x="605" y="36"/>
                  </a:cubicBezTo>
                  <a:cubicBezTo>
                    <a:pt x="590" y="16"/>
                    <a:pt x="571" y="0"/>
                    <a:pt x="5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45"/>
            <p:cNvSpPr/>
            <p:nvPr/>
          </p:nvSpPr>
          <p:spPr>
            <a:xfrm>
              <a:off x="5336355" y="2946781"/>
              <a:ext cx="736346" cy="992687"/>
            </a:xfrm>
            <a:custGeom>
              <a:avLst/>
              <a:gdLst/>
              <a:ahLst/>
              <a:cxnLst/>
              <a:rect l="l" t="t" r="r" b="b"/>
              <a:pathLst>
                <a:path w="695" h="936" extrusionOk="0">
                  <a:moveTo>
                    <a:pt x="398" y="0"/>
                  </a:moveTo>
                  <a:cubicBezTo>
                    <a:pt x="378" y="18"/>
                    <a:pt x="360" y="37"/>
                    <a:pt x="343" y="56"/>
                  </a:cubicBezTo>
                  <a:cubicBezTo>
                    <a:pt x="345" y="57"/>
                    <a:pt x="347" y="58"/>
                    <a:pt x="349" y="60"/>
                  </a:cubicBezTo>
                  <a:cubicBezTo>
                    <a:pt x="368" y="71"/>
                    <a:pt x="413" y="77"/>
                    <a:pt x="424" y="79"/>
                  </a:cubicBezTo>
                  <a:cubicBezTo>
                    <a:pt x="430" y="86"/>
                    <a:pt x="435" y="95"/>
                    <a:pt x="441" y="104"/>
                  </a:cubicBezTo>
                  <a:cubicBezTo>
                    <a:pt x="452" y="121"/>
                    <a:pt x="463" y="140"/>
                    <a:pt x="475" y="162"/>
                  </a:cubicBezTo>
                  <a:cubicBezTo>
                    <a:pt x="478" y="167"/>
                    <a:pt x="481" y="174"/>
                    <a:pt x="484" y="180"/>
                  </a:cubicBezTo>
                  <a:cubicBezTo>
                    <a:pt x="476" y="171"/>
                    <a:pt x="466" y="158"/>
                    <a:pt x="465" y="157"/>
                  </a:cubicBezTo>
                  <a:cubicBezTo>
                    <a:pt x="449" y="141"/>
                    <a:pt x="413" y="121"/>
                    <a:pt x="385" y="121"/>
                  </a:cubicBezTo>
                  <a:cubicBezTo>
                    <a:pt x="377" y="121"/>
                    <a:pt x="371" y="122"/>
                    <a:pt x="365" y="125"/>
                  </a:cubicBezTo>
                  <a:cubicBezTo>
                    <a:pt x="345" y="136"/>
                    <a:pt x="340" y="161"/>
                    <a:pt x="353" y="180"/>
                  </a:cubicBezTo>
                  <a:cubicBezTo>
                    <a:pt x="365" y="199"/>
                    <a:pt x="392" y="207"/>
                    <a:pt x="413" y="208"/>
                  </a:cubicBezTo>
                  <a:cubicBezTo>
                    <a:pt x="414" y="208"/>
                    <a:pt x="415" y="208"/>
                    <a:pt x="416" y="208"/>
                  </a:cubicBezTo>
                  <a:cubicBezTo>
                    <a:pt x="439" y="208"/>
                    <a:pt x="480" y="194"/>
                    <a:pt x="489" y="190"/>
                  </a:cubicBezTo>
                  <a:cubicBezTo>
                    <a:pt x="496" y="204"/>
                    <a:pt x="502" y="218"/>
                    <a:pt x="508" y="233"/>
                  </a:cubicBezTo>
                  <a:cubicBezTo>
                    <a:pt x="518" y="260"/>
                    <a:pt x="527" y="287"/>
                    <a:pt x="533" y="316"/>
                  </a:cubicBezTo>
                  <a:cubicBezTo>
                    <a:pt x="533" y="318"/>
                    <a:pt x="533" y="319"/>
                    <a:pt x="533" y="321"/>
                  </a:cubicBezTo>
                  <a:cubicBezTo>
                    <a:pt x="531" y="316"/>
                    <a:pt x="513" y="289"/>
                    <a:pt x="512" y="287"/>
                  </a:cubicBezTo>
                  <a:cubicBezTo>
                    <a:pt x="496" y="268"/>
                    <a:pt x="459" y="242"/>
                    <a:pt x="430" y="242"/>
                  </a:cubicBezTo>
                  <a:cubicBezTo>
                    <a:pt x="425" y="242"/>
                    <a:pt x="420" y="243"/>
                    <a:pt x="416" y="244"/>
                  </a:cubicBezTo>
                  <a:cubicBezTo>
                    <a:pt x="394" y="253"/>
                    <a:pt x="387" y="277"/>
                    <a:pt x="397" y="298"/>
                  </a:cubicBezTo>
                  <a:cubicBezTo>
                    <a:pt x="408" y="318"/>
                    <a:pt x="434" y="328"/>
                    <a:pt x="455" y="332"/>
                  </a:cubicBezTo>
                  <a:cubicBezTo>
                    <a:pt x="458" y="333"/>
                    <a:pt x="462" y="333"/>
                    <a:pt x="466" y="333"/>
                  </a:cubicBezTo>
                  <a:cubicBezTo>
                    <a:pt x="492" y="333"/>
                    <a:pt x="532" y="323"/>
                    <a:pt x="534" y="322"/>
                  </a:cubicBezTo>
                  <a:cubicBezTo>
                    <a:pt x="539" y="351"/>
                    <a:pt x="542" y="379"/>
                    <a:pt x="543" y="408"/>
                  </a:cubicBezTo>
                  <a:cubicBezTo>
                    <a:pt x="544" y="430"/>
                    <a:pt x="545" y="452"/>
                    <a:pt x="545" y="473"/>
                  </a:cubicBezTo>
                  <a:cubicBezTo>
                    <a:pt x="541" y="467"/>
                    <a:pt x="525" y="442"/>
                    <a:pt x="523" y="440"/>
                  </a:cubicBezTo>
                  <a:cubicBezTo>
                    <a:pt x="508" y="421"/>
                    <a:pt x="471" y="395"/>
                    <a:pt x="441" y="395"/>
                  </a:cubicBezTo>
                  <a:cubicBezTo>
                    <a:pt x="436" y="395"/>
                    <a:pt x="432" y="395"/>
                    <a:pt x="427" y="397"/>
                  </a:cubicBezTo>
                  <a:cubicBezTo>
                    <a:pt x="406" y="406"/>
                    <a:pt x="399" y="430"/>
                    <a:pt x="409" y="451"/>
                  </a:cubicBezTo>
                  <a:cubicBezTo>
                    <a:pt x="419" y="471"/>
                    <a:pt x="445" y="481"/>
                    <a:pt x="466" y="485"/>
                  </a:cubicBezTo>
                  <a:cubicBezTo>
                    <a:pt x="469" y="486"/>
                    <a:pt x="473" y="486"/>
                    <a:pt x="477" y="486"/>
                  </a:cubicBezTo>
                  <a:cubicBezTo>
                    <a:pt x="503" y="486"/>
                    <a:pt x="541" y="476"/>
                    <a:pt x="545" y="475"/>
                  </a:cubicBezTo>
                  <a:cubicBezTo>
                    <a:pt x="545" y="485"/>
                    <a:pt x="545" y="495"/>
                    <a:pt x="545" y="505"/>
                  </a:cubicBezTo>
                  <a:cubicBezTo>
                    <a:pt x="544" y="537"/>
                    <a:pt x="544" y="570"/>
                    <a:pt x="545" y="602"/>
                  </a:cubicBezTo>
                  <a:cubicBezTo>
                    <a:pt x="545" y="613"/>
                    <a:pt x="545" y="624"/>
                    <a:pt x="546" y="635"/>
                  </a:cubicBezTo>
                  <a:cubicBezTo>
                    <a:pt x="540" y="625"/>
                    <a:pt x="529" y="608"/>
                    <a:pt x="528" y="606"/>
                  </a:cubicBezTo>
                  <a:cubicBezTo>
                    <a:pt x="512" y="587"/>
                    <a:pt x="475" y="561"/>
                    <a:pt x="446" y="561"/>
                  </a:cubicBezTo>
                  <a:cubicBezTo>
                    <a:pt x="441" y="561"/>
                    <a:pt x="436" y="562"/>
                    <a:pt x="432" y="564"/>
                  </a:cubicBezTo>
                  <a:cubicBezTo>
                    <a:pt x="410" y="572"/>
                    <a:pt x="403" y="597"/>
                    <a:pt x="413" y="617"/>
                  </a:cubicBezTo>
                  <a:cubicBezTo>
                    <a:pt x="424" y="637"/>
                    <a:pt x="449" y="648"/>
                    <a:pt x="470" y="652"/>
                  </a:cubicBezTo>
                  <a:cubicBezTo>
                    <a:pt x="474" y="652"/>
                    <a:pt x="477" y="652"/>
                    <a:pt x="482" y="652"/>
                  </a:cubicBezTo>
                  <a:cubicBezTo>
                    <a:pt x="504" y="652"/>
                    <a:pt x="536" y="645"/>
                    <a:pt x="546" y="642"/>
                  </a:cubicBezTo>
                  <a:cubicBezTo>
                    <a:pt x="547" y="661"/>
                    <a:pt x="549" y="679"/>
                    <a:pt x="551" y="696"/>
                  </a:cubicBezTo>
                  <a:cubicBezTo>
                    <a:pt x="552" y="704"/>
                    <a:pt x="553" y="712"/>
                    <a:pt x="555" y="719"/>
                  </a:cubicBezTo>
                  <a:cubicBezTo>
                    <a:pt x="556" y="726"/>
                    <a:pt x="557" y="734"/>
                    <a:pt x="559" y="741"/>
                  </a:cubicBezTo>
                  <a:cubicBezTo>
                    <a:pt x="562" y="756"/>
                    <a:pt x="565" y="769"/>
                    <a:pt x="568" y="783"/>
                  </a:cubicBezTo>
                  <a:cubicBezTo>
                    <a:pt x="570" y="790"/>
                    <a:pt x="572" y="796"/>
                    <a:pt x="574" y="803"/>
                  </a:cubicBezTo>
                  <a:cubicBezTo>
                    <a:pt x="569" y="792"/>
                    <a:pt x="562" y="775"/>
                    <a:pt x="561" y="774"/>
                  </a:cubicBezTo>
                  <a:cubicBezTo>
                    <a:pt x="547" y="751"/>
                    <a:pt x="510" y="716"/>
                    <a:pt x="480" y="716"/>
                  </a:cubicBezTo>
                  <a:cubicBezTo>
                    <a:pt x="477" y="716"/>
                    <a:pt x="475" y="717"/>
                    <a:pt x="472" y="717"/>
                  </a:cubicBezTo>
                  <a:cubicBezTo>
                    <a:pt x="450" y="722"/>
                    <a:pt x="439" y="746"/>
                    <a:pt x="446" y="767"/>
                  </a:cubicBezTo>
                  <a:cubicBezTo>
                    <a:pt x="447" y="770"/>
                    <a:pt x="448" y="772"/>
                    <a:pt x="449" y="775"/>
                  </a:cubicBezTo>
                  <a:cubicBezTo>
                    <a:pt x="448" y="800"/>
                    <a:pt x="454" y="825"/>
                    <a:pt x="465" y="848"/>
                  </a:cubicBezTo>
                  <a:cubicBezTo>
                    <a:pt x="466" y="849"/>
                    <a:pt x="478" y="867"/>
                    <a:pt x="485" y="876"/>
                  </a:cubicBezTo>
                  <a:cubicBezTo>
                    <a:pt x="478" y="870"/>
                    <a:pt x="471" y="864"/>
                    <a:pt x="464" y="858"/>
                  </a:cubicBezTo>
                  <a:cubicBezTo>
                    <a:pt x="453" y="849"/>
                    <a:pt x="443" y="839"/>
                    <a:pt x="432" y="829"/>
                  </a:cubicBezTo>
                  <a:cubicBezTo>
                    <a:pt x="427" y="824"/>
                    <a:pt x="422" y="819"/>
                    <a:pt x="417" y="814"/>
                  </a:cubicBezTo>
                  <a:cubicBezTo>
                    <a:pt x="411" y="809"/>
                    <a:pt x="406" y="803"/>
                    <a:pt x="401" y="798"/>
                  </a:cubicBezTo>
                  <a:cubicBezTo>
                    <a:pt x="394" y="789"/>
                    <a:pt x="387" y="781"/>
                    <a:pt x="380" y="772"/>
                  </a:cubicBezTo>
                  <a:cubicBezTo>
                    <a:pt x="389" y="762"/>
                    <a:pt x="418" y="732"/>
                    <a:pt x="425" y="713"/>
                  </a:cubicBezTo>
                  <a:cubicBezTo>
                    <a:pt x="433" y="693"/>
                    <a:pt x="437" y="664"/>
                    <a:pt x="425" y="646"/>
                  </a:cubicBezTo>
                  <a:cubicBezTo>
                    <a:pt x="417" y="634"/>
                    <a:pt x="404" y="627"/>
                    <a:pt x="391" y="627"/>
                  </a:cubicBezTo>
                  <a:cubicBezTo>
                    <a:pt x="384" y="627"/>
                    <a:pt x="376" y="629"/>
                    <a:pt x="369" y="634"/>
                  </a:cubicBezTo>
                  <a:cubicBezTo>
                    <a:pt x="344" y="654"/>
                    <a:pt x="347" y="712"/>
                    <a:pt x="357" y="739"/>
                  </a:cubicBezTo>
                  <a:cubicBezTo>
                    <a:pt x="358" y="740"/>
                    <a:pt x="360" y="745"/>
                    <a:pt x="364" y="752"/>
                  </a:cubicBezTo>
                  <a:cubicBezTo>
                    <a:pt x="357" y="743"/>
                    <a:pt x="350" y="734"/>
                    <a:pt x="344" y="725"/>
                  </a:cubicBezTo>
                  <a:cubicBezTo>
                    <a:pt x="325" y="699"/>
                    <a:pt x="307" y="672"/>
                    <a:pt x="289" y="646"/>
                  </a:cubicBezTo>
                  <a:cubicBezTo>
                    <a:pt x="285" y="640"/>
                    <a:pt x="281" y="635"/>
                    <a:pt x="277" y="629"/>
                  </a:cubicBezTo>
                  <a:cubicBezTo>
                    <a:pt x="285" y="621"/>
                    <a:pt x="316" y="588"/>
                    <a:pt x="324" y="568"/>
                  </a:cubicBezTo>
                  <a:cubicBezTo>
                    <a:pt x="332" y="548"/>
                    <a:pt x="335" y="520"/>
                    <a:pt x="324" y="502"/>
                  </a:cubicBezTo>
                  <a:cubicBezTo>
                    <a:pt x="316" y="490"/>
                    <a:pt x="303" y="482"/>
                    <a:pt x="290" y="482"/>
                  </a:cubicBezTo>
                  <a:cubicBezTo>
                    <a:pt x="283" y="482"/>
                    <a:pt x="275" y="485"/>
                    <a:pt x="268" y="490"/>
                  </a:cubicBezTo>
                  <a:cubicBezTo>
                    <a:pt x="243" y="510"/>
                    <a:pt x="246" y="568"/>
                    <a:pt x="256" y="595"/>
                  </a:cubicBezTo>
                  <a:cubicBezTo>
                    <a:pt x="256" y="596"/>
                    <a:pt x="260" y="602"/>
                    <a:pt x="263" y="609"/>
                  </a:cubicBezTo>
                  <a:cubicBezTo>
                    <a:pt x="253" y="595"/>
                    <a:pt x="243" y="581"/>
                    <a:pt x="232" y="567"/>
                  </a:cubicBezTo>
                  <a:cubicBezTo>
                    <a:pt x="214" y="543"/>
                    <a:pt x="194" y="520"/>
                    <a:pt x="173" y="499"/>
                  </a:cubicBezTo>
                  <a:cubicBezTo>
                    <a:pt x="176" y="496"/>
                    <a:pt x="213" y="459"/>
                    <a:pt x="222" y="437"/>
                  </a:cubicBezTo>
                  <a:cubicBezTo>
                    <a:pt x="229" y="417"/>
                    <a:pt x="233" y="389"/>
                    <a:pt x="221" y="370"/>
                  </a:cubicBezTo>
                  <a:cubicBezTo>
                    <a:pt x="214" y="358"/>
                    <a:pt x="201" y="351"/>
                    <a:pt x="188" y="351"/>
                  </a:cubicBezTo>
                  <a:cubicBezTo>
                    <a:pt x="180" y="351"/>
                    <a:pt x="173" y="353"/>
                    <a:pt x="166" y="359"/>
                  </a:cubicBezTo>
                  <a:cubicBezTo>
                    <a:pt x="141" y="378"/>
                    <a:pt x="144" y="436"/>
                    <a:pt x="154" y="463"/>
                  </a:cubicBezTo>
                  <a:cubicBezTo>
                    <a:pt x="155" y="465"/>
                    <a:pt x="166" y="488"/>
                    <a:pt x="171" y="497"/>
                  </a:cubicBezTo>
                  <a:cubicBezTo>
                    <a:pt x="170" y="496"/>
                    <a:pt x="170" y="496"/>
                    <a:pt x="170" y="496"/>
                  </a:cubicBezTo>
                  <a:cubicBezTo>
                    <a:pt x="149" y="476"/>
                    <a:pt x="126" y="457"/>
                    <a:pt x="101" y="441"/>
                  </a:cubicBezTo>
                  <a:cubicBezTo>
                    <a:pt x="86" y="431"/>
                    <a:pt x="71" y="421"/>
                    <a:pt x="55" y="413"/>
                  </a:cubicBezTo>
                  <a:cubicBezTo>
                    <a:pt x="37" y="434"/>
                    <a:pt x="19" y="457"/>
                    <a:pt x="0" y="480"/>
                  </a:cubicBezTo>
                  <a:cubicBezTo>
                    <a:pt x="2" y="479"/>
                    <a:pt x="4" y="478"/>
                    <a:pt x="6" y="477"/>
                  </a:cubicBezTo>
                  <a:cubicBezTo>
                    <a:pt x="25" y="466"/>
                    <a:pt x="53" y="428"/>
                    <a:pt x="59" y="420"/>
                  </a:cubicBezTo>
                  <a:cubicBezTo>
                    <a:pt x="72" y="428"/>
                    <a:pt x="85" y="436"/>
                    <a:pt x="98" y="445"/>
                  </a:cubicBezTo>
                  <a:cubicBezTo>
                    <a:pt x="122" y="462"/>
                    <a:pt x="144" y="480"/>
                    <a:pt x="165" y="501"/>
                  </a:cubicBezTo>
                  <a:cubicBezTo>
                    <a:pt x="166" y="502"/>
                    <a:pt x="167" y="503"/>
                    <a:pt x="168" y="505"/>
                  </a:cubicBezTo>
                  <a:cubicBezTo>
                    <a:pt x="163" y="502"/>
                    <a:pt x="134" y="489"/>
                    <a:pt x="132" y="488"/>
                  </a:cubicBezTo>
                  <a:cubicBezTo>
                    <a:pt x="122" y="485"/>
                    <a:pt x="107" y="483"/>
                    <a:pt x="92" y="483"/>
                  </a:cubicBezTo>
                  <a:cubicBezTo>
                    <a:pt x="67" y="483"/>
                    <a:pt x="40" y="489"/>
                    <a:pt x="28" y="505"/>
                  </a:cubicBezTo>
                  <a:cubicBezTo>
                    <a:pt x="15" y="524"/>
                    <a:pt x="22" y="549"/>
                    <a:pt x="42" y="560"/>
                  </a:cubicBezTo>
                  <a:cubicBezTo>
                    <a:pt x="50" y="565"/>
                    <a:pt x="59" y="566"/>
                    <a:pt x="69" y="566"/>
                  </a:cubicBezTo>
                  <a:cubicBezTo>
                    <a:pt x="83" y="566"/>
                    <a:pt x="97" y="562"/>
                    <a:pt x="109" y="557"/>
                  </a:cubicBezTo>
                  <a:cubicBezTo>
                    <a:pt x="131" y="547"/>
                    <a:pt x="168" y="507"/>
                    <a:pt x="169" y="505"/>
                  </a:cubicBezTo>
                  <a:cubicBezTo>
                    <a:pt x="189" y="526"/>
                    <a:pt x="208" y="549"/>
                    <a:pt x="225" y="572"/>
                  </a:cubicBezTo>
                  <a:cubicBezTo>
                    <a:pt x="237" y="589"/>
                    <a:pt x="250" y="607"/>
                    <a:pt x="262" y="625"/>
                  </a:cubicBezTo>
                  <a:cubicBezTo>
                    <a:pt x="255" y="622"/>
                    <a:pt x="228" y="610"/>
                    <a:pt x="226" y="609"/>
                  </a:cubicBezTo>
                  <a:cubicBezTo>
                    <a:pt x="216" y="606"/>
                    <a:pt x="201" y="604"/>
                    <a:pt x="186" y="604"/>
                  </a:cubicBezTo>
                  <a:cubicBezTo>
                    <a:pt x="161" y="604"/>
                    <a:pt x="134" y="610"/>
                    <a:pt x="122" y="627"/>
                  </a:cubicBezTo>
                  <a:cubicBezTo>
                    <a:pt x="109" y="645"/>
                    <a:pt x="116" y="670"/>
                    <a:pt x="136" y="681"/>
                  </a:cubicBezTo>
                  <a:cubicBezTo>
                    <a:pt x="144" y="686"/>
                    <a:pt x="153" y="688"/>
                    <a:pt x="163" y="688"/>
                  </a:cubicBezTo>
                  <a:cubicBezTo>
                    <a:pt x="177" y="688"/>
                    <a:pt x="191" y="684"/>
                    <a:pt x="203" y="679"/>
                  </a:cubicBezTo>
                  <a:cubicBezTo>
                    <a:pt x="225" y="669"/>
                    <a:pt x="260" y="630"/>
                    <a:pt x="263" y="627"/>
                  </a:cubicBezTo>
                  <a:cubicBezTo>
                    <a:pt x="268" y="635"/>
                    <a:pt x="274" y="644"/>
                    <a:pt x="279" y="652"/>
                  </a:cubicBezTo>
                  <a:cubicBezTo>
                    <a:pt x="297" y="679"/>
                    <a:pt x="314" y="706"/>
                    <a:pt x="333" y="733"/>
                  </a:cubicBezTo>
                  <a:cubicBezTo>
                    <a:pt x="339" y="742"/>
                    <a:pt x="346" y="751"/>
                    <a:pt x="352" y="760"/>
                  </a:cubicBezTo>
                  <a:cubicBezTo>
                    <a:pt x="342" y="755"/>
                    <a:pt x="323" y="746"/>
                    <a:pt x="321" y="746"/>
                  </a:cubicBezTo>
                  <a:cubicBezTo>
                    <a:pt x="311" y="743"/>
                    <a:pt x="297" y="741"/>
                    <a:pt x="282" y="741"/>
                  </a:cubicBezTo>
                  <a:cubicBezTo>
                    <a:pt x="256" y="741"/>
                    <a:pt x="229" y="747"/>
                    <a:pt x="217" y="763"/>
                  </a:cubicBezTo>
                  <a:cubicBezTo>
                    <a:pt x="204" y="782"/>
                    <a:pt x="212" y="807"/>
                    <a:pt x="231" y="818"/>
                  </a:cubicBezTo>
                  <a:cubicBezTo>
                    <a:pt x="239" y="822"/>
                    <a:pt x="249" y="824"/>
                    <a:pt x="258" y="824"/>
                  </a:cubicBezTo>
                  <a:cubicBezTo>
                    <a:pt x="272" y="824"/>
                    <a:pt x="286" y="820"/>
                    <a:pt x="298" y="815"/>
                  </a:cubicBezTo>
                  <a:cubicBezTo>
                    <a:pt x="318" y="806"/>
                    <a:pt x="348" y="775"/>
                    <a:pt x="356" y="765"/>
                  </a:cubicBezTo>
                  <a:cubicBezTo>
                    <a:pt x="367" y="780"/>
                    <a:pt x="379" y="794"/>
                    <a:pt x="390" y="808"/>
                  </a:cubicBezTo>
                  <a:cubicBezTo>
                    <a:pt x="395" y="814"/>
                    <a:pt x="400" y="820"/>
                    <a:pt x="406" y="825"/>
                  </a:cubicBezTo>
                  <a:cubicBezTo>
                    <a:pt x="421" y="841"/>
                    <a:pt x="421" y="841"/>
                    <a:pt x="421" y="841"/>
                  </a:cubicBezTo>
                  <a:cubicBezTo>
                    <a:pt x="432" y="851"/>
                    <a:pt x="442" y="861"/>
                    <a:pt x="453" y="871"/>
                  </a:cubicBezTo>
                  <a:cubicBezTo>
                    <a:pt x="458" y="875"/>
                    <a:pt x="463" y="880"/>
                    <a:pt x="468" y="885"/>
                  </a:cubicBezTo>
                  <a:cubicBezTo>
                    <a:pt x="458" y="878"/>
                    <a:pt x="443" y="868"/>
                    <a:pt x="441" y="868"/>
                  </a:cubicBezTo>
                  <a:cubicBezTo>
                    <a:pt x="427" y="861"/>
                    <a:pt x="403" y="855"/>
                    <a:pt x="381" y="855"/>
                  </a:cubicBezTo>
                  <a:cubicBezTo>
                    <a:pt x="363" y="855"/>
                    <a:pt x="346" y="859"/>
                    <a:pt x="336" y="869"/>
                  </a:cubicBezTo>
                  <a:cubicBezTo>
                    <a:pt x="320" y="886"/>
                    <a:pt x="324" y="911"/>
                    <a:pt x="342" y="925"/>
                  </a:cubicBezTo>
                  <a:cubicBezTo>
                    <a:pt x="352" y="933"/>
                    <a:pt x="366" y="936"/>
                    <a:pt x="380" y="936"/>
                  </a:cubicBezTo>
                  <a:cubicBezTo>
                    <a:pt x="389" y="936"/>
                    <a:pt x="399" y="935"/>
                    <a:pt x="408" y="932"/>
                  </a:cubicBezTo>
                  <a:cubicBezTo>
                    <a:pt x="431" y="926"/>
                    <a:pt x="470" y="895"/>
                    <a:pt x="475" y="891"/>
                  </a:cubicBezTo>
                  <a:cubicBezTo>
                    <a:pt x="487" y="902"/>
                    <a:pt x="500" y="913"/>
                    <a:pt x="512" y="923"/>
                  </a:cubicBezTo>
                  <a:cubicBezTo>
                    <a:pt x="517" y="927"/>
                    <a:pt x="522" y="931"/>
                    <a:pt x="527" y="935"/>
                  </a:cubicBezTo>
                  <a:cubicBezTo>
                    <a:pt x="546" y="925"/>
                    <a:pt x="546" y="925"/>
                    <a:pt x="546" y="925"/>
                  </a:cubicBezTo>
                  <a:cubicBezTo>
                    <a:pt x="539" y="920"/>
                    <a:pt x="531" y="914"/>
                    <a:pt x="524" y="908"/>
                  </a:cubicBezTo>
                  <a:cubicBezTo>
                    <a:pt x="513" y="899"/>
                    <a:pt x="502" y="890"/>
                    <a:pt x="490" y="880"/>
                  </a:cubicBezTo>
                  <a:cubicBezTo>
                    <a:pt x="494" y="875"/>
                    <a:pt x="521" y="837"/>
                    <a:pt x="528" y="814"/>
                  </a:cubicBezTo>
                  <a:cubicBezTo>
                    <a:pt x="530" y="814"/>
                    <a:pt x="533" y="814"/>
                    <a:pt x="535" y="814"/>
                  </a:cubicBezTo>
                  <a:cubicBezTo>
                    <a:pt x="549" y="814"/>
                    <a:pt x="563" y="813"/>
                    <a:pt x="576" y="812"/>
                  </a:cubicBezTo>
                  <a:cubicBezTo>
                    <a:pt x="581" y="828"/>
                    <a:pt x="585" y="844"/>
                    <a:pt x="589" y="859"/>
                  </a:cubicBezTo>
                  <a:cubicBezTo>
                    <a:pt x="591" y="864"/>
                    <a:pt x="592" y="869"/>
                    <a:pt x="594" y="874"/>
                  </a:cubicBezTo>
                  <a:cubicBezTo>
                    <a:pt x="609" y="857"/>
                    <a:pt x="609" y="857"/>
                    <a:pt x="609" y="857"/>
                  </a:cubicBezTo>
                  <a:cubicBezTo>
                    <a:pt x="607" y="854"/>
                    <a:pt x="607" y="854"/>
                    <a:pt x="607" y="854"/>
                  </a:cubicBezTo>
                  <a:cubicBezTo>
                    <a:pt x="603" y="840"/>
                    <a:pt x="599" y="826"/>
                    <a:pt x="595" y="811"/>
                  </a:cubicBezTo>
                  <a:cubicBezTo>
                    <a:pt x="601" y="809"/>
                    <a:pt x="648" y="792"/>
                    <a:pt x="665" y="775"/>
                  </a:cubicBezTo>
                  <a:cubicBezTo>
                    <a:pt x="680" y="760"/>
                    <a:pt x="695" y="736"/>
                    <a:pt x="693" y="714"/>
                  </a:cubicBezTo>
                  <a:cubicBezTo>
                    <a:pt x="690" y="695"/>
                    <a:pt x="674" y="680"/>
                    <a:pt x="655" y="680"/>
                  </a:cubicBezTo>
                  <a:cubicBezTo>
                    <a:pt x="653" y="680"/>
                    <a:pt x="650" y="680"/>
                    <a:pt x="647" y="681"/>
                  </a:cubicBezTo>
                  <a:cubicBezTo>
                    <a:pt x="616" y="688"/>
                    <a:pt x="595" y="742"/>
                    <a:pt x="592" y="771"/>
                  </a:cubicBezTo>
                  <a:cubicBezTo>
                    <a:pt x="592" y="772"/>
                    <a:pt x="593" y="794"/>
                    <a:pt x="593" y="805"/>
                  </a:cubicBezTo>
                  <a:cubicBezTo>
                    <a:pt x="591" y="797"/>
                    <a:pt x="588" y="788"/>
                    <a:pt x="586" y="779"/>
                  </a:cubicBezTo>
                  <a:cubicBezTo>
                    <a:pt x="582" y="765"/>
                    <a:pt x="579" y="751"/>
                    <a:pt x="575" y="737"/>
                  </a:cubicBezTo>
                  <a:cubicBezTo>
                    <a:pt x="574" y="730"/>
                    <a:pt x="572" y="723"/>
                    <a:pt x="571" y="716"/>
                  </a:cubicBezTo>
                  <a:cubicBezTo>
                    <a:pt x="569" y="708"/>
                    <a:pt x="568" y="701"/>
                    <a:pt x="567" y="694"/>
                  </a:cubicBezTo>
                  <a:cubicBezTo>
                    <a:pt x="565" y="683"/>
                    <a:pt x="564" y="672"/>
                    <a:pt x="563" y="660"/>
                  </a:cubicBezTo>
                  <a:cubicBezTo>
                    <a:pt x="577" y="658"/>
                    <a:pt x="616" y="649"/>
                    <a:pt x="634" y="636"/>
                  </a:cubicBezTo>
                  <a:cubicBezTo>
                    <a:pt x="651" y="624"/>
                    <a:pt x="670" y="602"/>
                    <a:pt x="670" y="580"/>
                  </a:cubicBezTo>
                  <a:cubicBezTo>
                    <a:pt x="671" y="559"/>
                    <a:pt x="655" y="540"/>
                    <a:pt x="633" y="540"/>
                  </a:cubicBezTo>
                  <a:cubicBezTo>
                    <a:pt x="632" y="540"/>
                    <a:pt x="631" y="540"/>
                    <a:pt x="630" y="540"/>
                  </a:cubicBezTo>
                  <a:cubicBezTo>
                    <a:pt x="598" y="543"/>
                    <a:pt x="569" y="593"/>
                    <a:pt x="562" y="621"/>
                  </a:cubicBezTo>
                  <a:cubicBezTo>
                    <a:pt x="562" y="621"/>
                    <a:pt x="561" y="628"/>
                    <a:pt x="560" y="635"/>
                  </a:cubicBezTo>
                  <a:cubicBezTo>
                    <a:pt x="559" y="624"/>
                    <a:pt x="559" y="613"/>
                    <a:pt x="558" y="601"/>
                  </a:cubicBezTo>
                  <a:cubicBezTo>
                    <a:pt x="557" y="570"/>
                    <a:pt x="557" y="537"/>
                    <a:pt x="556" y="505"/>
                  </a:cubicBezTo>
                  <a:cubicBezTo>
                    <a:pt x="556" y="498"/>
                    <a:pt x="556" y="491"/>
                    <a:pt x="556" y="485"/>
                  </a:cubicBezTo>
                  <a:cubicBezTo>
                    <a:pt x="567" y="482"/>
                    <a:pt x="611" y="472"/>
                    <a:pt x="628" y="460"/>
                  </a:cubicBezTo>
                  <a:cubicBezTo>
                    <a:pt x="646" y="447"/>
                    <a:pt x="665" y="426"/>
                    <a:pt x="665" y="404"/>
                  </a:cubicBezTo>
                  <a:cubicBezTo>
                    <a:pt x="665" y="383"/>
                    <a:pt x="649" y="364"/>
                    <a:pt x="628" y="364"/>
                  </a:cubicBezTo>
                  <a:cubicBezTo>
                    <a:pt x="627" y="364"/>
                    <a:pt x="626" y="364"/>
                    <a:pt x="625" y="364"/>
                  </a:cubicBezTo>
                  <a:cubicBezTo>
                    <a:pt x="593" y="366"/>
                    <a:pt x="564" y="416"/>
                    <a:pt x="557" y="444"/>
                  </a:cubicBezTo>
                  <a:cubicBezTo>
                    <a:pt x="557" y="445"/>
                    <a:pt x="556" y="453"/>
                    <a:pt x="555" y="461"/>
                  </a:cubicBezTo>
                  <a:cubicBezTo>
                    <a:pt x="554" y="443"/>
                    <a:pt x="554" y="425"/>
                    <a:pt x="552" y="408"/>
                  </a:cubicBezTo>
                  <a:cubicBezTo>
                    <a:pt x="550" y="378"/>
                    <a:pt x="546" y="348"/>
                    <a:pt x="540" y="319"/>
                  </a:cubicBezTo>
                  <a:cubicBezTo>
                    <a:pt x="544" y="318"/>
                    <a:pt x="596" y="308"/>
                    <a:pt x="615" y="294"/>
                  </a:cubicBezTo>
                  <a:cubicBezTo>
                    <a:pt x="633" y="281"/>
                    <a:pt x="651" y="260"/>
                    <a:pt x="652" y="238"/>
                  </a:cubicBezTo>
                  <a:cubicBezTo>
                    <a:pt x="652" y="217"/>
                    <a:pt x="636" y="198"/>
                    <a:pt x="615" y="198"/>
                  </a:cubicBezTo>
                  <a:cubicBezTo>
                    <a:pt x="614" y="198"/>
                    <a:pt x="613" y="198"/>
                    <a:pt x="612" y="198"/>
                  </a:cubicBezTo>
                  <a:cubicBezTo>
                    <a:pt x="580" y="200"/>
                    <a:pt x="551" y="250"/>
                    <a:pt x="544" y="278"/>
                  </a:cubicBezTo>
                  <a:cubicBezTo>
                    <a:pt x="544" y="280"/>
                    <a:pt x="540" y="306"/>
                    <a:pt x="540" y="316"/>
                  </a:cubicBezTo>
                  <a:cubicBezTo>
                    <a:pt x="540" y="315"/>
                    <a:pt x="540" y="315"/>
                    <a:pt x="540" y="315"/>
                  </a:cubicBezTo>
                  <a:cubicBezTo>
                    <a:pt x="533" y="286"/>
                    <a:pt x="524" y="258"/>
                    <a:pt x="512" y="231"/>
                  </a:cubicBezTo>
                  <a:cubicBezTo>
                    <a:pt x="502" y="206"/>
                    <a:pt x="491" y="183"/>
                    <a:pt x="478" y="160"/>
                  </a:cubicBezTo>
                  <a:cubicBezTo>
                    <a:pt x="466" y="139"/>
                    <a:pt x="454" y="120"/>
                    <a:pt x="443" y="103"/>
                  </a:cubicBezTo>
                  <a:cubicBezTo>
                    <a:pt x="437" y="94"/>
                    <a:pt x="432" y="86"/>
                    <a:pt x="426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0" y="41"/>
                    <a:pt x="419" y="38"/>
                  </a:cubicBezTo>
                  <a:cubicBezTo>
                    <a:pt x="415" y="27"/>
                    <a:pt x="408" y="13"/>
                    <a:pt x="39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45"/>
            <p:cNvSpPr/>
            <p:nvPr/>
          </p:nvSpPr>
          <p:spPr>
            <a:xfrm>
              <a:off x="5330832" y="3227973"/>
              <a:ext cx="100787" cy="156013"/>
            </a:xfrm>
            <a:custGeom>
              <a:avLst/>
              <a:gdLst/>
              <a:ahLst/>
              <a:cxnLst/>
              <a:rect l="l" t="t" r="r" b="b"/>
              <a:pathLst>
                <a:path w="95" h="147" extrusionOk="0">
                  <a:moveTo>
                    <a:pt x="47" y="0"/>
                  </a:moveTo>
                  <a:cubicBezTo>
                    <a:pt x="37" y="0"/>
                    <a:pt x="26" y="5"/>
                    <a:pt x="19" y="15"/>
                  </a:cubicBezTo>
                  <a:cubicBezTo>
                    <a:pt x="0" y="40"/>
                    <a:pt x="18" y="95"/>
                    <a:pt x="35" y="119"/>
                  </a:cubicBezTo>
                  <a:cubicBezTo>
                    <a:pt x="36" y="120"/>
                    <a:pt x="54" y="140"/>
                    <a:pt x="60" y="147"/>
                  </a:cubicBezTo>
                  <a:cubicBezTo>
                    <a:pt x="64" y="143"/>
                    <a:pt x="67" y="138"/>
                    <a:pt x="71" y="134"/>
                  </a:cubicBezTo>
                  <a:cubicBezTo>
                    <a:pt x="79" y="118"/>
                    <a:pt x="92" y="92"/>
                    <a:pt x="93" y="75"/>
                  </a:cubicBezTo>
                  <a:cubicBezTo>
                    <a:pt x="95" y="54"/>
                    <a:pt x="91" y="26"/>
                    <a:pt x="75" y="11"/>
                  </a:cubicBezTo>
                  <a:cubicBezTo>
                    <a:pt x="67" y="4"/>
                    <a:pt x="57" y="0"/>
                    <a:pt x="4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5394803" y="3370180"/>
              <a:ext cx="11506" cy="15647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cubicBezTo>
                    <a:pt x="7" y="4"/>
                    <a:pt x="4" y="9"/>
                    <a:pt x="0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9"/>
                    <a:pt x="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7699566" y="2988200"/>
              <a:ext cx="161076" cy="91123"/>
            </a:xfrm>
            <a:custGeom>
              <a:avLst/>
              <a:gdLst/>
              <a:ahLst/>
              <a:cxnLst/>
              <a:rect l="l" t="t" r="r" b="b"/>
              <a:pathLst>
                <a:path w="152" h="86" extrusionOk="0">
                  <a:moveTo>
                    <a:pt x="107" y="0"/>
                  </a:moveTo>
                  <a:cubicBezTo>
                    <a:pt x="79" y="0"/>
                    <a:pt x="43" y="18"/>
                    <a:pt x="27" y="33"/>
                  </a:cubicBezTo>
                  <a:cubicBezTo>
                    <a:pt x="25" y="35"/>
                    <a:pt x="2" y="62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2" y="65"/>
                    <a:pt x="51" y="86"/>
                    <a:pt x="76" y="86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98" y="86"/>
                    <a:pt x="126" y="78"/>
                    <a:pt x="139" y="60"/>
                  </a:cubicBezTo>
                  <a:cubicBezTo>
                    <a:pt x="152" y="42"/>
                    <a:pt x="148" y="16"/>
                    <a:pt x="128" y="5"/>
                  </a:cubicBezTo>
                  <a:cubicBezTo>
                    <a:pt x="122" y="1"/>
                    <a:pt x="115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7077813" y="2597017"/>
              <a:ext cx="721619" cy="637400"/>
            </a:xfrm>
            <a:custGeom>
              <a:avLst/>
              <a:gdLst/>
              <a:ahLst/>
              <a:cxnLst/>
              <a:rect l="l" t="t" r="r" b="b"/>
              <a:pathLst>
                <a:path w="681" h="601" extrusionOk="0">
                  <a:moveTo>
                    <a:pt x="613" y="521"/>
                  </a:moveTo>
                  <a:cubicBezTo>
                    <a:pt x="597" y="521"/>
                    <a:pt x="579" y="524"/>
                    <a:pt x="565" y="529"/>
                  </a:cubicBezTo>
                  <a:cubicBezTo>
                    <a:pt x="583" y="548"/>
                    <a:pt x="603" y="573"/>
                    <a:pt x="625" y="601"/>
                  </a:cubicBezTo>
                  <a:cubicBezTo>
                    <a:pt x="635" y="600"/>
                    <a:pt x="644" y="597"/>
                    <a:pt x="651" y="591"/>
                  </a:cubicBezTo>
                  <a:cubicBezTo>
                    <a:pt x="669" y="577"/>
                    <a:pt x="672" y="551"/>
                    <a:pt x="656" y="534"/>
                  </a:cubicBezTo>
                  <a:cubicBezTo>
                    <a:pt x="646" y="525"/>
                    <a:pt x="630" y="521"/>
                    <a:pt x="613" y="521"/>
                  </a:cubicBezTo>
                  <a:moveTo>
                    <a:pt x="476" y="412"/>
                  </a:moveTo>
                  <a:cubicBezTo>
                    <a:pt x="468" y="412"/>
                    <a:pt x="460" y="414"/>
                    <a:pt x="454" y="419"/>
                  </a:cubicBezTo>
                  <a:cubicBezTo>
                    <a:pt x="493" y="453"/>
                    <a:pt x="514" y="475"/>
                    <a:pt x="514" y="475"/>
                  </a:cubicBezTo>
                  <a:cubicBezTo>
                    <a:pt x="514" y="475"/>
                    <a:pt x="517" y="478"/>
                    <a:pt x="524" y="484"/>
                  </a:cubicBezTo>
                  <a:cubicBezTo>
                    <a:pt x="521" y="457"/>
                    <a:pt x="512" y="426"/>
                    <a:pt x="493" y="416"/>
                  </a:cubicBezTo>
                  <a:cubicBezTo>
                    <a:pt x="487" y="413"/>
                    <a:pt x="481" y="412"/>
                    <a:pt x="476" y="412"/>
                  </a:cubicBezTo>
                  <a:moveTo>
                    <a:pt x="632" y="167"/>
                  </a:moveTo>
                  <a:cubicBezTo>
                    <a:pt x="622" y="167"/>
                    <a:pt x="611" y="171"/>
                    <a:pt x="603" y="180"/>
                  </a:cubicBezTo>
                  <a:cubicBezTo>
                    <a:pt x="587" y="196"/>
                    <a:pt x="586" y="224"/>
                    <a:pt x="590" y="245"/>
                  </a:cubicBezTo>
                  <a:cubicBezTo>
                    <a:pt x="593" y="267"/>
                    <a:pt x="618" y="305"/>
                    <a:pt x="624" y="314"/>
                  </a:cubicBezTo>
                  <a:cubicBezTo>
                    <a:pt x="622" y="324"/>
                    <a:pt x="619" y="333"/>
                    <a:pt x="616" y="344"/>
                  </a:cubicBezTo>
                  <a:cubicBezTo>
                    <a:pt x="610" y="363"/>
                    <a:pt x="603" y="384"/>
                    <a:pt x="594" y="407"/>
                  </a:cubicBezTo>
                  <a:cubicBezTo>
                    <a:pt x="591" y="413"/>
                    <a:pt x="588" y="419"/>
                    <a:pt x="586" y="425"/>
                  </a:cubicBezTo>
                  <a:cubicBezTo>
                    <a:pt x="588" y="414"/>
                    <a:pt x="591" y="398"/>
                    <a:pt x="591" y="397"/>
                  </a:cubicBezTo>
                  <a:cubicBezTo>
                    <a:pt x="593" y="368"/>
                    <a:pt x="580" y="312"/>
                    <a:pt x="550" y="300"/>
                  </a:cubicBezTo>
                  <a:cubicBezTo>
                    <a:pt x="546" y="298"/>
                    <a:pt x="541" y="297"/>
                    <a:pt x="537" y="297"/>
                  </a:cubicBezTo>
                  <a:cubicBezTo>
                    <a:pt x="520" y="297"/>
                    <a:pt x="505" y="309"/>
                    <a:pt x="500" y="326"/>
                  </a:cubicBezTo>
                  <a:cubicBezTo>
                    <a:pt x="494" y="348"/>
                    <a:pt x="505" y="373"/>
                    <a:pt x="518" y="390"/>
                  </a:cubicBezTo>
                  <a:cubicBezTo>
                    <a:pt x="532" y="408"/>
                    <a:pt x="572" y="431"/>
                    <a:pt x="581" y="436"/>
                  </a:cubicBezTo>
                  <a:cubicBezTo>
                    <a:pt x="575" y="450"/>
                    <a:pt x="569" y="464"/>
                    <a:pt x="561" y="478"/>
                  </a:cubicBezTo>
                  <a:cubicBezTo>
                    <a:pt x="556" y="488"/>
                    <a:pt x="551" y="497"/>
                    <a:pt x="545" y="507"/>
                  </a:cubicBezTo>
                  <a:cubicBezTo>
                    <a:pt x="546" y="508"/>
                    <a:pt x="548" y="510"/>
                    <a:pt x="549" y="511"/>
                  </a:cubicBezTo>
                  <a:cubicBezTo>
                    <a:pt x="555" y="501"/>
                    <a:pt x="561" y="491"/>
                    <a:pt x="566" y="480"/>
                  </a:cubicBezTo>
                  <a:cubicBezTo>
                    <a:pt x="574" y="465"/>
                    <a:pt x="581" y="449"/>
                    <a:pt x="587" y="434"/>
                  </a:cubicBezTo>
                  <a:cubicBezTo>
                    <a:pt x="587" y="433"/>
                    <a:pt x="587" y="433"/>
                    <a:pt x="587" y="433"/>
                  </a:cubicBezTo>
                  <a:cubicBezTo>
                    <a:pt x="591" y="425"/>
                    <a:pt x="594" y="416"/>
                    <a:pt x="597" y="408"/>
                  </a:cubicBezTo>
                  <a:cubicBezTo>
                    <a:pt x="606" y="385"/>
                    <a:pt x="612" y="364"/>
                    <a:pt x="618" y="345"/>
                  </a:cubicBezTo>
                  <a:cubicBezTo>
                    <a:pt x="620" y="334"/>
                    <a:pt x="623" y="325"/>
                    <a:pt x="625" y="316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50" y="286"/>
                    <a:pt x="651" y="284"/>
                  </a:cubicBezTo>
                  <a:cubicBezTo>
                    <a:pt x="666" y="260"/>
                    <a:pt x="681" y="204"/>
                    <a:pt x="660" y="179"/>
                  </a:cubicBezTo>
                  <a:cubicBezTo>
                    <a:pt x="652" y="171"/>
                    <a:pt x="642" y="167"/>
                    <a:pt x="632" y="167"/>
                  </a:cubicBezTo>
                  <a:moveTo>
                    <a:pt x="41" y="0"/>
                  </a:moveTo>
                  <a:cubicBezTo>
                    <a:pt x="22" y="0"/>
                    <a:pt x="7" y="14"/>
                    <a:pt x="4" y="33"/>
                  </a:cubicBezTo>
                  <a:cubicBezTo>
                    <a:pt x="0" y="55"/>
                    <a:pt x="14" y="79"/>
                    <a:pt x="28" y="95"/>
                  </a:cubicBezTo>
                  <a:cubicBezTo>
                    <a:pt x="43" y="111"/>
                    <a:pt x="85" y="129"/>
                    <a:pt x="95" y="134"/>
                  </a:cubicBezTo>
                  <a:cubicBezTo>
                    <a:pt x="98" y="143"/>
                    <a:pt x="102" y="152"/>
                    <a:pt x="105" y="163"/>
                  </a:cubicBezTo>
                  <a:cubicBezTo>
                    <a:pt x="106" y="169"/>
                    <a:pt x="108" y="176"/>
                    <a:pt x="110" y="183"/>
                  </a:cubicBezTo>
                  <a:cubicBezTo>
                    <a:pt x="111" y="183"/>
                    <a:pt x="112" y="184"/>
                    <a:pt x="113" y="185"/>
                  </a:cubicBezTo>
                  <a:cubicBezTo>
                    <a:pt x="111" y="177"/>
                    <a:pt x="109" y="169"/>
                    <a:pt x="107" y="162"/>
                  </a:cubicBezTo>
                  <a:cubicBezTo>
                    <a:pt x="103" y="152"/>
                    <a:pt x="100" y="143"/>
                    <a:pt x="97" y="134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101" y="96"/>
                    <a:pt x="101" y="93"/>
                  </a:cubicBezTo>
                  <a:cubicBezTo>
                    <a:pt x="100" y="65"/>
                    <a:pt x="81" y="10"/>
                    <a:pt x="51" y="1"/>
                  </a:cubicBezTo>
                  <a:cubicBezTo>
                    <a:pt x="47" y="0"/>
                    <a:pt x="44" y="0"/>
                    <a:pt x="4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6999116" y="2767757"/>
              <a:ext cx="740948" cy="847258"/>
            </a:xfrm>
            <a:custGeom>
              <a:avLst/>
              <a:gdLst/>
              <a:ahLst/>
              <a:cxnLst/>
              <a:rect l="l" t="t" r="r" b="b"/>
              <a:pathLst>
                <a:path w="699" h="799" extrusionOk="0">
                  <a:moveTo>
                    <a:pt x="107" y="0"/>
                  </a:moveTo>
                  <a:cubicBezTo>
                    <a:pt x="104" y="0"/>
                    <a:pt x="102" y="1"/>
                    <a:pt x="100" y="1"/>
                  </a:cubicBezTo>
                  <a:cubicBezTo>
                    <a:pt x="77" y="6"/>
                    <a:pt x="66" y="29"/>
                    <a:pt x="73" y="51"/>
                  </a:cubicBezTo>
                  <a:cubicBezTo>
                    <a:pt x="79" y="72"/>
                    <a:pt x="103" y="87"/>
                    <a:pt x="123" y="94"/>
                  </a:cubicBezTo>
                  <a:cubicBezTo>
                    <a:pt x="134" y="98"/>
                    <a:pt x="151" y="99"/>
                    <a:pt x="167" y="99"/>
                  </a:cubicBezTo>
                  <a:cubicBezTo>
                    <a:pt x="182" y="99"/>
                    <a:pt x="196" y="98"/>
                    <a:pt x="201" y="98"/>
                  </a:cubicBezTo>
                  <a:cubicBezTo>
                    <a:pt x="203" y="113"/>
                    <a:pt x="206" y="128"/>
                    <a:pt x="207" y="144"/>
                  </a:cubicBezTo>
                  <a:cubicBezTo>
                    <a:pt x="210" y="173"/>
                    <a:pt x="211" y="202"/>
                    <a:pt x="208" y="231"/>
                  </a:cubicBezTo>
                  <a:cubicBezTo>
                    <a:pt x="208" y="232"/>
                    <a:pt x="208" y="234"/>
                    <a:pt x="208" y="236"/>
                  </a:cubicBezTo>
                  <a:cubicBezTo>
                    <a:pt x="206" y="230"/>
                    <a:pt x="197" y="199"/>
                    <a:pt x="196" y="197"/>
                  </a:cubicBezTo>
                  <a:cubicBezTo>
                    <a:pt x="185" y="172"/>
                    <a:pt x="150" y="130"/>
                    <a:pt x="119" y="130"/>
                  </a:cubicBezTo>
                  <a:cubicBezTo>
                    <a:pt x="118" y="130"/>
                    <a:pt x="117" y="130"/>
                    <a:pt x="116" y="130"/>
                  </a:cubicBezTo>
                  <a:cubicBezTo>
                    <a:pt x="93" y="132"/>
                    <a:pt x="79" y="154"/>
                    <a:pt x="83" y="176"/>
                  </a:cubicBezTo>
                  <a:cubicBezTo>
                    <a:pt x="88" y="198"/>
                    <a:pt x="110" y="216"/>
                    <a:pt x="129" y="225"/>
                  </a:cubicBezTo>
                  <a:cubicBezTo>
                    <a:pt x="151" y="236"/>
                    <a:pt x="206" y="237"/>
                    <a:pt x="208" y="237"/>
                  </a:cubicBezTo>
                  <a:cubicBezTo>
                    <a:pt x="205" y="266"/>
                    <a:pt x="200" y="294"/>
                    <a:pt x="193" y="323"/>
                  </a:cubicBezTo>
                  <a:cubicBezTo>
                    <a:pt x="188" y="343"/>
                    <a:pt x="182" y="364"/>
                    <a:pt x="176" y="385"/>
                  </a:cubicBezTo>
                  <a:cubicBezTo>
                    <a:pt x="175" y="378"/>
                    <a:pt x="166" y="350"/>
                    <a:pt x="165" y="348"/>
                  </a:cubicBezTo>
                  <a:cubicBezTo>
                    <a:pt x="154" y="322"/>
                    <a:pt x="119" y="280"/>
                    <a:pt x="88" y="280"/>
                  </a:cubicBezTo>
                  <a:cubicBezTo>
                    <a:pt x="87" y="280"/>
                    <a:pt x="86" y="280"/>
                    <a:pt x="85" y="280"/>
                  </a:cubicBezTo>
                  <a:cubicBezTo>
                    <a:pt x="62" y="282"/>
                    <a:pt x="48" y="304"/>
                    <a:pt x="52" y="326"/>
                  </a:cubicBezTo>
                  <a:cubicBezTo>
                    <a:pt x="57" y="348"/>
                    <a:pt x="79" y="366"/>
                    <a:pt x="98" y="375"/>
                  </a:cubicBezTo>
                  <a:cubicBezTo>
                    <a:pt x="119" y="386"/>
                    <a:pt x="172" y="387"/>
                    <a:pt x="176" y="387"/>
                  </a:cubicBezTo>
                  <a:cubicBezTo>
                    <a:pt x="173" y="397"/>
                    <a:pt x="171" y="406"/>
                    <a:pt x="168" y="416"/>
                  </a:cubicBezTo>
                  <a:cubicBezTo>
                    <a:pt x="159" y="447"/>
                    <a:pt x="149" y="478"/>
                    <a:pt x="141" y="509"/>
                  </a:cubicBezTo>
                  <a:cubicBezTo>
                    <a:pt x="138" y="520"/>
                    <a:pt x="136" y="530"/>
                    <a:pt x="134" y="541"/>
                  </a:cubicBezTo>
                  <a:cubicBezTo>
                    <a:pt x="130" y="530"/>
                    <a:pt x="125" y="510"/>
                    <a:pt x="124" y="509"/>
                  </a:cubicBezTo>
                  <a:cubicBezTo>
                    <a:pt x="113" y="483"/>
                    <a:pt x="78" y="441"/>
                    <a:pt x="46" y="441"/>
                  </a:cubicBezTo>
                  <a:cubicBezTo>
                    <a:pt x="45" y="441"/>
                    <a:pt x="44" y="441"/>
                    <a:pt x="43" y="441"/>
                  </a:cubicBezTo>
                  <a:cubicBezTo>
                    <a:pt x="20" y="443"/>
                    <a:pt x="6" y="465"/>
                    <a:pt x="11" y="487"/>
                  </a:cubicBezTo>
                  <a:cubicBezTo>
                    <a:pt x="15" y="510"/>
                    <a:pt x="37" y="527"/>
                    <a:pt x="56" y="536"/>
                  </a:cubicBezTo>
                  <a:cubicBezTo>
                    <a:pt x="76" y="546"/>
                    <a:pt x="120" y="548"/>
                    <a:pt x="132" y="548"/>
                  </a:cubicBezTo>
                  <a:cubicBezTo>
                    <a:pt x="128" y="566"/>
                    <a:pt x="124" y="584"/>
                    <a:pt x="122" y="601"/>
                  </a:cubicBezTo>
                  <a:cubicBezTo>
                    <a:pt x="121" y="609"/>
                    <a:pt x="119" y="617"/>
                    <a:pt x="119" y="624"/>
                  </a:cubicBezTo>
                  <a:cubicBezTo>
                    <a:pt x="118" y="632"/>
                    <a:pt x="117" y="639"/>
                    <a:pt x="117" y="646"/>
                  </a:cubicBezTo>
                  <a:cubicBezTo>
                    <a:pt x="116" y="662"/>
                    <a:pt x="115" y="676"/>
                    <a:pt x="114" y="690"/>
                  </a:cubicBezTo>
                  <a:cubicBezTo>
                    <a:pt x="114" y="697"/>
                    <a:pt x="114" y="703"/>
                    <a:pt x="114" y="710"/>
                  </a:cubicBezTo>
                  <a:cubicBezTo>
                    <a:pt x="112" y="699"/>
                    <a:pt x="110" y="681"/>
                    <a:pt x="109" y="679"/>
                  </a:cubicBezTo>
                  <a:cubicBezTo>
                    <a:pt x="102" y="651"/>
                    <a:pt x="72" y="602"/>
                    <a:pt x="40" y="600"/>
                  </a:cubicBezTo>
                  <a:cubicBezTo>
                    <a:pt x="39" y="600"/>
                    <a:pt x="39" y="600"/>
                    <a:pt x="38" y="600"/>
                  </a:cubicBezTo>
                  <a:cubicBezTo>
                    <a:pt x="16" y="600"/>
                    <a:pt x="0" y="619"/>
                    <a:pt x="1" y="641"/>
                  </a:cubicBezTo>
                  <a:cubicBezTo>
                    <a:pt x="2" y="663"/>
                    <a:pt x="21" y="684"/>
                    <a:pt x="39" y="696"/>
                  </a:cubicBezTo>
                  <a:cubicBezTo>
                    <a:pt x="58" y="709"/>
                    <a:pt x="108" y="719"/>
                    <a:pt x="114" y="720"/>
                  </a:cubicBezTo>
                  <a:cubicBezTo>
                    <a:pt x="113" y="737"/>
                    <a:pt x="113" y="753"/>
                    <a:pt x="113" y="769"/>
                  </a:cubicBezTo>
                  <a:cubicBezTo>
                    <a:pt x="113" y="775"/>
                    <a:pt x="114" y="782"/>
                    <a:pt x="114" y="788"/>
                  </a:cubicBezTo>
                  <a:cubicBezTo>
                    <a:pt x="133" y="796"/>
                    <a:pt x="133" y="796"/>
                    <a:pt x="133" y="796"/>
                  </a:cubicBezTo>
                  <a:cubicBezTo>
                    <a:pt x="133" y="787"/>
                    <a:pt x="133" y="778"/>
                    <a:pt x="132" y="768"/>
                  </a:cubicBezTo>
                  <a:cubicBezTo>
                    <a:pt x="132" y="754"/>
                    <a:pt x="132" y="740"/>
                    <a:pt x="132" y="724"/>
                  </a:cubicBezTo>
                  <a:cubicBezTo>
                    <a:pt x="138" y="724"/>
                    <a:pt x="185" y="720"/>
                    <a:pt x="206" y="710"/>
                  </a:cubicBezTo>
                  <a:cubicBezTo>
                    <a:pt x="217" y="722"/>
                    <a:pt x="228" y="734"/>
                    <a:pt x="239" y="745"/>
                  </a:cubicBezTo>
                  <a:cubicBezTo>
                    <a:pt x="230" y="759"/>
                    <a:pt x="221" y="773"/>
                    <a:pt x="212" y="786"/>
                  </a:cubicBezTo>
                  <a:cubicBezTo>
                    <a:pt x="209" y="791"/>
                    <a:pt x="206" y="795"/>
                    <a:pt x="203" y="799"/>
                  </a:cubicBezTo>
                  <a:cubicBezTo>
                    <a:pt x="226" y="799"/>
                    <a:pt x="226" y="799"/>
                    <a:pt x="226" y="799"/>
                  </a:cubicBezTo>
                  <a:cubicBezTo>
                    <a:pt x="227" y="798"/>
                    <a:pt x="227" y="797"/>
                    <a:pt x="228" y="796"/>
                  </a:cubicBezTo>
                  <a:cubicBezTo>
                    <a:pt x="236" y="784"/>
                    <a:pt x="244" y="772"/>
                    <a:pt x="252" y="759"/>
                  </a:cubicBezTo>
                  <a:cubicBezTo>
                    <a:pt x="257" y="762"/>
                    <a:pt x="301" y="787"/>
                    <a:pt x="325" y="789"/>
                  </a:cubicBezTo>
                  <a:cubicBezTo>
                    <a:pt x="328" y="789"/>
                    <a:pt x="331" y="789"/>
                    <a:pt x="335" y="789"/>
                  </a:cubicBezTo>
                  <a:cubicBezTo>
                    <a:pt x="354" y="789"/>
                    <a:pt x="376" y="784"/>
                    <a:pt x="389" y="770"/>
                  </a:cubicBezTo>
                  <a:cubicBezTo>
                    <a:pt x="404" y="754"/>
                    <a:pt x="404" y="727"/>
                    <a:pt x="385" y="714"/>
                  </a:cubicBezTo>
                  <a:cubicBezTo>
                    <a:pt x="377" y="708"/>
                    <a:pt x="367" y="706"/>
                    <a:pt x="356" y="706"/>
                  </a:cubicBezTo>
                  <a:cubicBezTo>
                    <a:pt x="329" y="706"/>
                    <a:pt x="297" y="718"/>
                    <a:pt x="281" y="730"/>
                  </a:cubicBezTo>
                  <a:cubicBezTo>
                    <a:pt x="279" y="731"/>
                    <a:pt x="263" y="746"/>
                    <a:pt x="255" y="754"/>
                  </a:cubicBezTo>
                  <a:cubicBezTo>
                    <a:pt x="260" y="746"/>
                    <a:pt x="265" y="739"/>
                    <a:pt x="271" y="731"/>
                  </a:cubicBezTo>
                  <a:cubicBezTo>
                    <a:pt x="278" y="719"/>
                    <a:pt x="287" y="707"/>
                    <a:pt x="295" y="696"/>
                  </a:cubicBezTo>
                  <a:cubicBezTo>
                    <a:pt x="309" y="678"/>
                    <a:pt x="309" y="678"/>
                    <a:pt x="309" y="678"/>
                  </a:cubicBezTo>
                  <a:cubicBezTo>
                    <a:pt x="313" y="672"/>
                    <a:pt x="318" y="667"/>
                    <a:pt x="323" y="661"/>
                  </a:cubicBezTo>
                  <a:cubicBezTo>
                    <a:pt x="330" y="653"/>
                    <a:pt x="338" y="645"/>
                    <a:pt x="346" y="636"/>
                  </a:cubicBezTo>
                  <a:cubicBezTo>
                    <a:pt x="357" y="645"/>
                    <a:pt x="390" y="669"/>
                    <a:pt x="410" y="674"/>
                  </a:cubicBezTo>
                  <a:cubicBezTo>
                    <a:pt x="418" y="676"/>
                    <a:pt x="427" y="678"/>
                    <a:pt x="436" y="678"/>
                  </a:cubicBezTo>
                  <a:cubicBezTo>
                    <a:pt x="451" y="678"/>
                    <a:pt x="466" y="674"/>
                    <a:pt x="476" y="666"/>
                  </a:cubicBezTo>
                  <a:cubicBezTo>
                    <a:pt x="493" y="652"/>
                    <a:pt x="497" y="626"/>
                    <a:pt x="481" y="609"/>
                  </a:cubicBezTo>
                  <a:cubicBezTo>
                    <a:pt x="471" y="600"/>
                    <a:pt x="455" y="596"/>
                    <a:pt x="438" y="596"/>
                  </a:cubicBezTo>
                  <a:cubicBezTo>
                    <a:pt x="415" y="596"/>
                    <a:pt x="390" y="603"/>
                    <a:pt x="376" y="610"/>
                  </a:cubicBezTo>
                  <a:cubicBezTo>
                    <a:pt x="375" y="611"/>
                    <a:pt x="370" y="614"/>
                    <a:pt x="364" y="618"/>
                  </a:cubicBezTo>
                  <a:cubicBezTo>
                    <a:pt x="372" y="610"/>
                    <a:pt x="380" y="602"/>
                    <a:pt x="388" y="595"/>
                  </a:cubicBezTo>
                  <a:cubicBezTo>
                    <a:pt x="411" y="573"/>
                    <a:pt x="435" y="552"/>
                    <a:pt x="460" y="530"/>
                  </a:cubicBezTo>
                  <a:cubicBezTo>
                    <a:pt x="475" y="517"/>
                    <a:pt x="475" y="517"/>
                    <a:pt x="475" y="517"/>
                  </a:cubicBezTo>
                  <a:cubicBezTo>
                    <a:pt x="484" y="524"/>
                    <a:pt x="520" y="551"/>
                    <a:pt x="541" y="556"/>
                  </a:cubicBezTo>
                  <a:cubicBezTo>
                    <a:pt x="549" y="558"/>
                    <a:pt x="558" y="559"/>
                    <a:pt x="567" y="559"/>
                  </a:cubicBezTo>
                  <a:cubicBezTo>
                    <a:pt x="582" y="559"/>
                    <a:pt x="597" y="556"/>
                    <a:pt x="607" y="547"/>
                  </a:cubicBezTo>
                  <a:cubicBezTo>
                    <a:pt x="624" y="533"/>
                    <a:pt x="628" y="507"/>
                    <a:pt x="612" y="491"/>
                  </a:cubicBezTo>
                  <a:cubicBezTo>
                    <a:pt x="602" y="481"/>
                    <a:pt x="586" y="478"/>
                    <a:pt x="569" y="478"/>
                  </a:cubicBezTo>
                  <a:cubicBezTo>
                    <a:pt x="546" y="478"/>
                    <a:pt x="521" y="484"/>
                    <a:pt x="507" y="492"/>
                  </a:cubicBezTo>
                  <a:cubicBezTo>
                    <a:pt x="506" y="492"/>
                    <a:pt x="500" y="496"/>
                    <a:pt x="493" y="501"/>
                  </a:cubicBezTo>
                  <a:cubicBezTo>
                    <a:pt x="506" y="489"/>
                    <a:pt x="519" y="477"/>
                    <a:pt x="531" y="465"/>
                  </a:cubicBezTo>
                  <a:cubicBezTo>
                    <a:pt x="553" y="444"/>
                    <a:pt x="573" y="421"/>
                    <a:pt x="591" y="398"/>
                  </a:cubicBezTo>
                  <a:cubicBezTo>
                    <a:pt x="594" y="400"/>
                    <a:pt x="636" y="433"/>
                    <a:pt x="659" y="438"/>
                  </a:cubicBezTo>
                  <a:cubicBezTo>
                    <a:pt x="667" y="440"/>
                    <a:pt x="676" y="442"/>
                    <a:pt x="685" y="442"/>
                  </a:cubicBezTo>
                  <a:cubicBezTo>
                    <a:pt x="690" y="442"/>
                    <a:pt x="695" y="441"/>
                    <a:pt x="699" y="440"/>
                  </a:cubicBezTo>
                  <a:cubicBezTo>
                    <a:pt x="677" y="412"/>
                    <a:pt x="657" y="387"/>
                    <a:pt x="639" y="368"/>
                  </a:cubicBezTo>
                  <a:cubicBezTo>
                    <a:pt x="634" y="370"/>
                    <a:pt x="629" y="372"/>
                    <a:pt x="625" y="374"/>
                  </a:cubicBezTo>
                  <a:cubicBezTo>
                    <a:pt x="623" y="375"/>
                    <a:pt x="601" y="390"/>
                    <a:pt x="593" y="395"/>
                  </a:cubicBezTo>
                  <a:cubicBezTo>
                    <a:pt x="594" y="394"/>
                    <a:pt x="594" y="394"/>
                    <a:pt x="594" y="394"/>
                  </a:cubicBezTo>
                  <a:cubicBezTo>
                    <a:pt x="605" y="380"/>
                    <a:pt x="614" y="365"/>
                    <a:pt x="623" y="350"/>
                  </a:cubicBezTo>
                  <a:cubicBezTo>
                    <a:pt x="622" y="349"/>
                    <a:pt x="620" y="347"/>
                    <a:pt x="619" y="346"/>
                  </a:cubicBezTo>
                  <a:cubicBezTo>
                    <a:pt x="610" y="361"/>
                    <a:pt x="599" y="376"/>
                    <a:pt x="588" y="390"/>
                  </a:cubicBezTo>
                  <a:cubicBezTo>
                    <a:pt x="587" y="392"/>
                    <a:pt x="586" y="393"/>
                    <a:pt x="585" y="394"/>
                  </a:cubicBezTo>
                  <a:cubicBezTo>
                    <a:pt x="587" y="389"/>
                    <a:pt x="596" y="358"/>
                    <a:pt x="597" y="356"/>
                  </a:cubicBezTo>
                  <a:cubicBezTo>
                    <a:pt x="598" y="347"/>
                    <a:pt x="599" y="335"/>
                    <a:pt x="598" y="323"/>
                  </a:cubicBezTo>
                  <a:cubicBezTo>
                    <a:pt x="591" y="317"/>
                    <a:pt x="588" y="314"/>
                    <a:pt x="588" y="314"/>
                  </a:cubicBezTo>
                  <a:cubicBezTo>
                    <a:pt x="588" y="314"/>
                    <a:pt x="567" y="292"/>
                    <a:pt x="528" y="258"/>
                  </a:cubicBezTo>
                  <a:cubicBezTo>
                    <a:pt x="522" y="262"/>
                    <a:pt x="517" y="268"/>
                    <a:pt x="514" y="276"/>
                  </a:cubicBezTo>
                  <a:cubicBezTo>
                    <a:pt x="505" y="297"/>
                    <a:pt x="514" y="323"/>
                    <a:pt x="525" y="342"/>
                  </a:cubicBezTo>
                  <a:cubicBezTo>
                    <a:pt x="538" y="363"/>
                    <a:pt x="582" y="394"/>
                    <a:pt x="584" y="395"/>
                  </a:cubicBezTo>
                  <a:cubicBezTo>
                    <a:pt x="566" y="417"/>
                    <a:pt x="546" y="439"/>
                    <a:pt x="525" y="458"/>
                  </a:cubicBezTo>
                  <a:cubicBezTo>
                    <a:pt x="509" y="473"/>
                    <a:pt x="493" y="487"/>
                    <a:pt x="476" y="502"/>
                  </a:cubicBezTo>
                  <a:cubicBezTo>
                    <a:pt x="479" y="494"/>
                    <a:pt x="487" y="466"/>
                    <a:pt x="488" y="464"/>
                  </a:cubicBezTo>
                  <a:cubicBezTo>
                    <a:pt x="493" y="436"/>
                    <a:pt x="486" y="378"/>
                    <a:pt x="458" y="363"/>
                  </a:cubicBezTo>
                  <a:cubicBezTo>
                    <a:pt x="452" y="360"/>
                    <a:pt x="446" y="359"/>
                    <a:pt x="441" y="359"/>
                  </a:cubicBezTo>
                  <a:cubicBezTo>
                    <a:pt x="426" y="359"/>
                    <a:pt x="412" y="368"/>
                    <a:pt x="405" y="384"/>
                  </a:cubicBezTo>
                  <a:cubicBezTo>
                    <a:pt x="397" y="405"/>
                    <a:pt x="405" y="431"/>
                    <a:pt x="416" y="450"/>
                  </a:cubicBezTo>
                  <a:cubicBezTo>
                    <a:pt x="429" y="470"/>
                    <a:pt x="471" y="500"/>
                    <a:pt x="475" y="503"/>
                  </a:cubicBezTo>
                  <a:cubicBezTo>
                    <a:pt x="467" y="509"/>
                    <a:pt x="460" y="516"/>
                    <a:pt x="452" y="522"/>
                  </a:cubicBezTo>
                  <a:cubicBezTo>
                    <a:pt x="428" y="543"/>
                    <a:pt x="403" y="564"/>
                    <a:pt x="379" y="585"/>
                  </a:cubicBezTo>
                  <a:cubicBezTo>
                    <a:pt x="371" y="593"/>
                    <a:pt x="363" y="600"/>
                    <a:pt x="355" y="608"/>
                  </a:cubicBezTo>
                  <a:cubicBezTo>
                    <a:pt x="358" y="597"/>
                    <a:pt x="364" y="577"/>
                    <a:pt x="364" y="575"/>
                  </a:cubicBezTo>
                  <a:cubicBezTo>
                    <a:pt x="369" y="547"/>
                    <a:pt x="363" y="490"/>
                    <a:pt x="334" y="474"/>
                  </a:cubicBezTo>
                  <a:cubicBezTo>
                    <a:pt x="329" y="471"/>
                    <a:pt x="323" y="470"/>
                    <a:pt x="317" y="470"/>
                  </a:cubicBezTo>
                  <a:cubicBezTo>
                    <a:pt x="302" y="470"/>
                    <a:pt x="288" y="480"/>
                    <a:pt x="282" y="495"/>
                  </a:cubicBezTo>
                  <a:cubicBezTo>
                    <a:pt x="273" y="516"/>
                    <a:pt x="282" y="543"/>
                    <a:pt x="293" y="561"/>
                  </a:cubicBezTo>
                  <a:cubicBezTo>
                    <a:pt x="304" y="580"/>
                    <a:pt x="339" y="606"/>
                    <a:pt x="349" y="613"/>
                  </a:cubicBezTo>
                  <a:cubicBezTo>
                    <a:pt x="336" y="625"/>
                    <a:pt x="323" y="638"/>
                    <a:pt x="311" y="652"/>
                  </a:cubicBezTo>
                  <a:cubicBezTo>
                    <a:pt x="306" y="657"/>
                    <a:pt x="301" y="663"/>
                    <a:pt x="296" y="669"/>
                  </a:cubicBezTo>
                  <a:cubicBezTo>
                    <a:pt x="282" y="686"/>
                    <a:pt x="282" y="686"/>
                    <a:pt x="282" y="686"/>
                  </a:cubicBezTo>
                  <a:cubicBezTo>
                    <a:pt x="273" y="698"/>
                    <a:pt x="265" y="710"/>
                    <a:pt x="257" y="721"/>
                  </a:cubicBezTo>
                  <a:cubicBezTo>
                    <a:pt x="253" y="727"/>
                    <a:pt x="249" y="732"/>
                    <a:pt x="245" y="738"/>
                  </a:cubicBezTo>
                  <a:cubicBezTo>
                    <a:pt x="250" y="728"/>
                    <a:pt x="258" y="711"/>
                    <a:pt x="258" y="709"/>
                  </a:cubicBezTo>
                  <a:cubicBezTo>
                    <a:pt x="268" y="682"/>
                    <a:pt x="270" y="624"/>
                    <a:pt x="244" y="605"/>
                  </a:cubicBezTo>
                  <a:cubicBezTo>
                    <a:pt x="238" y="600"/>
                    <a:pt x="230" y="598"/>
                    <a:pt x="223" y="598"/>
                  </a:cubicBezTo>
                  <a:cubicBezTo>
                    <a:pt x="209" y="598"/>
                    <a:pt x="196" y="605"/>
                    <a:pt x="189" y="618"/>
                  </a:cubicBezTo>
                  <a:cubicBezTo>
                    <a:pt x="188" y="620"/>
                    <a:pt x="186" y="623"/>
                    <a:pt x="185" y="625"/>
                  </a:cubicBezTo>
                  <a:cubicBezTo>
                    <a:pt x="165" y="641"/>
                    <a:pt x="150" y="661"/>
                    <a:pt x="140" y="684"/>
                  </a:cubicBezTo>
                  <a:cubicBezTo>
                    <a:pt x="140" y="686"/>
                    <a:pt x="134" y="707"/>
                    <a:pt x="132" y="718"/>
                  </a:cubicBezTo>
                  <a:cubicBezTo>
                    <a:pt x="132" y="709"/>
                    <a:pt x="132" y="700"/>
                    <a:pt x="132" y="690"/>
                  </a:cubicBezTo>
                  <a:cubicBezTo>
                    <a:pt x="132" y="676"/>
                    <a:pt x="132" y="662"/>
                    <a:pt x="133" y="648"/>
                  </a:cubicBezTo>
                  <a:cubicBezTo>
                    <a:pt x="133" y="641"/>
                    <a:pt x="134" y="633"/>
                    <a:pt x="134" y="626"/>
                  </a:cubicBezTo>
                  <a:cubicBezTo>
                    <a:pt x="135" y="618"/>
                    <a:pt x="136" y="611"/>
                    <a:pt x="137" y="604"/>
                  </a:cubicBezTo>
                  <a:cubicBezTo>
                    <a:pt x="138" y="593"/>
                    <a:pt x="140" y="582"/>
                    <a:pt x="142" y="570"/>
                  </a:cubicBezTo>
                  <a:cubicBezTo>
                    <a:pt x="148" y="571"/>
                    <a:pt x="160" y="571"/>
                    <a:pt x="172" y="571"/>
                  </a:cubicBezTo>
                  <a:cubicBezTo>
                    <a:pt x="188" y="571"/>
                    <a:pt x="206" y="570"/>
                    <a:pt x="217" y="566"/>
                  </a:cubicBezTo>
                  <a:cubicBezTo>
                    <a:pt x="237" y="559"/>
                    <a:pt x="261" y="544"/>
                    <a:pt x="267" y="523"/>
                  </a:cubicBezTo>
                  <a:cubicBezTo>
                    <a:pt x="274" y="501"/>
                    <a:pt x="263" y="478"/>
                    <a:pt x="240" y="473"/>
                  </a:cubicBezTo>
                  <a:cubicBezTo>
                    <a:pt x="238" y="473"/>
                    <a:pt x="236" y="472"/>
                    <a:pt x="233" y="472"/>
                  </a:cubicBezTo>
                  <a:cubicBezTo>
                    <a:pt x="203" y="472"/>
                    <a:pt x="166" y="509"/>
                    <a:pt x="153" y="532"/>
                  </a:cubicBezTo>
                  <a:cubicBezTo>
                    <a:pt x="152" y="533"/>
                    <a:pt x="150" y="538"/>
                    <a:pt x="147" y="545"/>
                  </a:cubicBezTo>
                  <a:cubicBezTo>
                    <a:pt x="149" y="534"/>
                    <a:pt x="152" y="523"/>
                    <a:pt x="154" y="512"/>
                  </a:cubicBezTo>
                  <a:cubicBezTo>
                    <a:pt x="162" y="481"/>
                    <a:pt x="170" y="450"/>
                    <a:pt x="179" y="419"/>
                  </a:cubicBezTo>
                  <a:cubicBezTo>
                    <a:pt x="180" y="412"/>
                    <a:pt x="182" y="406"/>
                    <a:pt x="184" y="399"/>
                  </a:cubicBezTo>
                  <a:cubicBezTo>
                    <a:pt x="189" y="400"/>
                    <a:pt x="201" y="400"/>
                    <a:pt x="215" y="400"/>
                  </a:cubicBezTo>
                  <a:cubicBezTo>
                    <a:pt x="231" y="400"/>
                    <a:pt x="250" y="399"/>
                    <a:pt x="261" y="395"/>
                  </a:cubicBezTo>
                  <a:cubicBezTo>
                    <a:pt x="281" y="388"/>
                    <a:pt x="305" y="373"/>
                    <a:pt x="311" y="352"/>
                  </a:cubicBezTo>
                  <a:cubicBezTo>
                    <a:pt x="318" y="330"/>
                    <a:pt x="307" y="307"/>
                    <a:pt x="284" y="302"/>
                  </a:cubicBezTo>
                  <a:cubicBezTo>
                    <a:pt x="282" y="302"/>
                    <a:pt x="279" y="301"/>
                    <a:pt x="277" y="301"/>
                  </a:cubicBezTo>
                  <a:cubicBezTo>
                    <a:pt x="247" y="301"/>
                    <a:pt x="210" y="337"/>
                    <a:pt x="197" y="361"/>
                  </a:cubicBezTo>
                  <a:cubicBezTo>
                    <a:pt x="196" y="362"/>
                    <a:pt x="193" y="368"/>
                    <a:pt x="190" y="376"/>
                  </a:cubicBezTo>
                  <a:cubicBezTo>
                    <a:pt x="194" y="359"/>
                    <a:pt x="198" y="342"/>
                    <a:pt x="202" y="325"/>
                  </a:cubicBezTo>
                  <a:cubicBezTo>
                    <a:pt x="208" y="295"/>
                    <a:pt x="213" y="265"/>
                    <a:pt x="215" y="235"/>
                  </a:cubicBezTo>
                  <a:cubicBezTo>
                    <a:pt x="217" y="235"/>
                    <a:pt x="232" y="237"/>
                    <a:pt x="249" y="237"/>
                  </a:cubicBezTo>
                  <a:cubicBezTo>
                    <a:pt x="265" y="237"/>
                    <a:pt x="283" y="236"/>
                    <a:pt x="294" y="232"/>
                  </a:cubicBezTo>
                  <a:cubicBezTo>
                    <a:pt x="314" y="224"/>
                    <a:pt x="338" y="209"/>
                    <a:pt x="345" y="188"/>
                  </a:cubicBezTo>
                  <a:cubicBezTo>
                    <a:pt x="351" y="167"/>
                    <a:pt x="340" y="143"/>
                    <a:pt x="317" y="138"/>
                  </a:cubicBezTo>
                  <a:cubicBezTo>
                    <a:pt x="315" y="138"/>
                    <a:pt x="313" y="138"/>
                    <a:pt x="310" y="138"/>
                  </a:cubicBezTo>
                  <a:cubicBezTo>
                    <a:pt x="280" y="138"/>
                    <a:pt x="243" y="174"/>
                    <a:pt x="230" y="197"/>
                  </a:cubicBezTo>
                  <a:cubicBezTo>
                    <a:pt x="229" y="199"/>
                    <a:pt x="219" y="223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201"/>
                    <a:pt x="216" y="172"/>
                    <a:pt x="212" y="143"/>
                  </a:cubicBezTo>
                  <a:cubicBezTo>
                    <a:pt x="209" y="117"/>
                    <a:pt x="205" y="91"/>
                    <a:pt x="198" y="65"/>
                  </a:cubicBezTo>
                  <a:cubicBezTo>
                    <a:pt x="195" y="50"/>
                    <a:pt x="191" y="37"/>
                    <a:pt x="187" y="24"/>
                  </a:cubicBezTo>
                  <a:cubicBezTo>
                    <a:pt x="186" y="23"/>
                    <a:pt x="185" y="22"/>
                    <a:pt x="184" y="22"/>
                  </a:cubicBezTo>
                  <a:cubicBezTo>
                    <a:pt x="188" y="36"/>
                    <a:pt x="192" y="50"/>
                    <a:pt x="195" y="66"/>
                  </a:cubicBezTo>
                  <a:cubicBezTo>
                    <a:pt x="196" y="73"/>
                    <a:pt x="197" y="80"/>
                    <a:pt x="199" y="86"/>
                  </a:cubicBezTo>
                  <a:cubicBezTo>
                    <a:pt x="194" y="76"/>
                    <a:pt x="188" y="61"/>
                    <a:pt x="187" y="60"/>
                  </a:cubicBezTo>
                  <a:cubicBezTo>
                    <a:pt x="174" y="36"/>
                    <a:pt x="137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7226003" y="2737843"/>
              <a:ext cx="109992" cy="106310"/>
            </a:xfrm>
            <a:custGeom>
              <a:avLst/>
              <a:gdLst/>
              <a:ahLst/>
              <a:cxnLst/>
              <a:rect l="l" t="t" r="r" b="b"/>
              <a:pathLst>
                <a:path w="104" h="100" extrusionOk="0">
                  <a:moveTo>
                    <a:pt x="67" y="0"/>
                  </a:moveTo>
                  <a:cubicBezTo>
                    <a:pt x="66" y="0"/>
                    <a:pt x="65" y="0"/>
                    <a:pt x="64" y="0"/>
                  </a:cubicBezTo>
                  <a:cubicBezTo>
                    <a:pt x="37" y="2"/>
                    <a:pt x="11" y="38"/>
                    <a:pt x="0" y="66"/>
                  </a:cubicBezTo>
                  <a:cubicBezTo>
                    <a:pt x="21" y="77"/>
                    <a:pt x="40" y="89"/>
                    <a:pt x="59" y="100"/>
                  </a:cubicBezTo>
                  <a:cubicBezTo>
                    <a:pt x="62" y="99"/>
                    <a:pt x="64" y="98"/>
                    <a:pt x="67" y="96"/>
                  </a:cubicBezTo>
                  <a:cubicBezTo>
                    <a:pt x="84" y="84"/>
                    <a:pt x="103" y="63"/>
                    <a:pt x="104" y="41"/>
                  </a:cubicBezTo>
                  <a:cubicBezTo>
                    <a:pt x="104" y="19"/>
                    <a:pt x="89" y="0"/>
                    <a:pt x="6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7215418" y="2807796"/>
              <a:ext cx="73175" cy="5844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10" y="0"/>
                  </a:moveTo>
                  <a:cubicBezTo>
                    <a:pt x="8" y="5"/>
                    <a:pt x="7" y="10"/>
                    <a:pt x="6" y="14"/>
                  </a:cubicBezTo>
                  <a:cubicBezTo>
                    <a:pt x="5" y="16"/>
                    <a:pt x="0" y="55"/>
                    <a:pt x="1" y="55"/>
                  </a:cubicBezTo>
                  <a:cubicBezTo>
                    <a:pt x="1" y="55"/>
                    <a:pt x="45" y="47"/>
                    <a:pt x="69" y="34"/>
                  </a:cubicBezTo>
                  <a:cubicBezTo>
                    <a:pt x="50" y="23"/>
                    <a:pt x="31" y="11"/>
                    <a:pt x="1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7226923" y="4392320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7225082" y="4390019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7440924" y="4392320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7439083" y="4390019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7496150" y="439232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7494309" y="439001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7638357" y="439232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7636056" y="439001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7602000" y="439232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45"/>
            <p:cNvSpPr/>
            <p:nvPr/>
          </p:nvSpPr>
          <p:spPr>
            <a:xfrm>
              <a:off x="7600159" y="439001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45"/>
            <p:cNvSpPr/>
            <p:nvPr/>
          </p:nvSpPr>
          <p:spPr>
            <a:xfrm>
              <a:off x="725039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7278007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7304240" y="4417632"/>
              <a:ext cx="4609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7304240" y="439232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7331853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7359466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7386158" y="442729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7386158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7413771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744000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7467617" y="4423155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7467617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7494309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7521462" y="4392320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7548154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7575767" y="442085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7575767" y="4394161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7602000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45"/>
            <p:cNvSpPr/>
            <p:nvPr/>
          </p:nvSpPr>
          <p:spPr>
            <a:xfrm>
              <a:off x="7629613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45"/>
            <p:cNvSpPr/>
            <p:nvPr/>
          </p:nvSpPr>
          <p:spPr>
            <a:xfrm>
              <a:off x="7657226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7683918" y="4429138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7683918" y="4394161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7711531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7737763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45"/>
            <p:cNvSpPr/>
            <p:nvPr/>
          </p:nvSpPr>
          <p:spPr>
            <a:xfrm>
              <a:off x="7217259" y="4345378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45"/>
            <p:cNvSpPr/>
            <p:nvPr/>
          </p:nvSpPr>
          <p:spPr>
            <a:xfrm>
              <a:off x="7215418" y="4343537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7431720" y="4345378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7429418" y="4343537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7486485" y="4345378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7484644" y="4343537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7628692" y="4345378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7626391" y="4343537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7592795" y="4345378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45"/>
            <p:cNvSpPr/>
            <p:nvPr/>
          </p:nvSpPr>
          <p:spPr>
            <a:xfrm>
              <a:off x="7590494" y="4343537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45"/>
            <p:cNvSpPr/>
            <p:nvPr/>
          </p:nvSpPr>
          <p:spPr>
            <a:xfrm>
              <a:off x="7240730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7267422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7295035" y="437115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7295035" y="434537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7322188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7348881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7376494" y="4380355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7376494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45"/>
            <p:cNvSpPr/>
            <p:nvPr/>
          </p:nvSpPr>
          <p:spPr>
            <a:xfrm>
              <a:off x="7402726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45"/>
            <p:cNvSpPr/>
            <p:nvPr/>
          </p:nvSpPr>
          <p:spPr>
            <a:xfrm>
              <a:off x="7430339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45"/>
            <p:cNvSpPr/>
            <p:nvPr/>
          </p:nvSpPr>
          <p:spPr>
            <a:xfrm>
              <a:off x="7457031" y="43762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45"/>
            <p:cNvSpPr/>
            <p:nvPr/>
          </p:nvSpPr>
          <p:spPr>
            <a:xfrm>
              <a:off x="7457031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45"/>
            <p:cNvSpPr/>
            <p:nvPr/>
          </p:nvSpPr>
          <p:spPr>
            <a:xfrm>
              <a:off x="7484644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45"/>
            <p:cNvSpPr/>
            <p:nvPr/>
          </p:nvSpPr>
          <p:spPr>
            <a:xfrm>
              <a:off x="7510877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45"/>
            <p:cNvSpPr/>
            <p:nvPr/>
          </p:nvSpPr>
          <p:spPr>
            <a:xfrm>
              <a:off x="7538490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45"/>
            <p:cNvSpPr/>
            <p:nvPr/>
          </p:nvSpPr>
          <p:spPr>
            <a:xfrm>
              <a:off x="7565182" y="4374372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45"/>
            <p:cNvSpPr/>
            <p:nvPr/>
          </p:nvSpPr>
          <p:spPr>
            <a:xfrm>
              <a:off x="7565182" y="4347679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45"/>
            <p:cNvSpPr/>
            <p:nvPr/>
          </p:nvSpPr>
          <p:spPr>
            <a:xfrm>
              <a:off x="7592795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45"/>
            <p:cNvSpPr/>
            <p:nvPr/>
          </p:nvSpPr>
          <p:spPr>
            <a:xfrm>
              <a:off x="7620408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45"/>
            <p:cNvSpPr/>
            <p:nvPr/>
          </p:nvSpPr>
          <p:spPr>
            <a:xfrm>
              <a:off x="7646641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45"/>
            <p:cNvSpPr/>
            <p:nvPr/>
          </p:nvSpPr>
          <p:spPr>
            <a:xfrm>
              <a:off x="7674253" y="438265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45"/>
            <p:cNvSpPr/>
            <p:nvPr/>
          </p:nvSpPr>
          <p:spPr>
            <a:xfrm>
              <a:off x="7674253" y="4347679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45"/>
            <p:cNvSpPr/>
            <p:nvPr/>
          </p:nvSpPr>
          <p:spPr>
            <a:xfrm>
              <a:off x="7700946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45"/>
            <p:cNvSpPr/>
            <p:nvPr/>
          </p:nvSpPr>
          <p:spPr>
            <a:xfrm>
              <a:off x="7728099" y="4347679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45"/>
            <p:cNvSpPr/>
            <p:nvPr/>
          </p:nvSpPr>
          <p:spPr>
            <a:xfrm>
              <a:off x="7214498" y="4299817"/>
              <a:ext cx="547650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45"/>
            <p:cNvSpPr/>
            <p:nvPr/>
          </p:nvSpPr>
          <p:spPr>
            <a:xfrm>
              <a:off x="7212196" y="4297976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3"/>
                  </a:moveTo>
                  <a:lnTo>
                    <a:pt x="1191" y="103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45"/>
            <p:cNvSpPr/>
            <p:nvPr/>
          </p:nvSpPr>
          <p:spPr>
            <a:xfrm>
              <a:off x="7428498" y="4299817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45"/>
            <p:cNvSpPr/>
            <p:nvPr/>
          </p:nvSpPr>
          <p:spPr>
            <a:xfrm>
              <a:off x="7426197" y="4297976"/>
              <a:ext cx="57527" cy="52005"/>
            </a:xfrm>
            <a:custGeom>
              <a:avLst/>
              <a:gdLst/>
              <a:ahLst/>
              <a:cxnLst/>
              <a:rect l="l" t="t" r="r" b="b"/>
              <a:pathLst>
                <a:path w="125" h="113" extrusionOk="0">
                  <a:moveTo>
                    <a:pt x="125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3"/>
                  </a:lnTo>
                  <a:close/>
                  <a:moveTo>
                    <a:pt x="9" y="103"/>
                  </a:moveTo>
                  <a:lnTo>
                    <a:pt x="115" y="103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45"/>
            <p:cNvSpPr/>
            <p:nvPr/>
          </p:nvSpPr>
          <p:spPr>
            <a:xfrm>
              <a:off x="7483724" y="4299817"/>
              <a:ext cx="121497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45"/>
            <p:cNvSpPr/>
            <p:nvPr/>
          </p:nvSpPr>
          <p:spPr>
            <a:xfrm>
              <a:off x="7481423" y="4297976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3"/>
                  </a:moveTo>
                  <a:lnTo>
                    <a:pt x="265" y="103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45"/>
            <p:cNvSpPr/>
            <p:nvPr/>
          </p:nvSpPr>
          <p:spPr>
            <a:xfrm>
              <a:off x="7625471" y="4299817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45"/>
            <p:cNvSpPr/>
            <p:nvPr/>
          </p:nvSpPr>
          <p:spPr>
            <a:xfrm>
              <a:off x="7623170" y="4297976"/>
              <a:ext cx="127480" cy="52005"/>
            </a:xfrm>
            <a:custGeom>
              <a:avLst/>
              <a:gdLst/>
              <a:ahLst/>
              <a:cxnLst/>
              <a:rect l="l" t="t" r="r" b="b"/>
              <a:pathLst>
                <a:path w="277" h="113" extrusionOk="0">
                  <a:moveTo>
                    <a:pt x="27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3"/>
                  </a:lnTo>
                  <a:close/>
                  <a:moveTo>
                    <a:pt x="10" y="103"/>
                  </a:moveTo>
                  <a:lnTo>
                    <a:pt x="268" y="103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45"/>
            <p:cNvSpPr/>
            <p:nvPr/>
          </p:nvSpPr>
          <p:spPr>
            <a:xfrm>
              <a:off x="7589574" y="4299817"/>
              <a:ext cx="11140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45"/>
            <p:cNvSpPr/>
            <p:nvPr/>
          </p:nvSpPr>
          <p:spPr>
            <a:xfrm>
              <a:off x="7587273" y="4297976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9" y="103"/>
                  </a:moveTo>
                  <a:lnTo>
                    <a:pt x="242" y="103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45"/>
            <p:cNvSpPr/>
            <p:nvPr/>
          </p:nvSpPr>
          <p:spPr>
            <a:xfrm>
              <a:off x="7237508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45"/>
            <p:cNvSpPr/>
            <p:nvPr/>
          </p:nvSpPr>
          <p:spPr>
            <a:xfrm>
              <a:off x="7265121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45"/>
            <p:cNvSpPr/>
            <p:nvPr/>
          </p:nvSpPr>
          <p:spPr>
            <a:xfrm>
              <a:off x="7291814" y="432420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45"/>
            <p:cNvSpPr/>
            <p:nvPr/>
          </p:nvSpPr>
          <p:spPr>
            <a:xfrm>
              <a:off x="7291814" y="429981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45"/>
            <p:cNvSpPr/>
            <p:nvPr/>
          </p:nvSpPr>
          <p:spPr>
            <a:xfrm>
              <a:off x="7319427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45"/>
            <p:cNvSpPr/>
            <p:nvPr/>
          </p:nvSpPr>
          <p:spPr>
            <a:xfrm>
              <a:off x="7345659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45"/>
            <p:cNvSpPr/>
            <p:nvPr/>
          </p:nvSpPr>
          <p:spPr>
            <a:xfrm>
              <a:off x="7373272" y="4333873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45"/>
            <p:cNvSpPr/>
            <p:nvPr/>
          </p:nvSpPr>
          <p:spPr>
            <a:xfrm>
              <a:off x="7373272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45"/>
            <p:cNvSpPr/>
            <p:nvPr/>
          </p:nvSpPr>
          <p:spPr>
            <a:xfrm>
              <a:off x="7399965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45"/>
            <p:cNvSpPr/>
            <p:nvPr/>
          </p:nvSpPr>
          <p:spPr>
            <a:xfrm>
              <a:off x="7427118" y="4299817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45"/>
            <p:cNvSpPr/>
            <p:nvPr/>
          </p:nvSpPr>
          <p:spPr>
            <a:xfrm>
              <a:off x="7453810" y="432973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45"/>
            <p:cNvSpPr/>
            <p:nvPr/>
          </p:nvSpPr>
          <p:spPr>
            <a:xfrm>
              <a:off x="7453810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45"/>
            <p:cNvSpPr/>
            <p:nvPr/>
          </p:nvSpPr>
          <p:spPr>
            <a:xfrm>
              <a:off x="7481423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45"/>
            <p:cNvSpPr/>
            <p:nvPr/>
          </p:nvSpPr>
          <p:spPr>
            <a:xfrm>
              <a:off x="7509036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45"/>
            <p:cNvSpPr/>
            <p:nvPr/>
          </p:nvSpPr>
          <p:spPr>
            <a:xfrm>
              <a:off x="7535268" y="430119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45"/>
            <p:cNvSpPr/>
            <p:nvPr/>
          </p:nvSpPr>
          <p:spPr>
            <a:xfrm>
              <a:off x="7562881" y="4327430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45"/>
            <p:cNvSpPr/>
            <p:nvPr/>
          </p:nvSpPr>
          <p:spPr>
            <a:xfrm>
              <a:off x="7562881" y="430119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45"/>
            <p:cNvSpPr/>
            <p:nvPr/>
          </p:nvSpPr>
          <p:spPr>
            <a:xfrm>
              <a:off x="7589574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45"/>
            <p:cNvSpPr/>
            <p:nvPr/>
          </p:nvSpPr>
          <p:spPr>
            <a:xfrm>
              <a:off x="7617187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45"/>
            <p:cNvSpPr/>
            <p:nvPr/>
          </p:nvSpPr>
          <p:spPr>
            <a:xfrm>
              <a:off x="7643419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45"/>
            <p:cNvSpPr/>
            <p:nvPr/>
          </p:nvSpPr>
          <p:spPr>
            <a:xfrm>
              <a:off x="7671032" y="4336174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45"/>
            <p:cNvSpPr/>
            <p:nvPr/>
          </p:nvSpPr>
          <p:spPr>
            <a:xfrm>
              <a:off x="7671032" y="4301198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45"/>
            <p:cNvSpPr/>
            <p:nvPr/>
          </p:nvSpPr>
          <p:spPr>
            <a:xfrm>
              <a:off x="7697725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45"/>
            <p:cNvSpPr/>
            <p:nvPr/>
          </p:nvSpPr>
          <p:spPr>
            <a:xfrm>
              <a:off x="7725338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45"/>
            <p:cNvSpPr/>
            <p:nvPr/>
          </p:nvSpPr>
          <p:spPr>
            <a:xfrm>
              <a:off x="7230145" y="4253335"/>
              <a:ext cx="54808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45"/>
            <p:cNvSpPr/>
            <p:nvPr/>
          </p:nvSpPr>
          <p:spPr>
            <a:xfrm>
              <a:off x="7228304" y="4251034"/>
              <a:ext cx="551799" cy="52005"/>
            </a:xfrm>
            <a:custGeom>
              <a:avLst/>
              <a:gdLst/>
              <a:ahLst/>
              <a:cxnLst/>
              <a:rect l="l" t="t" r="r" b="b"/>
              <a:pathLst>
                <a:path w="1199" h="113" extrusionOk="0">
                  <a:moveTo>
                    <a:pt x="1199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3"/>
                  </a:lnTo>
                  <a:close/>
                  <a:moveTo>
                    <a:pt x="9" y="104"/>
                  </a:moveTo>
                  <a:lnTo>
                    <a:pt x="1190" y="104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45"/>
            <p:cNvSpPr/>
            <p:nvPr/>
          </p:nvSpPr>
          <p:spPr>
            <a:xfrm>
              <a:off x="7444145" y="4253335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45"/>
            <p:cNvSpPr/>
            <p:nvPr/>
          </p:nvSpPr>
          <p:spPr>
            <a:xfrm>
              <a:off x="7442305" y="4251034"/>
              <a:ext cx="57067" cy="52005"/>
            </a:xfrm>
            <a:custGeom>
              <a:avLst/>
              <a:gdLst/>
              <a:ahLst/>
              <a:cxnLst/>
              <a:rect l="l" t="t" r="r" b="b"/>
              <a:pathLst>
                <a:path w="124" h="113" extrusionOk="0">
                  <a:moveTo>
                    <a:pt x="12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3"/>
                  </a:lnTo>
                  <a:close/>
                  <a:moveTo>
                    <a:pt x="9" y="104"/>
                  </a:moveTo>
                  <a:lnTo>
                    <a:pt x="115" y="104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45"/>
            <p:cNvSpPr/>
            <p:nvPr/>
          </p:nvSpPr>
          <p:spPr>
            <a:xfrm>
              <a:off x="7499371" y="4253335"/>
              <a:ext cx="12193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45"/>
            <p:cNvSpPr/>
            <p:nvPr/>
          </p:nvSpPr>
          <p:spPr>
            <a:xfrm>
              <a:off x="7497070" y="4251034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10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45"/>
            <p:cNvSpPr/>
            <p:nvPr/>
          </p:nvSpPr>
          <p:spPr>
            <a:xfrm>
              <a:off x="7641578" y="4253335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45"/>
            <p:cNvSpPr/>
            <p:nvPr/>
          </p:nvSpPr>
          <p:spPr>
            <a:xfrm>
              <a:off x="7639277" y="4251034"/>
              <a:ext cx="127020" cy="52005"/>
            </a:xfrm>
            <a:custGeom>
              <a:avLst/>
              <a:gdLst/>
              <a:ahLst/>
              <a:cxnLst/>
              <a:rect l="l" t="t" r="r" b="b"/>
              <a:pathLst>
                <a:path w="276" h="113" extrusionOk="0">
                  <a:moveTo>
                    <a:pt x="276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3"/>
                  </a:lnTo>
                  <a:close/>
                  <a:moveTo>
                    <a:pt x="9" y="104"/>
                  </a:moveTo>
                  <a:lnTo>
                    <a:pt x="267" y="104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45"/>
            <p:cNvSpPr/>
            <p:nvPr/>
          </p:nvSpPr>
          <p:spPr>
            <a:xfrm>
              <a:off x="7605221" y="4253335"/>
              <a:ext cx="11045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45"/>
            <p:cNvSpPr/>
            <p:nvPr/>
          </p:nvSpPr>
          <p:spPr>
            <a:xfrm>
              <a:off x="7603380" y="4251034"/>
              <a:ext cx="114134" cy="52005"/>
            </a:xfrm>
            <a:custGeom>
              <a:avLst/>
              <a:gdLst/>
              <a:ahLst/>
              <a:cxnLst/>
              <a:rect l="l" t="t" r="r" b="b"/>
              <a:pathLst>
                <a:path w="248" h="113" extrusionOk="0">
                  <a:moveTo>
                    <a:pt x="248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3"/>
                  </a:lnTo>
                  <a:close/>
                  <a:moveTo>
                    <a:pt x="9" y="104"/>
                  </a:moveTo>
                  <a:lnTo>
                    <a:pt x="239" y="104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45"/>
            <p:cNvSpPr/>
            <p:nvPr/>
          </p:nvSpPr>
          <p:spPr>
            <a:xfrm>
              <a:off x="7253616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45"/>
            <p:cNvSpPr/>
            <p:nvPr/>
          </p:nvSpPr>
          <p:spPr>
            <a:xfrm>
              <a:off x="7279848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45"/>
            <p:cNvSpPr/>
            <p:nvPr/>
          </p:nvSpPr>
          <p:spPr>
            <a:xfrm>
              <a:off x="7307461" y="427772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45"/>
            <p:cNvSpPr/>
            <p:nvPr/>
          </p:nvSpPr>
          <p:spPr>
            <a:xfrm>
              <a:off x="7307461" y="4253335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45"/>
            <p:cNvSpPr/>
            <p:nvPr/>
          </p:nvSpPr>
          <p:spPr>
            <a:xfrm>
              <a:off x="7335074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45"/>
            <p:cNvSpPr/>
            <p:nvPr/>
          </p:nvSpPr>
          <p:spPr>
            <a:xfrm>
              <a:off x="7361767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45"/>
            <p:cNvSpPr/>
            <p:nvPr/>
          </p:nvSpPr>
          <p:spPr>
            <a:xfrm>
              <a:off x="7389380" y="4287391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45"/>
            <p:cNvSpPr/>
            <p:nvPr/>
          </p:nvSpPr>
          <p:spPr>
            <a:xfrm>
              <a:off x="7389380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45"/>
            <p:cNvSpPr/>
            <p:nvPr/>
          </p:nvSpPr>
          <p:spPr>
            <a:xfrm>
              <a:off x="7415612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45"/>
            <p:cNvSpPr/>
            <p:nvPr/>
          </p:nvSpPr>
          <p:spPr>
            <a:xfrm>
              <a:off x="7443225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45"/>
            <p:cNvSpPr/>
            <p:nvPr/>
          </p:nvSpPr>
          <p:spPr>
            <a:xfrm>
              <a:off x="7469917" y="428416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45"/>
            <p:cNvSpPr/>
            <p:nvPr/>
          </p:nvSpPr>
          <p:spPr>
            <a:xfrm>
              <a:off x="7469917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45"/>
            <p:cNvSpPr/>
            <p:nvPr/>
          </p:nvSpPr>
          <p:spPr>
            <a:xfrm>
              <a:off x="7497070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45"/>
            <p:cNvSpPr/>
            <p:nvPr/>
          </p:nvSpPr>
          <p:spPr>
            <a:xfrm>
              <a:off x="7523763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45"/>
            <p:cNvSpPr/>
            <p:nvPr/>
          </p:nvSpPr>
          <p:spPr>
            <a:xfrm>
              <a:off x="7551376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45"/>
            <p:cNvSpPr/>
            <p:nvPr/>
          </p:nvSpPr>
          <p:spPr>
            <a:xfrm>
              <a:off x="7577608" y="4280948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45"/>
            <p:cNvSpPr/>
            <p:nvPr/>
          </p:nvSpPr>
          <p:spPr>
            <a:xfrm>
              <a:off x="7577608" y="4254255"/>
              <a:ext cx="4609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45"/>
            <p:cNvSpPr/>
            <p:nvPr/>
          </p:nvSpPr>
          <p:spPr>
            <a:xfrm>
              <a:off x="7605221" y="4254255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45"/>
            <p:cNvSpPr/>
            <p:nvPr/>
          </p:nvSpPr>
          <p:spPr>
            <a:xfrm>
              <a:off x="7632834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45"/>
            <p:cNvSpPr/>
            <p:nvPr/>
          </p:nvSpPr>
          <p:spPr>
            <a:xfrm>
              <a:off x="7659527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45"/>
            <p:cNvSpPr/>
            <p:nvPr/>
          </p:nvSpPr>
          <p:spPr>
            <a:xfrm>
              <a:off x="7687140" y="4289232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45"/>
            <p:cNvSpPr/>
            <p:nvPr/>
          </p:nvSpPr>
          <p:spPr>
            <a:xfrm>
              <a:off x="7687140" y="425425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45"/>
            <p:cNvSpPr/>
            <p:nvPr/>
          </p:nvSpPr>
          <p:spPr>
            <a:xfrm>
              <a:off x="7713372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45"/>
            <p:cNvSpPr/>
            <p:nvPr/>
          </p:nvSpPr>
          <p:spPr>
            <a:xfrm>
              <a:off x="7740985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45"/>
            <p:cNvSpPr/>
            <p:nvPr/>
          </p:nvSpPr>
          <p:spPr>
            <a:xfrm>
              <a:off x="7254536" y="4206393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45"/>
            <p:cNvSpPr/>
            <p:nvPr/>
          </p:nvSpPr>
          <p:spPr>
            <a:xfrm>
              <a:off x="7252235" y="4204552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45"/>
            <p:cNvSpPr/>
            <p:nvPr/>
          </p:nvSpPr>
          <p:spPr>
            <a:xfrm>
              <a:off x="7469917" y="4206393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45"/>
            <p:cNvSpPr/>
            <p:nvPr/>
          </p:nvSpPr>
          <p:spPr>
            <a:xfrm>
              <a:off x="7467617" y="4204552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45"/>
            <p:cNvSpPr/>
            <p:nvPr/>
          </p:nvSpPr>
          <p:spPr>
            <a:xfrm>
              <a:off x="7523763" y="420639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45"/>
            <p:cNvSpPr/>
            <p:nvPr/>
          </p:nvSpPr>
          <p:spPr>
            <a:xfrm>
              <a:off x="7521462" y="420455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45"/>
            <p:cNvSpPr/>
            <p:nvPr/>
          </p:nvSpPr>
          <p:spPr>
            <a:xfrm>
              <a:off x="7666890" y="4206393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45"/>
            <p:cNvSpPr/>
            <p:nvPr/>
          </p:nvSpPr>
          <p:spPr>
            <a:xfrm>
              <a:off x="7664589" y="420455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45"/>
            <p:cNvSpPr/>
            <p:nvPr/>
          </p:nvSpPr>
          <p:spPr>
            <a:xfrm>
              <a:off x="7629613" y="420639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45"/>
            <p:cNvSpPr/>
            <p:nvPr/>
          </p:nvSpPr>
          <p:spPr>
            <a:xfrm>
              <a:off x="7627772" y="420455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45"/>
            <p:cNvSpPr/>
            <p:nvPr/>
          </p:nvSpPr>
          <p:spPr>
            <a:xfrm>
              <a:off x="7278928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45"/>
            <p:cNvSpPr/>
            <p:nvPr/>
          </p:nvSpPr>
          <p:spPr>
            <a:xfrm>
              <a:off x="7305620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45"/>
            <p:cNvSpPr/>
            <p:nvPr/>
          </p:nvSpPr>
          <p:spPr>
            <a:xfrm>
              <a:off x="7333233" y="423078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45"/>
            <p:cNvSpPr/>
            <p:nvPr/>
          </p:nvSpPr>
          <p:spPr>
            <a:xfrm>
              <a:off x="7333233" y="4206393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45"/>
            <p:cNvSpPr/>
            <p:nvPr/>
          </p:nvSpPr>
          <p:spPr>
            <a:xfrm>
              <a:off x="7359466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45"/>
            <p:cNvSpPr/>
            <p:nvPr/>
          </p:nvSpPr>
          <p:spPr>
            <a:xfrm>
              <a:off x="7387079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45"/>
            <p:cNvSpPr/>
            <p:nvPr/>
          </p:nvSpPr>
          <p:spPr>
            <a:xfrm>
              <a:off x="7413771" y="4240449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45"/>
            <p:cNvSpPr/>
            <p:nvPr/>
          </p:nvSpPr>
          <p:spPr>
            <a:xfrm>
              <a:off x="7413771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45"/>
            <p:cNvSpPr/>
            <p:nvPr/>
          </p:nvSpPr>
          <p:spPr>
            <a:xfrm>
              <a:off x="7440924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45"/>
            <p:cNvSpPr/>
            <p:nvPr/>
          </p:nvSpPr>
          <p:spPr>
            <a:xfrm>
              <a:off x="7467617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45"/>
            <p:cNvSpPr/>
            <p:nvPr/>
          </p:nvSpPr>
          <p:spPr>
            <a:xfrm>
              <a:off x="7495230" y="423722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45"/>
            <p:cNvSpPr/>
            <p:nvPr/>
          </p:nvSpPr>
          <p:spPr>
            <a:xfrm>
              <a:off x="7495230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45"/>
            <p:cNvSpPr/>
            <p:nvPr/>
          </p:nvSpPr>
          <p:spPr>
            <a:xfrm>
              <a:off x="7521462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45"/>
            <p:cNvSpPr/>
            <p:nvPr/>
          </p:nvSpPr>
          <p:spPr>
            <a:xfrm>
              <a:off x="7549075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45"/>
            <p:cNvSpPr/>
            <p:nvPr/>
          </p:nvSpPr>
          <p:spPr>
            <a:xfrm>
              <a:off x="7576688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45"/>
            <p:cNvSpPr/>
            <p:nvPr/>
          </p:nvSpPr>
          <p:spPr>
            <a:xfrm>
              <a:off x="7603380" y="423400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45"/>
            <p:cNvSpPr/>
            <p:nvPr/>
          </p:nvSpPr>
          <p:spPr>
            <a:xfrm>
              <a:off x="7603380" y="4207773"/>
              <a:ext cx="4175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45"/>
            <p:cNvSpPr/>
            <p:nvPr/>
          </p:nvSpPr>
          <p:spPr>
            <a:xfrm>
              <a:off x="7630993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45"/>
            <p:cNvSpPr/>
            <p:nvPr/>
          </p:nvSpPr>
          <p:spPr>
            <a:xfrm>
              <a:off x="765722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45"/>
            <p:cNvSpPr/>
            <p:nvPr/>
          </p:nvSpPr>
          <p:spPr>
            <a:xfrm>
              <a:off x="7684839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45"/>
            <p:cNvSpPr/>
            <p:nvPr/>
          </p:nvSpPr>
          <p:spPr>
            <a:xfrm>
              <a:off x="7711531" y="4242750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45"/>
            <p:cNvSpPr/>
            <p:nvPr/>
          </p:nvSpPr>
          <p:spPr>
            <a:xfrm>
              <a:off x="7711531" y="420777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45"/>
            <p:cNvSpPr/>
            <p:nvPr/>
          </p:nvSpPr>
          <p:spPr>
            <a:xfrm>
              <a:off x="7739144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45"/>
            <p:cNvSpPr/>
            <p:nvPr/>
          </p:nvSpPr>
          <p:spPr>
            <a:xfrm>
              <a:off x="776537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45"/>
            <p:cNvSpPr/>
            <p:nvPr/>
          </p:nvSpPr>
          <p:spPr>
            <a:xfrm>
              <a:off x="7253616" y="4159911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45"/>
            <p:cNvSpPr/>
            <p:nvPr/>
          </p:nvSpPr>
          <p:spPr>
            <a:xfrm>
              <a:off x="7251315" y="4157610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45"/>
            <p:cNvSpPr/>
            <p:nvPr/>
          </p:nvSpPr>
          <p:spPr>
            <a:xfrm>
              <a:off x="7467617" y="4159911"/>
              <a:ext cx="53834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45"/>
            <p:cNvSpPr/>
            <p:nvPr/>
          </p:nvSpPr>
          <p:spPr>
            <a:xfrm>
              <a:off x="7465315" y="4157610"/>
              <a:ext cx="58448" cy="53385"/>
            </a:xfrm>
            <a:custGeom>
              <a:avLst/>
              <a:gdLst/>
              <a:ahLst/>
              <a:cxnLst/>
              <a:rect l="l" t="t" r="r" b="b"/>
              <a:pathLst>
                <a:path w="127" h="116" extrusionOk="0">
                  <a:moveTo>
                    <a:pt x="127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6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45"/>
            <p:cNvSpPr/>
            <p:nvPr/>
          </p:nvSpPr>
          <p:spPr>
            <a:xfrm>
              <a:off x="7522842" y="415991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45"/>
            <p:cNvSpPr/>
            <p:nvPr/>
          </p:nvSpPr>
          <p:spPr>
            <a:xfrm>
              <a:off x="7520541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45"/>
            <p:cNvSpPr/>
            <p:nvPr/>
          </p:nvSpPr>
          <p:spPr>
            <a:xfrm>
              <a:off x="7665970" y="4159911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45"/>
            <p:cNvSpPr/>
            <p:nvPr/>
          </p:nvSpPr>
          <p:spPr>
            <a:xfrm>
              <a:off x="7663669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45"/>
            <p:cNvSpPr/>
            <p:nvPr/>
          </p:nvSpPr>
          <p:spPr>
            <a:xfrm>
              <a:off x="7628692" y="4159911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45"/>
            <p:cNvSpPr/>
            <p:nvPr/>
          </p:nvSpPr>
          <p:spPr>
            <a:xfrm>
              <a:off x="7626391" y="4157610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45"/>
            <p:cNvSpPr/>
            <p:nvPr/>
          </p:nvSpPr>
          <p:spPr>
            <a:xfrm>
              <a:off x="7276627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45"/>
            <p:cNvSpPr/>
            <p:nvPr/>
          </p:nvSpPr>
          <p:spPr>
            <a:xfrm>
              <a:off x="7304240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45"/>
            <p:cNvSpPr/>
            <p:nvPr/>
          </p:nvSpPr>
          <p:spPr>
            <a:xfrm>
              <a:off x="7331853" y="4184303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45"/>
            <p:cNvSpPr/>
            <p:nvPr/>
          </p:nvSpPr>
          <p:spPr>
            <a:xfrm>
              <a:off x="7331853" y="4159911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45"/>
            <p:cNvSpPr/>
            <p:nvPr/>
          </p:nvSpPr>
          <p:spPr>
            <a:xfrm>
              <a:off x="735854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45"/>
            <p:cNvSpPr/>
            <p:nvPr/>
          </p:nvSpPr>
          <p:spPr>
            <a:xfrm>
              <a:off x="7386158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45"/>
            <p:cNvSpPr/>
            <p:nvPr/>
          </p:nvSpPr>
          <p:spPr>
            <a:xfrm>
              <a:off x="7412391" y="419396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45"/>
            <p:cNvSpPr/>
            <p:nvPr/>
          </p:nvSpPr>
          <p:spPr>
            <a:xfrm>
              <a:off x="7412391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45"/>
            <p:cNvSpPr/>
            <p:nvPr/>
          </p:nvSpPr>
          <p:spPr>
            <a:xfrm>
              <a:off x="7440004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45"/>
            <p:cNvSpPr/>
            <p:nvPr/>
          </p:nvSpPr>
          <p:spPr>
            <a:xfrm>
              <a:off x="7466696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45"/>
            <p:cNvSpPr/>
            <p:nvPr/>
          </p:nvSpPr>
          <p:spPr>
            <a:xfrm>
              <a:off x="7494309" y="4190746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45"/>
            <p:cNvSpPr/>
            <p:nvPr/>
          </p:nvSpPr>
          <p:spPr>
            <a:xfrm>
              <a:off x="7494309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45"/>
            <p:cNvSpPr/>
            <p:nvPr/>
          </p:nvSpPr>
          <p:spPr>
            <a:xfrm>
              <a:off x="7520542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45"/>
            <p:cNvSpPr/>
            <p:nvPr/>
          </p:nvSpPr>
          <p:spPr>
            <a:xfrm>
              <a:off x="754815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45"/>
            <p:cNvSpPr/>
            <p:nvPr/>
          </p:nvSpPr>
          <p:spPr>
            <a:xfrm>
              <a:off x="7574847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45"/>
            <p:cNvSpPr/>
            <p:nvPr/>
          </p:nvSpPr>
          <p:spPr>
            <a:xfrm>
              <a:off x="7602000" y="4187524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45"/>
            <p:cNvSpPr/>
            <p:nvPr/>
          </p:nvSpPr>
          <p:spPr>
            <a:xfrm>
              <a:off x="7602000" y="4162212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5"/>
            <p:cNvSpPr/>
            <p:nvPr/>
          </p:nvSpPr>
          <p:spPr>
            <a:xfrm>
              <a:off x="7629613" y="4162212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45"/>
            <p:cNvSpPr/>
            <p:nvPr/>
          </p:nvSpPr>
          <p:spPr>
            <a:xfrm>
              <a:off x="7656305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45"/>
            <p:cNvSpPr/>
            <p:nvPr/>
          </p:nvSpPr>
          <p:spPr>
            <a:xfrm>
              <a:off x="7683918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45"/>
            <p:cNvSpPr/>
            <p:nvPr/>
          </p:nvSpPr>
          <p:spPr>
            <a:xfrm>
              <a:off x="7710151" y="4195808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45"/>
            <p:cNvSpPr/>
            <p:nvPr/>
          </p:nvSpPr>
          <p:spPr>
            <a:xfrm>
              <a:off x="7710151" y="416221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45"/>
            <p:cNvSpPr/>
            <p:nvPr/>
          </p:nvSpPr>
          <p:spPr>
            <a:xfrm>
              <a:off x="7737764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45"/>
            <p:cNvSpPr/>
            <p:nvPr/>
          </p:nvSpPr>
          <p:spPr>
            <a:xfrm>
              <a:off x="7764456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45"/>
            <p:cNvSpPr/>
            <p:nvPr/>
          </p:nvSpPr>
          <p:spPr>
            <a:xfrm>
              <a:off x="7257758" y="4113429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45"/>
            <p:cNvSpPr/>
            <p:nvPr/>
          </p:nvSpPr>
          <p:spPr>
            <a:xfrm>
              <a:off x="7255457" y="4111128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45"/>
            <p:cNvSpPr/>
            <p:nvPr/>
          </p:nvSpPr>
          <p:spPr>
            <a:xfrm>
              <a:off x="7471759" y="4113429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45"/>
            <p:cNvSpPr/>
            <p:nvPr/>
          </p:nvSpPr>
          <p:spPr>
            <a:xfrm>
              <a:off x="7469918" y="4111128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45"/>
            <p:cNvSpPr/>
            <p:nvPr/>
          </p:nvSpPr>
          <p:spPr>
            <a:xfrm>
              <a:off x="7526064" y="4113429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45"/>
            <p:cNvSpPr/>
            <p:nvPr/>
          </p:nvSpPr>
          <p:spPr>
            <a:xfrm>
              <a:off x="7523763" y="4111128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45"/>
            <p:cNvSpPr/>
            <p:nvPr/>
          </p:nvSpPr>
          <p:spPr>
            <a:xfrm>
              <a:off x="7669191" y="4113429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45"/>
            <p:cNvSpPr/>
            <p:nvPr/>
          </p:nvSpPr>
          <p:spPr>
            <a:xfrm>
              <a:off x="7666890" y="4111128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7631914" y="4113429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7629613" y="4111128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7281229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7307461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7335074" y="4137821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45"/>
            <p:cNvSpPr/>
            <p:nvPr/>
          </p:nvSpPr>
          <p:spPr>
            <a:xfrm>
              <a:off x="7335074" y="411342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45"/>
            <p:cNvSpPr/>
            <p:nvPr/>
          </p:nvSpPr>
          <p:spPr>
            <a:xfrm>
              <a:off x="7361767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45"/>
            <p:cNvSpPr/>
            <p:nvPr/>
          </p:nvSpPr>
          <p:spPr>
            <a:xfrm>
              <a:off x="7389380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7416533" y="4147025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7416533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7443225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7470838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7497070" y="4144264"/>
              <a:ext cx="4609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45"/>
            <p:cNvSpPr/>
            <p:nvPr/>
          </p:nvSpPr>
          <p:spPr>
            <a:xfrm>
              <a:off x="7497070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45"/>
            <p:cNvSpPr/>
            <p:nvPr/>
          </p:nvSpPr>
          <p:spPr>
            <a:xfrm>
              <a:off x="7524683" y="4113429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45"/>
            <p:cNvSpPr/>
            <p:nvPr/>
          </p:nvSpPr>
          <p:spPr>
            <a:xfrm>
              <a:off x="7551376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45"/>
            <p:cNvSpPr/>
            <p:nvPr/>
          </p:nvSpPr>
          <p:spPr>
            <a:xfrm>
              <a:off x="7578989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45"/>
            <p:cNvSpPr/>
            <p:nvPr/>
          </p:nvSpPr>
          <p:spPr>
            <a:xfrm>
              <a:off x="7605221" y="414104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45"/>
            <p:cNvSpPr/>
            <p:nvPr/>
          </p:nvSpPr>
          <p:spPr>
            <a:xfrm>
              <a:off x="7605221" y="4115270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45"/>
            <p:cNvSpPr/>
            <p:nvPr/>
          </p:nvSpPr>
          <p:spPr>
            <a:xfrm>
              <a:off x="7632834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45"/>
            <p:cNvSpPr/>
            <p:nvPr/>
          </p:nvSpPr>
          <p:spPr>
            <a:xfrm>
              <a:off x="7659527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45"/>
            <p:cNvSpPr/>
            <p:nvPr/>
          </p:nvSpPr>
          <p:spPr>
            <a:xfrm>
              <a:off x="7687140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45"/>
            <p:cNvSpPr/>
            <p:nvPr/>
          </p:nvSpPr>
          <p:spPr>
            <a:xfrm>
              <a:off x="7714753" y="414932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45"/>
            <p:cNvSpPr/>
            <p:nvPr/>
          </p:nvSpPr>
          <p:spPr>
            <a:xfrm>
              <a:off x="7714753" y="4115270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45"/>
            <p:cNvSpPr/>
            <p:nvPr/>
          </p:nvSpPr>
          <p:spPr>
            <a:xfrm>
              <a:off x="7740985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45"/>
            <p:cNvSpPr/>
            <p:nvPr/>
          </p:nvSpPr>
          <p:spPr>
            <a:xfrm>
              <a:off x="7768598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45"/>
            <p:cNvSpPr/>
            <p:nvPr/>
          </p:nvSpPr>
          <p:spPr>
            <a:xfrm>
              <a:off x="7233367" y="4066487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45"/>
            <p:cNvSpPr/>
            <p:nvPr/>
          </p:nvSpPr>
          <p:spPr>
            <a:xfrm>
              <a:off x="7231065" y="4064646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45"/>
            <p:cNvSpPr/>
            <p:nvPr/>
          </p:nvSpPr>
          <p:spPr>
            <a:xfrm>
              <a:off x="7447367" y="4066487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45"/>
            <p:cNvSpPr/>
            <p:nvPr/>
          </p:nvSpPr>
          <p:spPr>
            <a:xfrm>
              <a:off x="7445526" y="406464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45"/>
            <p:cNvSpPr/>
            <p:nvPr/>
          </p:nvSpPr>
          <p:spPr>
            <a:xfrm>
              <a:off x="7502593" y="406648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45"/>
            <p:cNvSpPr/>
            <p:nvPr/>
          </p:nvSpPr>
          <p:spPr>
            <a:xfrm>
              <a:off x="7500292" y="406464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45"/>
            <p:cNvSpPr/>
            <p:nvPr/>
          </p:nvSpPr>
          <p:spPr>
            <a:xfrm>
              <a:off x="7644800" y="406648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45"/>
            <p:cNvSpPr/>
            <p:nvPr/>
          </p:nvSpPr>
          <p:spPr>
            <a:xfrm>
              <a:off x="7642499" y="406464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45"/>
            <p:cNvSpPr/>
            <p:nvPr/>
          </p:nvSpPr>
          <p:spPr>
            <a:xfrm>
              <a:off x="7608443" y="406648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45"/>
            <p:cNvSpPr/>
            <p:nvPr/>
          </p:nvSpPr>
          <p:spPr>
            <a:xfrm>
              <a:off x="7606602" y="406464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45"/>
            <p:cNvSpPr/>
            <p:nvPr/>
          </p:nvSpPr>
          <p:spPr>
            <a:xfrm>
              <a:off x="725683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45"/>
            <p:cNvSpPr/>
            <p:nvPr/>
          </p:nvSpPr>
          <p:spPr>
            <a:xfrm>
              <a:off x="7284450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45"/>
            <p:cNvSpPr/>
            <p:nvPr/>
          </p:nvSpPr>
          <p:spPr>
            <a:xfrm>
              <a:off x="7310683" y="4090879"/>
              <a:ext cx="4175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45"/>
            <p:cNvSpPr/>
            <p:nvPr/>
          </p:nvSpPr>
          <p:spPr>
            <a:xfrm>
              <a:off x="7310683" y="406648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45"/>
            <p:cNvSpPr/>
            <p:nvPr/>
          </p:nvSpPr>
          <p:spPr>
            <a:xfrm>
              <a:off x="7338296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45"/>
            <p:cNvSpPr/>
            <p:nvPr/>
          </p:nvSpPr>
          <p:spPr>
            <a:xfrm>
              <a:off x="7365909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45"/>
            <p:cNvSpPr/>
            <p:nvPr/>
          </p:nvSpPr>
          <p:spPr>
            <a:xfrm>
              <a:off x="7392141" y="4100543"/>
              <a:ext cx="4609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45"/>
            <p:cNvSpPr/>
            <p:nvPr/>
          </p:nvSpPr>
          <p:spPr>
            <a:xfrm>
              <a:off x="7392141" y="4066487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45"/>
            <p:cNvSpPr/>
            <p:nvPr/>
          </p:nvSpPr>
          <p:spPr>
            <a:xfrm>
              <a:off x="7419754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45"/>
            <p:cNvSpPr/>
            <p:nvPr/>
          </p:nvSpPr>
          <p:spPr>
            <a:xfrm>
              <a:off x="744644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45"/>
            <p:cNvSpPr/>
            <p:nvPr/>
          </p:nvSpPr>
          <p:spPr>
            <a:xfrm>
              <a:off x="7474060" y="40973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45"/>
            <p:cNvSpPr/>
            <p:nvPr/>
          </p:nvSpPr>
          <p:spPr>
            <a:xfrm>
              <a:off x="7474060" y="406648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45"/>
            <p:cNvSpPr/>
            <p:nvPr/>
          </p:nvSpPr>
          <p:spPr>
            <a:xfrm>
              <a:off x="7500292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45"/>
            <p:cNvSpPr/>
            <p:nvPr/>
          </p:nvSpPr>
          <p:spPr>
            <a:xfrm>
              <a:off x="7527905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45"/>
            <p:cNvSpPr/>
            <p:nvPr/>
          </p:nvSpPr>
          <p:spPr>
            <a:xfrm>
              <a:off x="7554598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45"/>
            <p:cNvSpPr/>
            <p:nvPr/>
          </p:nvSpPr>
          <p:spPr>
            <a:xfrm>
              <a:off x="7582211" y="409410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45"/>
            <p:cNvSpPr/>
            <p:nvPr/>
          </p:nvSpPr>
          <p:spPr>
            <a:xfrm>
              <a:off x="7582211" y="406878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45"/>
            <p:cNvSpPr/>
            <p:nvPr/>
          </p:nvSpPr>
          <p:spPr>
            <a:xfrm>
              <a:off x="7608443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45"/>
            <p:cNvSpPr/>
            <p:nvPr/>
          </p:nvSpPr>
          <p:spPr>
            <a:xfrm>
              <a:off x="7636056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45"/>
            <p:cNvSpPr/>
            <p:nvPr/>
          </p:nvSpPr>
          <p:spPr>
            <a:xfrm>
              <a:off x="7663669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45"/>
            <p:cNvSpPr/>
            <p:nvPr/>
          </p:nvSpPr>
          <p:spPr>
            <a:xfrm>
              <a:off x="7690361" y="410376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45"/>
            <p:cNvSpPr/>
            <p:nvPr/>
          </p:nvSpPr>
          <p:spPr>
            <a:xfrm>
              <a:off x="7690361" y="406878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45"/>
            <p:cNvSpPr/>
            <p:nvPr/>
          </p:nvSpPr>
          <p:spPr>
            <a:xfrm>
              <a:off x="7717514" y="406878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45"/>
            <p:cNvSpPr/>
            <p:nvPr/>
          </p:nvSpPr>
          <p:spPr>
            <a:xfrm>
              <a:off x="7744207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45"/>
            <p:cNvSpPr/>
            <p:nvPr/>
          </p:nvSpPr>
          <p:spPr>
            <a:xfrm>
              <a:off x="7232446" y="4020006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45"/>
            <p:cNvSpPr/>
            <p:nvPr/>
          </p:nvSpPr>
          <p:spPr>
            <a:xfrm>
              <a:off x="7230145" y="4017704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45"/>
            <p:cNvSpPr/>
            <p:nvPr/>
          </p:nvSpPr>
          <p:spPr>
            <a:xfrm>
              <a:off x="7446447" y="4020006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45"/>
            <p:cNvSpPr/>
            <p:nvPr/>
          </p:nvSpPr>
          <p:spPr>
            <a:xfrm>
              <a:off x="7444146" y="4017704"/>
              <a:ext cx="57527" cy="53385"/>
            </a:xfrm>
            <a:custGeom>
              <a:avLst/>
              <a:gdLst/>
              <a:ahLst/>
              <a:cxnLst/>
              <a:rect l="l" t="t" r="r" b="b"/>
              <a:pathLst>
                <a:path w="125" h="116" extrusionOk="0">
                  <a:moveTo>
                    <a:pt x="125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6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45"/>
            <p:cNvSpPr/>
            <p:nvPr/>
          </p:nvSpPr>
          <p:spPr>
            <a:xfrm>
              <a:off x="7501673" y="402000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45"/>
            <p:cNvSpPr/>
            <p:nvPr/>
          </p:nvSpPr>
          <p:spPr>
            <a:xfrm>
              <a:off x="7499372" y="4017704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45"/>
            <p:cNvSpPr/>
            <p:nvPr/>
          </p:nvSpPr>
          <p:spPr>
            <a:xfrm>
              <a:off x="7643419" y="402000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45"/>
            <p:cNvSpPr/>
            <p:nvPr/>
          </p:nvSpPr>
          <p:spPr>
            <a:xfrm>
              <a:off x="7641578" y="4017704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45"/>
            <p:cNvSpPr/>
            <p:nvPr/>
          </p:nvSpPr>
          <p:spPr>
            <a:xfrm>
              <a:off x="7607522" y="402000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45"/>
            <p:cNvSpPr/>
            <p:nvPr/>
          </p:nvSpPr>
          <p:spPr>
            <a:xfrm>
              <a:off x="7605221" y="4017704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45"/>
            <p:cNvSpPr/>
            <p:nvPr/>
          </p:nvSpPr>
          <p:spPr>
            <a:xfrm>
              <a:off x="7255457" y="4020006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45"/>
            <p:cNvSpPr/>
            <p:nvPr/>
          </p:nvSpPr>
          <p:spPr>
            <a:xfrm>
              <a:off x="7283070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45"/>
            <p:cNvSpPr/>
            <p:nvPr/>
          </p:nvSpPr>
          <p:spPr>
            <a:xfrm>
              <a:off x="7309763" y="4045317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45"/>
            <p:cNvSpPr/>
            <p:nvPr/>
          </p:nvSpPr>
          <p:spPr>
            <a:xfrm>
              <a:off x="7309763" y="402000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45"/>
            <p:cNvSpPr/>
            <p:nvPr/>
          </p:nvSpPr>
          <p:spPr>
            <a:xfrm>
              <a:off x="733737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45"/>
            <p:cNvSpPr/>
            <p:nvPr/>
          </p:nvSpPr>
          <p:spPr>
            <a:xfrm>
              <a:off x="7363608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45"/>
            <p:cNvSpPr/>
            <p:nvPr/>
          </p:nvSpPr>
          <p:spPr>
            <a:xfrm>
              <a:off x="7391221" y="4054062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45"/>
            <p:cNvSpPr/>
            <p:nvPr/>
          </p:nvSpPr>
          <p:spPr>
            <a:xfrm>
              <a:off x="7391221" y="4020006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45"/>
            <p:cNvSpPr/>
            <p:nvPr/>
          </p:nvSpPr>
          <p:spPr>
            <a:xfrm>
              <a:off x="7417913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45"/>
            <p:cNvSpPr/>
            <p:nvPr/>
          </p:nvSpPr>
          <p:spPr>
            <a:xfrm>
              <a:off x="7445526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45"/>
            <p:cNvSpPr/>
            <p:nvPr/>
          </p:nvSpPr>
          <p:spPr>
            <a:xfrm>
              <a:off x="7472679" y="405084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45"/>
            <p:cNvSpPr/>
            <p:nvPr/>
          </p:nvSpPr>
          <p:spPr>
            <a:xfrm>
              <a:off x="7472679" y="402000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45"/>
            <p:cNvSpPr/>
            <p:nvPr/>
          </p:nvSpPr>
          <p:spPr>
            <a:xfrm>
              <a:off x="7499372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45"/>
            <p:cNvSpPr/>
            <p:nvPr/>
          </p:nvSpPr>
          <p:spPr>
            <a:xfrm>
              <a:off x="752698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45"/>
            <p:cNvSpPr/>
            <p:nvPr/>
          </p:nvSpPr>
          <p:spPr>
            <a:xfrm>
              <a:off x="7553677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45"/>
            <p:cNvSpPr/>
            <p:nvPr/>
          </p:nvSpPr>
          <p:spPr>
            <a:xfrm>
              <a:off x="7580830" y="4048539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45"/>
            <p:cNvSpPr/>
            <p:nvPr/>
          </p:nvSpPr>
          <p:spPr>
            <a:xfrm>
              <a:off x="7580830" y="4022306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45"/>
            <p:cNvSpPr/>
            <p:nvPr/>
          </p:nvSpPr>
          <p:spPr>
            <a:xfrm>
              <a:off x="7607522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45"/>
            <p:cNvSpPr/>
            <p:nvPr/>
          </p:nvSpPr>
          <p:spPr>
            <a:xfrm>
              <a:off x="7635135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45"/>
            <p:cNvSpPr/>
            <p:nvPr/>
          </p:nvSpPr>
          <p:spPr>
            <a:xfrm>
              <a:off x="7661368" y="4022306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45"/>
            <p:cNvSpPr/>
            <p:nvPr/>
          </p:nvSpPr>
          <p:spPr>
            <a:xfrm>
              <a:off x="7688981" y="405728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45"/>
            <p:cNvSpPr/>
            <p:nvPr/>
          </p:nvSpPr>
          <p:spPr>
            <a:xfrm>
              <a:off x="7688981" y="4022306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45"/>
            <p:cNvSpPr/>
            <p:nvPr/>
          </p:nvSpPr>
          <p:spPr>
            <a:xfrm>
              <a:off x="7715673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45"/>
            <p:cNvSpPr/>
            <p:nvPr/>
          </p:nvSpPr>
          <p:spPr>
            <a:xfrm>
              <a:off x="7743286" y="4022306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45"/>
            <p:cNvSpPr/>
            <p:nvPr/>
          </p:nvSpPr>
          <p:spPr>
            <a:xfrm>
              <a:off x="7254537" y="3973524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45"/>
            <p:cNvSpPr/>
            <p:nvPr/>
          </p:nvSpPr>
          <p:spPr>
            <a:xfrm>
              <a:off x="7252235" y="3971223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45"/>
            <p:cNvSpPr/>
            <p:nvPr/>
          </p:nvSpPr>
          <p:spPr>
            <a:xfrm>
              <a:off x="7469918" y="3973524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45"/>
            <p:cNvSpPr/>
            <p:nvPr/>
          </p:nvSpPr>
          <p:spPr>
            <a:xfrm>
              <a:off x="7467617" y="3971223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45"/>
            <p:cNvSpPr/>
            <p:nvPr/>
          </p:nvSpPr>
          <p:spPr>
            <a:xfrm>
              <a:off x="7523763" y="397352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45"/>
            <p:cNvSpPr/>
            <p:nvPr/>
          </p:nvSpPr>
          <p:spPr>
            <a:xfrm>
              <a:off x="7521462" y="3971223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45"/>
            <p:cNvSpPr/>
            <p:nvPr/>
          </p:nvSpPr>
          <p:spPr>
            <a:xfrm>
              <a:off x="7666890" y="397352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45"/>
            <p:cNvSpPr/>
            <p:nvPr/>
          </p:nvSpPr>
          <p:spPr>
            <a:xfrm>
              <a:off x="7664589" y="397122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45"/>
            <p:cNvSpPr/>
            <p:nvPr/>
          </p:nvSpPr>
          <p:spPr>
            <a:xfrm>
              <a:off x="7629613" y="397352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45"/>
            <p:cNvSpPr/>
            <p:nvPr/>
          </p:nvSpPr>
          <p:spPr>
            <a:xfrm>
              <a:off x="7627772" y="397122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45"/>
            <p:cNvSpPr/>
            <p:nvPr/>
          </p:nvSpPr>
          <p:spPr>
            <a:xfrm>
              <a:off x="7278928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45"/>
            <p:cNvSpPr/>
            <p:nvPr/>
          </p:nvSpPr>
          <p:spPr>
            <a:xfrm>
              <a:off x="7305620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45"/>
            <p:cNvSpPr/>
            <p:nvPr/>
          </p:nvSpPr>
          <p:spPr>
            <a:xfrm>
              <a:off x="7333233" y="399883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45"/>
            <p:cNvSpPr/>
            <p:nvPr/>
          </p:nvSpPr>
          <p:spPr>
            <a:xfrm>
              <a:off x="7333233" y="3973524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2" name="Google Shape;2662;p45"/>
            <p:cNvSpPr/>
            <p:nvPr/>
          </p:nvSpPr>
          <p:spPr>
            <a:xfrm>
              <a:off x="7359466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3" name="Google Shape;2663;p45"/>
            <p:cNvSpPr/>
            <p:nvPr/>
          </p:nvSpPr>
          <p:spPr>
            <a:xfrm>
              <a:off x="7387079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45"/>
            <p:cNvSpPr/>
            <p:nvPr/>
          </p:nvSpPr>
          <p:spPr>
            <a:xfrm>
              <a:off x="7413771" y="4008500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45"/>
            <p:cNvSpPr/>
            <p:nvPr/>
          </p:nvSpPr>
          <p:spPr>
            <a:xfrm>
              <a:off x="7413771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45"/>
            <p:cNvSpPr/>
            <p:nvPr/>
          </p:nvSpPr>
          <p:spPr>
            <a:xfrm>
              <a:off x="7440924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45"/>
            <p:cNvSpPr/>
            <p:nvPr/>
          </p:nvSpPr>
          <p:spPr>
            <a:xfrm>
              <a:off x="7467617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45"/>
            <p:cNvSpPr/>
            <p:nvPr/>
          </p:nvSpPr>
          <p:spPr>
            <a:xfrm>
              <a:off x="7495230" y="400389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45"/>
            <p:cNvSpPr/>
            <p:nvPr/>
          </p:nvSpPr>
          <p:spPr>
            <a:xfrm>
              <a:off x="7495230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45"/>
            <p:cNvSpPr/>
            <p:nvPr/>
          </p:nvSpPr>
          <p:spPr>
            <a:xfrm>
              <a:off x="7521462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45"/>
            <p:cNvSpPr/>
            <p:nvPr/>
          </p:nvSpPr>
          <p:spPr>
            <a:xfrm>
              <a:off x="7549075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45"/>
            <p:cNvSpPr/>
            <p:nvPr/>
          </p:nvSpPr>
          <p:spPr>
            <a:xfrm>
              <a:off x="7576688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45"/>
            <p:cNvSpPr/>
            <p:nvPr/>
          </p:nvSpPr>
          <p:spPr>
            <a:xfrm>
              <a:off x="7603380" y="400205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45"/>
            <p:cNvSpPr/>
            <p:nvPr/>
          </p:nvSpPr>
          <p:spPr>
            <a:xfrm>
              <a:off x="7603380" y="397536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45"/>
            <p:cNvSpPr/>
            <p:nvPr/>
          </p:nvSpPr>
          <p:spPr>
            <a:xfrm>
              <a:off x="7630993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45"/>
            <p:cNvSpPr/>
            <p:nvPr/>
          </p:nvSpPr>
          <p:spPr>
            <a:xfrm>
              <a:off x="7657226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45"/>
            <p:cNvSpPr/>
            <p:nvPr/>
          </p:nvSpPr>
          <p:spPr>
            <a:xfrm>
              <a:off x="7684839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45"/>
            <p:cNvSpPr/>
            <p:nvPr/>
          </p:nvSpPr>
          <p:spPr>
            <a:xfrm>
              <a:off x="7711531" y="401034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45"/>
            <p:cNvSpPr/>
            <p:nvPr/>
          </p:nvSpPr>
          <p:spPr>
            <a:xfrm>
              <a:off x="7711531" y="397536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45"/>
            <p:cNvSpPr/>
            <p:nvPr/>
          </p:nvSpPr>
          <p:spPr>
            <a:xfrm>
              <a:off x="7739144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45"/>
            <p:cNvSpPr/>
            <p:nvPr/>
          </p:nvSpPr>
          <p:spPr>
            <a:xfrm>
              <a:off x="7765377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45"/>
            <p:cNvSpPr/>
            <p:nvPr/>
          </p:nvSpPr>
          <p:spPr>
            <a:xfrm>
              <a:off x="7230145" y="3926581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45"/>
            <p:cNvSpPr/>
            <p:nvPr/>
          </p:nvSpPr>
          <p:spPr>
            <a:xfrm>
              <a:off x="7228304" y="3924741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45"/>
            <p:cNvSpPr/>
            <p:nvPr/>
          </p:nvSpPr>
          <p:spPr>
            <a:xfrm>
              <a:off x="7444146" y="3926581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45"/>
            <p:cNvSpPr/>
            <p:nvPr/>
          </p:nvSpPr>
          <p:spPr>
            <a:xfrm>
              <a:off x="7442305" y="3924741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45"/>
            <p:cNvSpPr/>
            <p:nvPr/>
          </p:nvSpPr>
          <p:spPr>
            <a:xfrm>
              <a:off x="7499372" y="392658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45"/>
            <p:cNvSpPr/>
            <p:nvPr/>
          </p:nvSpPr>
          <p:spPr>
            <a:xfrm>
              <a:off x="7497070" y="392474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45"/>
            <p:cNvSpPr/>
            <p:nvPr/>
          </p:nvSpPr>
          <p:spPr>
            <a:xfrm>
              <a:off x="7641578" y="3926581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45"/>
            <p:cNvSpPr/>
            <p:nvPr/>
          </p:nvSpPr>
          <p:spPr>
            <a:xfrm>
              <a:off x="7639277" y="392474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45"/>
            <p:cNvSpPr/>
            <p:nvPr/>
          </p:nvSpPr>
          <p:spPr>
            <a:xfrm>
              <a:off x="7605221" y="3926581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45"/>
            <p:cNvSpPr/>
            <p:nvPr/>
          </p:nvSpPr>
          <p:spPr>
            <a:xfrm>
              <a:off x="7603380" y="3924741"/>
              <a:ext cx="114134" cy="52925"/>
            </a:xfrm>
            <a:custGeom>
              <a:avLst/>
              <a:gdLst/>
              <a:ahLst/>
              <a:cxnLst/>
              <a:rect l="l" t="t" r="r" b="b"/>
              <a:pathLst>
                <a:path w="248" h="115" extrusionOk="0">
                  <a:moveTo>
                    <a:pt x="248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5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45"/>
            <p:cNvSpPr/>
            <p:nvPr/>
          </p:nvSpPr>
          <p:spPr>
            <a:xfrm>
              <a:off x="7253616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45"/>
            <p:cNvSpPr/>
            <p:nvPr/>
          </p:nvSpPr>
          <p:spPr>
            <a:xfrm>
              <a:off x="7279848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45"/>
            <p:cNvSpPr/>
            <p:nvPr/>
          </p:nvSpPr>
          <p:spPr>
            <a:xfrm>
              <a:off x="7307461" y="3952354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45"/>
            <p:cNvSpPr/>
            <p:nvPr/>
          </p:nvSpPr>
          <p:spPr>
            <a:xfrm>
              <a:off x="7307461" y="392658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45"/>
            <p:cNvSpPr/>
            <p:nvPr/>
          </p:nvSpPr>
          <p:spPr>
            <a:xfrm>
              <a:off x="7335074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45"/>
            <p:cNvSpPr/>
            <p:nvPr/>
          </p:nvSpPr>
          <p:spPr>
            <a:xfrm>
              <a:off x="7361767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45"/>
            <p:cNvSpPr/>
            <p:nvPr/>
          </p:nvSpPr>
          <p:spPr>
            <a:xfrm>
              <a:off x="7389380" y="396155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45"/>
            <p:cNvSpPr/>
            <p:nvPr/>
          </p:nvSpPr>
          <p:spPr>
            <a:xfrm>
              <a:off x="7389380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45"/>
            <p:cNvSpPr/>
            <p:nvPr/>
          </p:nvSpPr>
          <p:spPr>
            <a:xfrm>
              <a:off x="7415612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45"/>
            <p:cNvSpPr/>
            <p:nvPr/>
          </p:nvSpPr>
          <p:spPr>
            <a:xfrm>
              <a:off x="7443225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45"/>
            <p:cNvSpPr/>
            <p:nvPr/>
          </p:nvSpPr>
          <p:spPr>
            <a:xfrm>
              <a:off x="7469918" y="395741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45"/>
            <p:cNvSpPr/>
            <p:nvPr/>
          </p:nvSpPr>
          <p:spPr>
            <a:xfrm>
              <a:off x="7469918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45"/>
            <p:cNvSpPr/>
            <p:nvPr/>
          </p:nvSpPr>
          <p:spPr>
            <a:xfrm>
              <a:off x="7497070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45"/>
            <p:cNvSpPr/>
            <p:nvPr/>
          </p:nvSpPr>
          <p:spPr>
            <a:xfrm>
              <a:off x="7523763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45"/>
            <p:cNvSpPr/>
            <p:nvPr/>
          </p:nvSpPr>
          <p:spPr>
            <a:xfrm>
              <a:off x="7551376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45"/>
            <p:cNvSpPr/>
            <p:nvPr/>
          </p:nvSpPr>
          <p:spPr>
            <a:xfrm>
              <a:off x="7577608" y="395511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45"/>
            <p:cNvSpPr/>
            <p:nvPr/>
          </p:nvSpPr>
          <p:spPr>
            <a:xfrm>
              <a:off x="7577608" y="392888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45"/>
            <p:cNvSpPr/>
            <p:nvPr/>
          </p:nvSpPr>
          <p:spPr>
            <a:xfrm>
              <a:off x="7605221" y="392888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45"/>
            <p:cNvSpPr/>
            <p:nvPr/>
          </p:nvSpPr>
          <p:spPr>
            <a:xfrm>
              <a:off x="7632834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45"/>
            <p:cNvSpPr/>
            <p:nvPr/>
          </p:nvSpPr>
          <p:spPr>
            <a:xfrm>
              <a:off x="7659527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45"/>
            <p:cNvSpPr/>
            <p:nvPr/>
          </p:nvSpPr>
          <p:spPr>
            <a:xfrm>
              <a:off x="7687140" y="396385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45"/>
            <p:cNvSpPr/>
            <p:nvPr/>
          </p:nvSpPr>
          <p:spPr>
            <a:xfrm>
              <a:off x="7687140" y="392888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45"/>
            <p:cNvSpPr/>
            <p:nvPr/>
          </p:nvSpPr>
          <p:spPr>
            <a:xfrm>
              <a:off x="7713372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45"/>
            <p:cNvSpPr/>
            <p:nvPr/>
          </p:nvSpPr>
          <p:spPr>
            <a:xfrm>
              <a:off x="7740985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5"/>
            <p:cNvSpPr/>
            <p:nvPr/>
          </p:nvSpPr>
          <p:spPr>
            <a:xfrm>
              <a:off x="7243031" y="3880100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45"/>
            <p:cNvSpPr/>
            <p:nvPr/>
          </p:nvSpPr>
          <p:spPr>
            <a:xfrm>
              <a:off x="7240730" y="3877799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45"/>
            <p:cNvSpPr/>
            <p:nvPr/>
          </p:nvSpPr>
          <p:spPr>
            <a:xfrm>
              <a:off x="7457032" y="3880100"/>
              <a:ext cx="53834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45"/>
            <p:cNvSpPr/>
            <p:nvPr/>
          </p:nvSpPr>
          <p:spPr>
            <a:xfrm>
              <a:off x="7454730" y="3877799"/>
              <a:ext cx="58448" cy="52925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12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5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45"/>
            <p:cNvSpPr/>
            <p:nvPr/>
          </p:nvSpPr>
          <p:spPr>
            <a:xfrm>
              <a:off x="7512258" y="388010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5"/>
            <p:cNvSpPr/>
            <p:nvPr/>
          </p:nvSpPr>
          <p:spPr>
            <a:xfrm>
              <a:off x="7509956" y="387779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5"/>
            <p:cNvSpPr/>
            <p:nvPr/>
          </p:nvSpPr>
          <p:spPr>
            <a:xfrm>
              <a:off x="7654004" y="388010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45"/>
            <p:cNvSpPr/>
            <p:nvPr/>
          </p:nvSpPr>
          <p:spPr>
            <a:xfrm>
              <a:off x="7652163" y="387779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45"/>
            <p:cNvSpPr/>
            <p:nvPr/>
          </p:nvSpPr>
          <p:spPr>
            <a:xfrm>
              <a:off x="7618107" y="388010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45"/>
            <p:cNvSpPr/>
            <p:nvPr/>
          </p:nvSpPr>
          <p:spPr>
            <a:xfrm>
              <a:off x="7615806" y="387779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45"/>
            <p:cNvSpPr/>
            <p:nvPr/>
          </p:nvSpPr>
          <p:spPr>
            <a:xfrm>
              <a:off x="7266042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45"/>
            <p:cNvSpPr/>
            <p:nvPr/>
          </p:nvSpPr>
          <p:spPr>
            <a:xfrm>
              <a:off x="7293655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45"/>
            <p:cNvSpPr/>
            <p:nvPr/>
          </p:nvSpPr>
          <p:spPr>
            <a:xfrm>
              <a:off x="7320347" y="3905412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45"/>
            <p:cNvSpPr/>
            <p:nvPr/>
          </p:nvSpPr>
          <p:spPr>
            <a:xfrm>
              <a:off x="7320347" y="388102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45"/>
            <p:cNvSpPr/>
            <p:nvPr/>
          </p:nvSpPr>
          <p:spPr>
            <a:xfrm>
              <a:off x="7347960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5"/>
            <p:cNvSpPr/>
            <p:nvPr/>
          </p:nvSpPr>
          <p:spPr>
            <a:xfrm>
              <a:off x="7375573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45"/>
            <p:cNvSpPr/>
            <p:nvPr/>
          </p:nvSpPr>
          <p:spPr>
            <a:xfrm>
              <a:off x="7401805" y="3915076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45"/>
            <p:cNvSpPr/>
            <p:nvPr/>
          </p:nvSpPr>
          <p:spPr>
            <a:xfrm>
              <a:off x="7401805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45"/>
            <p:cNvSpPr/>
            <p:nvPr/>
          </p:nvSpPr>
          <p:spPr>
            <a:xfrm>
              <a:off x="7429418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45"/>
            <p:cNvSpPr/>
            <p:nvPr/>
          </p:nvSpPr>
          <p:spPr>
            <a:xfrm>
              <a:off x="7456111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45"/>
            <p:cNvSpPr/>
            <p:nvPr/>
          </p:nvSpPr>
          <p:spPr>
            <a:xfrm>
              <a:off x="7483724" y="391093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45"/>
            <p:cNvSpPr/>
            <p:nvPr/>
          </p:nvSpPr>
          <p:spPr>
            <a:xfrm>
              <a:off x="7483724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45"/>
            <p:cNvSpPr/>
            <p:nvPr/>
          </p:nvSpPr>
          <p:spPr>
            <a:xfrm>
              <a:off x="7509956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45"/>
            <p:cNvSpPr/>
            <p:nvPr/>
          </p:nvSpPr>
          <p:spPr>
            <a:xfrm>
              <a:off x="7537569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45"/>
            <p:cNvSpPr/>
            <p:nvPr/>
          </p:nvSpPr>
          <p:spPr>
            <a:xfrm>
              <a:off x="7564262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45"/>
            <p:cNvSpPr/>
            <p:nvPr/>
          </p:nvSpPr>
          <p:spPr>
            <a:xfrm>
              <a:off x="7591415" y="3908633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45"/>
            <p:cNvSpPr/>
            <p:nvPr/>
          </p:nvSpPr>
          <p:spPr>
            <a:xfrm>
              <a:off x="7591415" y="3881941"/>
              <a:ext cx="4609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45"/>
            <p:cNvSpPr/>
            <p:nvPr/>
          </p:nvSpPr>
          <p:spPr>
            <a:xfrm>
              <a:off x="7618107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45"/>
            <p:cNvSpPr/>
            <p:nvPr/>
          </p:nvSpPr>
          <p:spPr>
            <a:xfrm>
              <a:off x="7645720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45"/>
            <p:cNvSpPr/>
            <p:nvPr/>
          </p:nvSpPr>
          <p:spPr>
            <a:xfrm>
              <a:off x="7673333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45"/>
            <p:cNvSpPr/>
            <p:nvPr/>
          </p:nvSpPr>
          <p:spPr>
            <a:xfrm>
              <a:off x="7699566" y="3916917"/>
              <a:ext cx="4609" cy="1104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45"/>
            <p:cNvSpPr/>
            <p:nvPr/>
          </p:nvSpPr>
          <p:spPr>
            <a:xfrm>
              <a:off x="7699566" y="3881941"/>
              <a:ext cx="4609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45"/>
            <p:cNvSpPr/>
            <p:nvPr/>
          </p:nvSpPr>
          <p:spPr>
            <a:xfrm>
              <a:off x="7727179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45"/>
            <p:cNvSpPr/>
            <p:nvPr/>
          </p:nvSpPr>
          <p:spPr>
            <a:xfrm>
              <a:off x="7753871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45"/>
            <p:cNvSpPr/>
            <p:nvPr/>
          </p:nvSpPr>
          <p:spPr>
            <a:xfrm>
              <a:off x="7226923" y="3832237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45"/>
            <p:cNvSpPr/>
            <p:nvPr/>
          </p:nvSpPr>
          <p:spPr>
            <a:xfrm>
              <a:off x="7225082" y="3830396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45"/>
            <p:cNvSpPr/>
            <p:nvPr/>
          </p:nvSpPr>
          <p:spPr>
            <a:xfrm>
              <a:off x="7440924" y="3832237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45"/>
            <p:cNvSpPr/>
            <p:nvPr/>
          </p:nvSpPr>
          <p:spPr>
            <a:xfrm>
              <a:off x="7439083" y="383039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45"/>
            <p:cNvSpPr/>
            <p:nvPr/>
          </p:nvSpPr>
          <p:spPr>
            <a:xfrm>
              <a:off x="7496150" y="383223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45"/>
            <p:cNvSpPr/>
            <p:nvPr/>
          </p:nvSpPr>
          <p:spPr>
            <a:xfrm>
              <a:off x="7494309" y="383039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45"/>
            <p:cNvSpPr/>
            <p:nvPr/>
          </p:nvSpPr>
          <p:spPr>
            <a:xfrm>
              <a:off x="7638357" y="383223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45"/>
            <p:cNvSpPr/>
            <p:nvPr/>
          </p:nvSpPr>
          <p:spPr>
            <a:xfrm>
              <a:off x="7636056" y="383039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45"/>
            <p:cNvSpPr/>
            <p:nvPr/>
          </p:nvSpPr>
          <p:spPr>
            <a:xfrm>
              <a:off x="7602000" y="383223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45"/>
            <p:cNvSpPr/>
            <p:nvPr/>
          </p:nvSpPr>
          <p:spPr>
            <a:xfrm>
              <a:off x="7600159" y="383039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45"/>
            <p:cNvSpPr/>
            <p:nvPr/>
          </p:nvSpPr>
          <p:spPr>
            <a:xfrm>
              <a:off x="725039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45"/>
            <p:cNvSpPr/>
            <p:nvPr/>
          </p:nvSpPr>
          <p:spPr>
            <a:xfrm>
              <a:off x="7278007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45"/>
            <p:cNvSpPr/>
            <p:nvPr/>
          </p:nvSpPr>
          <p:spPr>
            <a:xfrm>
              <a:off x="7304240" y="3856629"/>
              <a:ext cx="4609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45"/>
            <p:cNvSpPr/>
            <p:nvPr/>
          </p:nvSpPr>
          <p:spPr>
            <a:xfrm>
              <a:off x="7304240" y="3832237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45"/>
            <p:cNvSpPr/>
            <p:nvPr/>
          </p:nvSpPr>
          <p:spPr>
            <a:xfrm>
              <a:off x="7331853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45"/>
            <p:cNvSpPr/>
            <p:nvPr/>
          </p:nvSpPr>
          <p:spPr>
            <a:xfrm>
              <a:off x="7359466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45"/>
            <p:cNvSpPr/>
            <p:nvPr/>
          </p:nvSpPr>
          <p:spPr>
            <a:xfrm>
              <a:off x="7386158" y="3866293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45"/>
            <p:cNvSpPr/>
            <p:nvPr/>
          </p:nvSpPr>
          <p:spPr>
            <a:xfrm>
              <a:off x="7386158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45"/>
            <p:cNvSpPr/>
            <p:nvPr/>
          </p:nvSpPr>
          <p:spPr>
            <a:xfrm>
              <a:off x="7413771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45"/>
            <p:cNvSpPr/>
            <p:nvPr/>
          </p:nvSpPr>
          <p:spPr>
            <a:xfrm>
              <a:off x="744000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45"/>
            <p:cNvSpPr/>
            <p:nvPr/>
          </p:nvSpPr>
          <p:spPr>
            <a:xfrm>
              <a:off x="7467617" y="386307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45"/>
            <p:cNvSpPr/>
            <p:nvPr/>
          </p:nvSpPr>
          <p:spPr>
            <a:xfrm>
              <a:off x="7467617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45"/>
            <p:cNvSpPr/>
            <p:nvPr/>
          </p:nvSpPr>
          <p:spPr>
            <a:xfrm>
              <a:off x="7494309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45"/>
            <p:cNvSpPr/>
            <p:nvPr/>
          </p:nvSpPr>
          <p:spPr>
            <a:xfrm>
              <a:off x="7521462" y="383223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45"/>
            <p:cNvSpPr/>
            <p:nvPr/>
          </p:nvSpPr>
          <p:spPr>
            <a:xfrm>
              <a:off x="7548154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45"/>
            <p:cNvSpPr/>
            <p:nvPr/>
          </p:nvSpPr>
          <p:spPr>
            <a:xfrm>
              <a:off x="7575767" y="385985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45"/>
            <p:cNvSpPr/>
            <p:nvPr/>
          </p:nvSpPr>
          <p:spPr>
            <a:xfrm>
              <a:off x="7575767" y="383453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45"/>
            <p:cNvSpPr/>
            <p:nvPr/>
          </p:nvSpPr>
          <p:spPr>
            <a:xfrm>
              <a:off x="7602000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45"/>
            <p:cNvSpPr/>
            <p:nvPr/>
          </p:nvSpPr>
          <p:spPr>
            <a:xfrm>
              <a:off x="7629613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45"/>
            <p:cNvSpPr/>
            <p:nvPr/>
          </p:nvSpPr>
          <p:spPr>
            <a:xfrm>
              <a:off x="7657226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45"/>
            <p:cNvSpPr/>
            <p:nvPr/>
          </p:nvSpPr>
          <p:spPr>
            <a:xfrm>
              <a:off x="7683918" y="386951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45"/>
            <p:cNvSpPr/>
            <p:nvPr/>
          </p:nvSpPr>
          <p:spPr>
            <a:xfrm>
              <a:off x="7683918" y="383453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45"/>
            <p:cNvSpPr/>
            <p:nvPr/>
          </p:nvSpPr>
          <p:spPr>
            <a:xfrm>
              <a:off x="7711531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45"/>
            <p:cNvSpPr/>
            <p:nvPr/>
          </p:nvSpPr>
          <p:spPr>
            <a:xfrm>
              <a:off x="7737763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45"/>
            <p:cNvSpPr/>
            <p:nvPr/>
          </p:nvSpPr>
          <p:spPr>
            <a:xfrm>
              <a:off x="7217259" y="3785755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45"/>
            <p:cNvSpPr/>
            <p:nvPr/>
          </p:nvSpPr>
          <p:spPr>
            <a:xfrm>
              <a:off x="7215418" y="3783454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5"/>
            <p:cNvSpPr/>
            <p:nvPr/>
          </p:nvSpPr>
          <p:spPr>
            <a:xfrm>
              <a:off x="7431720" y="3785755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45"/>
            <p:cNvSpPr/>
            <p:nvPr/>
          </p:nvSpPr>
          <p:spPr>
            <a:xfrm>
              <a:off x="7429418" y="3783454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45"/>
            <p:cNvSpPr/>
            <p:nvPr/>
          </p:nvSpPr>
          <p:spPr>
            <a:xfrm>
              <a:off x="7486485" y="3785755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45"/>
            <p:cNvSpPr/>
            <p:nvPr/>
          </p:nvSpPr>
          <p:spPr>
            <a:xfrm>
              <a:off x="7484644" y="3783454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45"/>
            <p:cNvSpPr/>
            <p:nvPr/>
          </p:nvSpPr>
          <p:spPr>
            <a:xfrm>
              <a:off x="7628692" y="3785755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45"/>
            <p:cNvSpPr/>
            <p:nvPr/>
          </p:nvSpPr>
          <p:spPr>
            <a:xfrm>
              <a:off x="7626391" y="3783454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45"/>
            <p:cNvSpPr/>
            <p:nvPr/>
          </p:nvSpPr>
          <p:spPr>
            <a:xfrm>
              <a:off x="7592795" y="3785755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45"/>
            <p:cNvSpPr/>
            <p:nvPr/>
          </p:nvSpPr>
          <p:spPr>
            <a:xfrm>
              <a:off x="7590494" y="3783454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45"/>
            <p:cNvSpPr/>
            <p:nvPr/>
          </p:nvSpPr>
          <p:spPr>
            <a:xfrm>
              <a:off x="7240730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45"/>
            <p:cNvSpPr/>
            <p:nvPr/>
          </p:nvSpPr>
          <p:spPr>
            <a:xfrm>
              <a:off x="7267422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45"/>
            <p:cNvSpPr/>
            <p:nvPr/>
          </p:nvSpPr>
          <p:spPr>
            <a:xfrm>
              <a:off x="7295035" y="3811067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45"/>
            <p:cNvSpPr/>
            <p:nvPr/>
          </p:nvSpPr>
          <p:spPr>
            <a:xfrm>
              <a:off x="7295035" y="3785755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45"/>
            <p:cNvSpPr/>
            <p:nvPr/>
          </p:nvSpPr>
          <p:spPr>
            <a:xfrm>
              <a:off x="7322188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45"/>
            <p:cNvSpPr/>
            <p:nvPr/>
          </p:nvSpPr>
          <p:spPr>
            <a:xfrm>
              <a:off x="7348881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45"/>
            <p:cNvSpPr/>
            <p:nvPr/>
          </p:nvSpPr>
          <p:spPr>
            <a:xfrm>
              <a:off x="7376494" y="3819811"/>
              <a:ext cx="4175" cy="1330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45"/>
            <p:cNvSpPr/>
            <p:nvPr/>
          </p:nvSpPr>
          <p:spPr>
            <a:xfrm>
              <a:off x="7376494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45"/>
            <p:cNvSpPr/>
            <p:nvPr/>
          </p:nvSpPr>
          <p:spPr>
            <a:xfrm>
              <a:off x="7402726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45"/>
            <p:cNvSpPr/>
            <p:nvPr/>
          </p:nvSpPr>
          <p:spPr>
            <a:xfrm>
              <a:off x="7430339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45"/>
            <p:cNvSpPr/>
            <p:nvPr/>
          </p:nvSpPr>
          <p:spPr>
            <a:xfrm>
              <a:off x="7457031" y="3816590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45"/>
            <p:cNvSpPr/>
            <p:nvPr/>
          </p:nvSpPr>
          <p:spPr>
            <a:xfrm>
              <a:off x="7457031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45"/>
            <p:cNvSpPr/>
            <p:nvPr/>
          </p:nvSpPr>
          <p:spPr>
            <a:xfrm>
              <a:off x="7484644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45"/>
            <p:cNvSpPr/>
            <p:nvPr/>
          </p:nvSpPr>
          <p:spPr>
            <a:xfrm>
              <a:off x="7510877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45"/>
            <p:cNvSpPr/>
            <p:nvPr/>
          </p:nvSpPr>
          <p:spPr>
            <a:xfrm>
              <a:off x="7538490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45"/>
            <p:cNvSpPr/>
            <p:nvPr/>
          </p:nvSpPr>
          <p:spPr>
            <a:xfrm>
              <a:off x="7565182" y="381428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45"/>
            <p:cNvSpPr/>
            <p:nvPr/>
          </p:nvSpPr>
          <p:spPr>
            <a:xfrm>
              <a:off x="7565182" y="3787596"/>
              <a:ext cx="4175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45"/>
            <p:cNvSpPr/>
            <p:nvPr/>
          </p:nvSpPr>
          <p:spPr>
            <a:xfrm>
              <a:off x="7592795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45"/>
            <p:cNvSpPr/>
            <p:nvPr/>
          </p:nvSpPr>
          <p:spPr>
            <a:xfrm>
              <a:off x="7620408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45"/>
            <p:cNvSpPr/>
            <p:nvPr/>
          </p:nvSpPr>
          <p:spPr>
            <a:xfrm>
              <a:off x="7646641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45"/>
            <p:cNvSpPr/>
            <p:nvPr/>
          </p:nvSpPr>
          <p:spPr>
            <a:xfrm>
              <a:off x="7674253" y="382257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45"/>
            <p:cNvSpPr/>
            <p:nvPr/>
          </p:nvSpPr>
          <p:spPr>
            <a:xfrm>
              <a:off x="7674253" y="378759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45"/>
            <p:cNvSpPr/>
            <p:nvPr/>
          </p:nvSpPr>
          <p:spPr>
            <a:xfrm>
              <a:off x="7700946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45"/>
            <p:cNvSpPr/>
            <p:nvPr/>
          </p:nvSpPr>
          <p:spPr>
            <a:xfrm>
              <a:off x="7728099" y="3787596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45"/>
            <p:cNvSpPr/>
            <p:nvPr/>
          </p:nvSpPr>
          <p:spPr>
            <a:xfrm>
              <a:off x="7214498" y="3738813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45"/>
            <p:cNvSpPr/>
            <p:nvPr/>
          </p:nvSpPr>
          <p:spPr>
            <a:xfrm>
              <a:off x="7212196" y="3736972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45"/>
            <p:cNvSpPr/>
            <p:nvPr/>
          </p:nvSpPr>
          <p:spPr>
            <a:xfrm>
              <a:off x="7428498" y="3738813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5"/>
            <p:cNvSpPr/>
            <p:nvPr/>
          </p:nvSpPr>
          <p:spPr>
            <a:xfrm>
              <a:off x="7426197" y="3736972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45"/>
            <p:cNvSpPr/>
            <p:nvPr/>
          </p:nvSpPr>
          <p:spPr>
            <a:xfrm>
              <a:off x="7483724" y="3738813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45"/>
            <p:cNvSpPr/>
            <p:nvPr/>
          </p:nvSpPr>
          <p:spPr>
            <a:xfrm>
              <a:off x="7481423" y="373697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45"/>
            <p:cNvSpPr/>
            <p:nvPr/>
          </p:nvSpPr>
          <p:spPr>
            <a:xfrm>
              <a:off x="7625471" y="373881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45"/>
            <p:cNvSpPr/>
            <p:nvPr/>
          </p:nvSpPr>
          <p:spPr>
            <a:xfrm>
              <a:off x="7623170" y="373697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5"/>
            <p:cNvSpPr/>
            <p:nvPr/>
          </p:nvSpPr>
          <p:spPr>
            <a:xfrm>
              <a:off x="7589574" y="373881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5"/>
            <p:cNvSpPr/>
            <p:nvPr/>
          </p:nvSpPr>
          <p:spPr>
            <a:xfrm>
              <a:off x="7587273" y="373697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45"/>
            <p:cNvSpPr/>
            <p:nvPr/>
          </p:nvSpPr>
          <p:spPr>
            <a:xfrm>
              <a:off x="7237508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45"/>
            <p:cNvSpPr/>
            <p:nvPr/>
          </p:nvSpPr>
          <p:spPr>
            <a:xfrm>
              <a:off x="7265121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45"/>
            <p:cNvSpPr/>
            <p:nvPr/>
          </p:nvSpPr>
          <p:spPr>
            <a:xfrm>
              <a:off x="7291814" y="3764585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45"/>
            <p:cNvSpPr/>
            <p:nvPr/>
          </p:nvSpPr>
          <p:spPr>
            <a:xfrm>
              <a:off x="7291814" y="37388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45"/>
            <p:cNvSpPr/>
            <p:nvPr/>
          </p:nvSpPr>
          <p:spPr>
            <a:xfrm>
              <a:off x="7319427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45"/>
            <p:cNvSpPr/>
            <p:nvPr/>
          </p:nvSpPr>
          <p:spPr>
            <a:xfrm>
              <a:off x="7345659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45"/>
            <p:cNvSpPr/>
            <p:nvPr/>
          </p:nvSpPr>
          <p:spPr>
            <a:xfrm>
              <a:off x="7373272" y="3773790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45"/>
            <p:cNvSpPr/>
            <p:nvPr/>
          </p:nvSpPr>
          <p:spPr>
            <a:xfrm>
              <a:off x="7373272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5"/>
            <p:cNvSpPr/>
            <p:nvPr/>
          </p:nvSpPr>
          <p:spPr>
            <a:xfrm>
              <a:off x="7399965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45"/>
            <p:cNvSpPr/>
            <p:nvPr/>
          </p:nvSpPr>
          <p:spPr>
            <a:xfrm>
              <a:off x="7427118" y="3738813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45"/>
            <p:cNvSpPr/>
            <p:nvPr/>
          </p:nvSpPr>
          <p:spPr>
            <a:xfrm>
              <a:off x="7453810" y="376964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45"/>
            <p:cNvSpPr/>
            <p:nvPr/>
          </p:nvSpPr>
          <p:spPr>
            <a:xfrm>
              <a:off x="7453810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45"/>
            <p:cNvSpPr/>
            <p:nvPr/>
          </p:nvSpPr>
          <p:spPr>
            <a:xfrm>
              <a:off x="7481423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45"/>
            <p:cNvSpPr/>
            <p:nvPr/>
          </p:nvSpPr>
          <p:spPr>
            <a:xfrm>
              <a:off x="7509036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45"/>
            <p:cNvSpPr/>
            <p:nvPr/>
          </p:nvSpPr>
          <p:spPr>
            <a:xfrm>
              <a:off x="7535268" y="3741114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45"/>
            <p:cNvSpPr/>
            <p:nvPr/>
          </p:nvSpPr>
          <p:spPr>
            <a:xfrm>
              <a:off x="7562881" y="3767807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45"/>
            <p:cNvSpPr/>
            <p:nvPr/>
          </p:nvSpPr>
          <p:spPr>
            <a:xfrm>
              <a:off x="7562881" y="374111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45"/>
            <p:cNvSpPr/>
            <p:nvPr/>
          </p:nvSpPr>
          <p:spPr>
            <a:xfrm>
              <a:off x="7589574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45"/>
            <p:cNvSpPr/>
            <p:nvPr/>
          </p:nvSpPr>
          <p:spPr>
            <a:xfrm>
              <a:off x="7617187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45"/>
            <p:cNvSpPr/>
            <p:nvPr/>
          </p:nvSpPr>
          <p:spPr>
            <a:xfrm>
              <a:off x="7643419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45"/>
            <p:cNvSpPr/>
            <p:nvPr/>
          </p:nvSpPr>
          <p:spPr>
            <a:xfrm>
              <a:off x="7671032" y="377609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45"/>
            <p:cNvSpPr/>
            <p:nvPr/>
          </p:nvSpPr>
          <p:spPr>
            <a:xfrm>
              <a:off x="7671032" y="374111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45"/>
            <p:cNvSpPr/>
            <p:nvPr/>
          </p:nvSpPr>
          <p:spPr>
            <a:xfrm>
              <a:off x="7697725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45"/>
            <p:cNvSpPr/>
            <p:nvPr/>
          </p:nvSpPr>
          <p:spPr>
            <a:xfrm>
              <a:off x="7725338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45"/>
            <p:cNvSpPr/>
            <p:nvPr/>
          </p:nvSpPr>
          <p:spPr>
            <a:xfrm>
              <a:off x="7230145" y="3692332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45"/>
            <p:cNvSpPr/>
            <p:nvPr/>
          </p:nvSpPr>
          <p:spPr>
            <a:xfrm>
              <a:off x="7228304" y="3690030"/>
              <a:ext cx="551799" cy="53385"/>
            </a:xfrm>
            <a:custGeom>
              <a:avLst/>
              <a:gdLst/>
              <a:ahLst/>
              <a:cxnLst/>
              <a:rect l="l" t="t" r="r" b="b"/>
              <a:pathLst>
                <a:path w="1199" h="116" extrusionOk="0">
                  <a:moveTo>
                    <a:pt x="1199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6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45"/>
            <p:cNvSpPr/>
            <p:nvPr/>
          </p:nvSpPr>
          <p:spPr>
            <a:xfrm>
              <a:off x="7444145" y="3692332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45"/>
            <p:cNvSpPr/>
            <p:nvPr/>
          </p:nvSpPr>
          <p:spPr>
            <a:xfrm>
              <a:off x="7442305" y="3690030"/>
              <a:ext cx="57067" cy="53385"/>
            </a:xfrm>
            <a:custGeom>
              <a:avLst/>
              <a:gdLst/>
              <a:ahLst/>
              <a:cxnLst/>
              <a:rect l="l" t="t" r="r" b="b"/>
              <a:pathLst>
                <a:path w="124" h="116" extrusionOk="0">
                  <a:moveTo>
                    <a:pt x="12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6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45"/>
            <p:cNvSpPr/>
            <p:nvPr/>
          </p:nvSpPr>
          <p:spPr>
            <a:xfrm>
              <a:off x="7499371" y="3692332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45"/>
            <p:cNvSpPr/>
            <p:nvPr/>
          </p:nvSpPr>
          <p:spPr>
            <a:xfrm>
              <a:off x="7497070" y="369003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45"/>
            <p:cNvSpPr/>
            <p:nvPr/>
          </p:nvSpPr>
          <p:spPr>
            <a:xfrm>
              <a:off x="7641578" y="369233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45"/>
            <p:cNvSpPr/>
            <p:nvPr/>
          </p:nvSpPr>
          <p:spPr>
            <a:xfrm>
              <a:off x="7639277" y="3690030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45"/>
            <p:cNvSpPr/>
            <p:nvPr/>
          </p:nvSpPr>
          <p:spPr>
            <a:xfrm>
              <a:off x="7605221" y="3692332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45"/>
            <p:cNvSpPr/>
            <p:nvPr/>
          </p:nvSpPr>
          <p:spPr>
            <a:xfrm>
              <a:off x="7603380" y="3690030"/>
              <a:ext cx="114134" cy="53385"/>
            </a:xfrm>
            <a:custGeom>
              <a:avLst/>
              <a:gdLst/>
              <a:ahLst/>
              <a:cxnLst/>
              <a:rect l="l" t="t" r="r" b="b"/>
              <a:pathLst>
                <a:path w="248" h="116" extrusionOk="0">
                  <a:moveTo>
                    <a:pt x="248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6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45"/>
            <p:cNvSpPr/>
            <p:nvPr/>
          </p:nvSpPr>
          <p:spPr>
            <a:xfrm>
              <a:off x="7253616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45"/>
            <p:cNvSpPr/>
            <p:nvPr/>
          </p:nvSpPr>
          <p:spPr>
            <a:xfrm>
              <a:off x="7279848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45"/>
            <p:cNvSpPr/>
            <p:nvPr/>
          </p:nvSpPr>
          <p:spPr>
            <a:xfrm>
              <a:off x="7307461" y="3717643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45"/>
            <p:cNvSpPr/>
            <p:nvPr/>
          </p:nvSpPr>
          <p:spPr>
            <a:xfrm>
              <a:off x="7307461" y="369233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45"/>
            <p:cNvSpPr/>
            <p:nvPr/>
          </p:nvSpPr>
          <p:spPr>
            <a:xfrm>
              <a:off x="7335074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45"/>
            <p:cNvSpPr/>
            <p:nvPr/>
          </p:nvSpPr>
          <p:spPr>
            <a:xfrm>
              <a:off x="7361767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45"/>
            <p:cNvSpPr/>
            <p:nvPr/>
          </p:nvSpPr>
          <p:spPr>
            <a:xfrm>
              <a:off x="7389380" y="372730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45"/>
            <p:cNvSpPr/>
            <p:nvPr/>
          </p:nvSpPr>
          <p:spPr>
            <a:xfrm>
              <a:off x="7389380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45"/>
            <p:cNvSpPr/>
            <p:nvPr/>
          </p:nvSpPr>
          <p:spPr>
            <a:xfrm>
              <a:off x="7415612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45"/>
            <p:cNvSpPr/>
            <p:nvPr/>
          </p:nvSpPr>
          <p:spPr>
            <a:xfrm>
              <a:off x="7443225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45"/>
            <p:cNvSpPr/>
            <p:nvPr/>
          </p:nvSpPr>
          <p:spPr>
            <a:xfrm>
              <a:off x="7469917" y="372316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45"/>
            <p:cNvSpPr/>
            <p:nvPr/>
          </p:nvSpPr>
          <p:spPr>
            <a:xfrm>
              <a:off x="7469917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45"/>
            <p:cNvSpPr/>
            <p:nvPr/>
          </p:nvSpPr>
          <p:spPr>
            <a:xfrm>
              <a:off x="7497070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45"/>
            <p:cNvSpPr/>
            <p:nvPr/>
          </p:nvSpPr>
          <p:spPr>
            <a:xfrm>
              <a:off x="7523763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7551376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45"/>
            <p:cNvSpPr/>
            <p:nvPr/>
          </p:nvSpPr>
          <p:spPr>
            <a:xfrm>
              <a:off x="7577608" y="372086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45"/>
            <p:cNvSpPr/>
            <p:nvPr/>
          </p:nvSpPr>
          <p:spPr>
            <a:xfrm>
              <a:off x="7577608" y="369463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7605221" y="369463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45"/>
            <p:cNvSpPr/>
            <p:nvPr/>
          </p:nvSpPr>
          <p:spPr>
            <a:xfrm>
              <a:off x="7632834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45"/>
            <p:cNvSpPr/>
            <p:nvPr/>
          </p:nvSpPr>
          <p:spPr>
            <a:xfrm>
              <a:off x="7659527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45"/>
            <p:cNvSpPr/>
            <p:nvPr/>
          </p:nvSpPr>
          <p:spPr>
            <a:xfrm>
              <a:off x="7687140" y="372960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45"/>
            <p:cNvSpPr/>
            <p:nvPr/>
          </p:nvSpPr>
          <p:spPr>
            <a:xfrm>
              <a:off x="7687140" y="369463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45"/>
            <p:cNvSpPr/>
            <p:nvPr/>
          </p:nvSpPr>
          <p:spPr>
            <a:xfrm>
              <a:off x="7713372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45"/>
            <p:cNvSpPr/>
            <p:nvPr/>
          </p:nvSpPr>
          <p:spPr>
            <a:xfrm>
              <a:off x="7740985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45"/>
            <p:cNvSpPr/>
            <p:nvPr/>
          </p:nvSpPr>
          <p:spPr>
            <a:xfrm>
              <a:off x="7254536" y="3645850"/>
              <a:ext cx="54904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45"/>
            <p:cNvSpPr/>
            <p:nvPr/>
          </p:nvSpPr>
          <p:spPr>
            <a:xfrm>
              <a:off x="7252235" y="3643549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45"/>
            <p:cNvSpPr/>
            <p:nvPr/>
          </p:nvSpPr>
          <p:spPr>
            <a:xfrm>
              <a:off x="7469917" y="3645850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45"/>
            <p:cNvSpPr/>
            <p:nvPr/>
          </p:nvSpPr>
          <p:spPr>
            <a:xfrm>
              <a:off x="7467617" y="3643549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45"/>
            <p:cNvSpPr/>
            <p:nvPr/>
          </p:nvSpPr>
          <p:spPr>
            <a:xfrm>
              <a:off x="7523763" y="364585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45"/>
            <p:cNvSpPr/>
            <p:nvPr/>
          </p:nvSpPr>
          <p:spPr>
            <a:xfrm>
              <a:off x="7521462" y="3643549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45"/>
            <p:cNvSpPr/>
            <p:nvPr/>
          </p:nvSpPr>
          <p:spPr>
            <a:xfrm>
              <a:off x="7666890" y="364585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45"/>
            <p:cNvSpPr/>
            <p:nvPr/>
          </p:nvSpPr>
          <p:spPr>
            <a:xfrm>
              <a:off x="7664589" y="364354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45"/>
            <p:cNvSpPr/>
            <p:nvPr/>
          </p:nvSpPr>
          <p:spPr>
            <a:xfrm>
              <a:off x="7629613" y="364585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45"/>
            <p:cNvSpPr/>
            <p:nvPr/>
          </p:nvSpPr>
          <p:spPr>
            <a:xfrm>
              <a:off x="7627772" y="364354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45"/>
            <p:cNvSpPr/>
            <p:nvPr/>
          </p:nvSpPr>
          <p:spPr>
            <a:xfrm>
              <a:off x="7278928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45"/>
            <p:cNvSpPr/>
            <p:nvPr/>
          </p:nvSpPr>
          <p:spPr>
            <a:xfrm>
              <a:off x="7305620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45"/>
            <p:cNvSpPr/>
            <p:nvPr/>
          </p:nvSpPr>
          <p:spPr>
            <a:xfrm>
              <a:off x="7333233" y="3671162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45"/>
            <p:cNvSpPr/>
            <p:nvPr/>
          </p:nvSpPr>
          <p:spPr>
            <a:xfrm>
              <a:off x="7333233" y="364677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45"/>
            <p:cNvSpPr/>
            <p:nvPr/>
          </p:nvSpPr>
          <p:spPr>
            <a:xfrm>
              <a:off x="7359466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45"/>
            <p:cNvSpPr/>
            <p:nvPr/>
          </p:nvSpPr>
          <p:spPr>
            <a:xfrm>
              <a:off x="7387079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45"/>
            <p:cNvSpPr/>
            <p:nvPr/>
          </p:nvSpPr>
          <p:spPr>
            <a:xfrm>
              <a:off x="7413771" y="3680826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45"/>
            <p:cNvSpPr/>
            <p:nvPr/>
          </p:nvSpPr>
          <p:spPr>
            <a:xfrm>
              <a:off x="7413771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45"/>
            <p:cNvSpPr/>
            <p:nvPr/>
          </p:nvSpPr>
          <p:spPr>
            <a:xfrm>
              <a:off x="7440924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45"/>
            <p:cNvSpPr/>
            <p:nvPr/>
          </p:nvSpPr>
          <p:spPr>
            <a:xfrm>
              <a:off x="7467617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45"/>
            <p:cNvSpPr/>
            <p:nvPr/>
          </p:nvSpPr>
          <p:spPr>
            <a:xfrm>
              <a:off x="7495230" y="367622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45"/>
            <p:cNvSpPr/>
            <p:nvPr/>
          </p:nvSpPr>
          <p:spPr>
            <a:xfrm>
              <a:off x="7495230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45"/>
            <p:cNvSpPr/>
            <p:nvPr/>
          </p:nvSpPr>
          <p:spPr>
            <a:xfrm>
              <a:off x="7521462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45"/>
            <p:cNvSpPr/>
            <p:nvPr/>
          </p:nvSpPr>
          <p:spPr>
            <a:xfrm>
              <a:off x="7549075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45"/>
            <p:cNvSpPr/>
            <p:nvPr/>
          </p:nvSpPr>
          <p:spPr>
            <a:xfrm>
              <a:off x="7576688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45"/>
            <p:cNvSpPr/>
            <p:nvPr/>
          </p:nvSpPr>
          <p:spPr>
            <a:xfrm>
              <a:off x="7603380" y="367438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45"/>
            <p:cNvSpPr/>
            <p:nvPr/>
          </p:nvSpPr>
          <p:spPr>
            <a:xfrm>
              <a:off x="7603380" y="3647690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45"/>
            <p:cNvSpPr/>
            <p:nvPr/>
          </p:nvSpPr>
          <p:spPr>
            <a:xfrm>
              <a:off x="7630993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45"/>
            <p:cNvSpPr/>
            <p:nvPr/>
          </p:nvSpPr>
          <p:spPr>
            <a:xfrm>
              <a:off x="765722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5"/>
            <p:cNvSpPr/>
            <p:nvPr/>
          </p:nvSpPr>
          <p:spPr>
            <a:xfrm>
              <a:off x="7684839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45"/>
            <p:cNvSpPr/>
            <p:nvPr/>
          </p:nvSpPr>
          <p:spPr>
            <a:xfrm>
              <a:off x="7711531" y="3682667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45"/>
            <p:cNvSpPr/>
            <p:nvPr/>
          </p:nvSpPr>
          <p:spPr>
            <a:xfrm>
              <a:off x="7711531" y="364769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45"/>
            <p:cNvSpPr/>
            <p:nvPr/>
          </p:nvSpPr>
          <p:spPr>
            <a:xfrm>
              <a:off x="7739144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45"/>
            <p:cNvSpPr/>
            <p:nvPr/>
          </p:nvSpPr>
          <p:spPr>
            <a:xfrm>
              <a:off x="776537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45"/>
            <p:cNvSpPr/>
            <p:nvPr/>
          </p:nvSpPr>
          <p:spPr>
            <a:xfrm>
              <a:off x="7253616" y="3600288"/>
              <a:ext cx="547650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45"/>
            <p:cNvSpPr/>
            <p:nvPr/>
          </p:nvSpPr>
          <p:spPr>
            <a:xfrm>
              <a:off x="7251315" y="3597987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4"/>
                  </a:moveTo>
                  <a:lnTo>
                    <a:pt x="1191" y="104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45"/>
            <p:cNvSpPr/>
            <p:nvPr/>
          </p:nvSpPr>
          <p:spPr>
            <a:xfrm>
              <a:off x="7467617" y="3600288"/>
              <a:ext cx="53834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45"/>
            <p:cNvSpPr/>
            <p:nvPr/>
          </p:nvSpPr>
          <p:spPr>
            <a:xfrm>
              <a:off x="7465315" y="3597987"/>
              <a:ext cx="58448" cy="5200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12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3"/>
                  </a:lnTo>
                  <a:close/>
                  <a:moveTo>
                    <a:pt x="10" y="104"/>
                  </a:moveTo>
                  <a:lnTo>
                    <a:pt x="118" y="104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45"/>
            <p:cNvSpPr/>
            <p:nvPr/>
          </p:nvSpPr>
          <p:spPr>
            <a:xfrm>
              <a:off x="7522842" y="3600288"/>
              <a:ext cx="121932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45"/>
            <p:cNvSpPr/>
            <p:nvPr/>
          </p:nvSpPr>
          <p:spPr>
            <a:xfrm>
              <a:off x="7520541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45"/>
            <p:cNvSpPr/>
            <p:nvPr/>
          </p:nvSpPr>
          <p:spPr>
            <a:xfrm>
              <a:off x="7665970" y="3600288"/>
              <a:ext cx="121497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45"/>
            <p:cNvSpPr/>
            <p:nvPr/>
          </p:nvSpPr>
          <p:spPr>
            <a:xfrm>
              <a:off x="7663669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45"/>
            <p:cNvSpPr/>
            <p:nvPr/>
          </p:nvSpPr>
          <p:spPr>
            <a:xfrm>
              <a:off x="7628692" y="3600288"/>
              <a:ext cx="111409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45"/>
            <p:cNvSpPr/>
            <p:nvPr/>
          </p:nvSpPr>
          <p:spPr>
            <a:xfrm>
              <a:off x="7626391" y="3597987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10" y="104"/>
                  </a:moveTo>
                  <a:lnTo>
                    <a:pt x="242" y="104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45"/>
            <p:cNvSpPr/>
            <p:nvPr/>
          </p:nvSpPr>
          <p:spPr>
            <a:xfrm>
              <a:off x="7276627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45"/>
            <p:cNvSpPr/>
            <p:nvPr/>
          </p:nvSpPr>
          <p:spPr>
            <a:xfrm>
              <a:off x="7304240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45"/>
            <p:cNvSpPr/>
            <p:nvPr/>
          </p:nvSpPr>
          <p:spPr>
            <a:xfrm>
              <a:off x="7331853" y="362468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45"/>
            <p:cNvSpPr/>
            <p:nvPr/>
          </p:nvSpPr>
          <p:spPr>
            <a:xfrm>
              <a:off x="7331853" y="3600288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45"/>
            <p:cNvSpPr/>
            <p:nvPr/>
          </p:nvSpPr>
          <p:spPr>
            <a:xfrm>
              <a:off x="7358545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45"/>
            <p:cNvSpPr/>
            <p:nvPr/>
          </p:nvSpPr>
          <p:spPr>
            <a:xfrm>
              <a:off x="7386158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45"/>
            <p:cNvSpPr/>
            <p:nvPr/>
          </p:nvSpPr>
          <p:spPr>
            <a:xfrm>
              <a:off x="7412391" y="3633884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5"/>
            <p:cNvSpPr/>
            <p:nvPr/>
          </p:nvSpPr>
          <p:spPr>
            <a:xfrm>
              <a:off x="7412391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45"/>
            <p:cNvSpPr/>
            <p:nvPr/>
          </p:nvSpPr>
          <p:spPr>
            <a:xfrm>
              <a:off x="744000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45"/>
            <p:cNvSpPr/>
            <p:nvPr/>
          </p:nvSpPr>
          <p:spPr>
            <a:xfrm>
              <a:off x="7466696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45"/>
            <p:cNvSpPr/>
            <p:nvPr/>
          </p:nvSpPr>
          <p:spPr>
            <a:xfrm>
              <a:off x="7494309" y="3630662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45"/>
            <p:cNvSpPr/>
            <p:nvPr/>
          </p:nvSpPr>
          <p:spPr>
            <a:xfrm>
              <a:off x="7494309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5"/>
            <p:cNvSpPr/>
            <p:nvPr/>
          </p:nvSpPr>
          <p:spPr>
            <a:xfrm>
              <a:off x="7520541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5"/>
            <p:cNvSpPr/>
            <p:nvPr/>
          </p:nvSpPr>
          <p:spPr>
            <a:xfrm>
              <a:off x="754815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45"/>
            <p:cNvSpPr/>
            <p:nvPr/>
          </p:nvSpPr>
          <p:spPr>
            <a:xfrm>
              <a:off x="7574847" y="3601208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45"/>
            <p:cNvSpPr/>
            <p:nvPr/>
          </p:nvSpPr>
          <p:spPr>
            <a:xfrm>
              <a:off x="7602000" y="3627441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45"/>
            <p:cNvSpPr/>
            <p:nvPr/>
          </p:nvSpPr>
          <p:spPr>
            <a:xfrm>
              <a:off x="7602000" y="3601208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45"/>
            <p:cNvSpPr/>
            <p:nvPr/>
          </p:nvSpPr>
          <p:spPr>
            <a:xfrm>
              <a:off x="7629613" y="360120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45"/>
            <p:cNvSpPr/>
            <p:nvPr/>
          </p:nvSpPr>
          <p:spPr>
            <a:xfrm>
              <a:off x="7656305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45"/>
            <p:cNvSpPr/>
            <p:nvPr/>
          </p:nvSpPr>
          <p:spPr>
            <a:xfrm>
              <a:off x="7683918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45"/>
            <p:cNvSpPr/>
            <p:nvPr/>
          </p:nvSpPr>
          <p:spPr>
            <a:xfrm>
              <a:off x="7710150" y="3636185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45"/>
            <p:cNvSpPr/>
            <p:nvPr/>
          </p:nvSpPr>
          <p:spPr>
            <a:xfrm>
              <a:off x="7710150" y="3601208"/>
              <a:ext cx="4609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2" name="Google Shape;2952;p45"/>
            <p:cNvSpPr/>
            <p:nvPr/>
          </p:nvSpPr>
          <p:spPr>
            <a:xfrm>
              <a:off x="7737763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3" name="Google Shape;2953;p45"/>
            <p:cNvSpPr/>
            <p:nvPr/>
          </p:nvSpPr>
          <p:spPr>
            <a:xfrm>
              <a:off x="7764456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4" name="Google Shape;2954;p45"/>
            <p:cNvSpPr/>
            <p:nvPr/>
          </p:nvSpPr>
          <p:spPr>
            <a:xfrm>
              <a:off x="7257758" y="3553346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5" name="Google Shape;2955;p45"/>
            <p:cNvSpPr/>
            <p:nvPr/>
          </p:nvSpPr>
          <p:spPr>
            <a:xfrm>
              <a:off x="7255457" y="3551505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45"/>
            <p:cNvSpPr/>
            <p:nvPr/>
          </p:nvSpPr>
          <p:spPr>
            <a:xfrm>
              <a:off x="7471758" y="3553346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7" name="Google Shape;2957;p45"/>
            <p:cNvSpPr/>
            <p:nvPr/>
          </p:nvSpPr>
          <p:spPr>
            <a:xfrm>
              <a:off x="7469917" y="3551505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8" name="Google Shape;2958;p45"/>
            <p:cNvSpPr/>
            <p:nvPr/>
          </p:nvSpPr>
          <p:spPr>
            <a:xfrm>
              <a:off x="7526064" y="355334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9" name="Google Shape;2959;p45"/>
            <p:cNvSpPr/>
            <p:nvPr/>
          </p:nvSpPr>
          <p:spPr>
            <a:xfrm>
              <a:off x="7523763" y="3551505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45"/>
            <p:cNvSpPr/>
            <p:nvPr/>
          </p:nvSpPr>
          <p:spPr>
            <a:xfrm>
              <a:off x="7669191" y="355334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45"/>
            <p:cNvSpPr/>
            <p:nvPr/>
          </p:nvSpPr>
          <p:spPr>
            <a:xfrm>
              <a:off x="7666890" y="3551505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45"/>
            <p:cNvSpPr/>
            <p:nvPr/>
          </p:nvSpPr>
          <p:spPr>
            <a:xfrm>
              <a:off x="7631914" y="355334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45"/>
            <p:cNvSpPr/>
            <p:nvPr/>
          </p:nvSpPr>
          <p:spPr>
            <a:xfrm>
              <a:off x="7629613" y="3551505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45"/>
            <p:cNvSpPr/>
            <p:nvPr/>
          </p:nvSpPr>
          <p:spPr>
            <a:xfrm>
              <a:off x="7281229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45"/>
            <p:cNvSpPr/>
            <p:nvPr/>
          </p:nvSpPr>
          <p:spPr>
            <a:xfrm>
              <a:off x="7307461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6" name="Google Shape;2966;p45"/>
            <p:cNvSpPr/>
            <p:nvPr/>
          </p:nvSpPr>
          <p:spPr>
            <a:xfrm>
              <a:off x="7335074" y="357773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7" name="Google Shape;2967;p45"/>
            <p:cNvSpPr/>
            <p:nvPr/>
          </p:nvSpPr>
          <p:spPr>
            <a:xfrm>
              <a:off x="7335074" y="3553346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45"/>
            <p:cNvSpPr/>
            <p:nvPr/>
          </p:nvSpPr>
          <p:spPr>
            <a:xfrm>
              <a:off x="7361767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p45"/>
            <p:cNvSpPr/>
            <p:nvPr/>
          </p:nvSpPr>
          <p:spPr>
            <a:xfrm>
              <a:off x="7389380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45"/>
            <p:cNvSpPr/>
            <p:nvPr/>
          </p:nvSpPr>
          <p:spPr>
            <a:xfrm>
              <a:off x="7416532" y="3587402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45"/>
            <p:cNvSpPr/>
            <p:nvPr/>
          </p:nvSpPr>
          <p:spPr>
            <a:xfrm>
              <a:off x="7416532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45"/>
            <p:cNvSpPr/>
            <p:nvPr/>
          </p:nvSpPr>
          <p:spPr>
            <a:xfrm>
              <a:off x="7443225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3" name="Google Shape;2973;p45"/>
            <p:cNvSpPr/>
            <p:nvPr/>
          </p:nvSpPr>
          <p:spPr>
            <a:xfrm>
              <a:off x="7470838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45"/>
            <p:cNvSpPr/>
            <p:nvPr/>
          </p:nvSpPr>
          <p:spPr>
            <a:xfrm>
              <a:off x="7497070" y="3584181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45"/>
            <p:cNvSpPr/>
            <p:nvPr/>
          </p:nvSpPr>
          <p:spPr>
            <a:xfrm>
              <a:off x="7497070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45"/>
            <p:cNvSpPr/>
            <p:nvPr/>
          </p:nvSpPr>
          <p:spPr>
            <a:xfrm>
              <a:off x="7524683" y="3553346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45"/>
            <p:cNvSpPr/>
            <p:nvPr/>
          </p:nvSpPr>
          <p:spPr>
            <a:xfrm>
              <a:off x="7551376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45"/>
            <p:cNvSpPr/>
            <p:nvPr/>
          </p:nvSpPr>
          <p:spPr>
            <a:xfrm>
              <a:off x="7578989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p45"/>
            <p:cNvSpPr/>
            <p:nvPr/>
          </p:nvSpPr>
          <p:spPr>
            <a:xfrm>
              <a:off x="7605221" y="3580959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0" name="Google Shape;2980;p45"/>
            <p:cNvSpPr/>
            <p:nvPr/>
          </p:nvSpPr>
          <p:spPr>
            <a:xfrm>
              <a:off x="7605221" y="3554727"/>
              <a:ext cx="4609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45"/>
            <p:cNvSpPr/>
            <p:nvPr/>
          </p:nvSpPr>
          <p:spPr>
            <a:xfrm>
              <a:off x="7632834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45"/>
            <p:cNvSpPr/>
            <p:nvPr/>
          </p:nvSpPr>
          <p:spPr>
            <a:xfrm>
              <a:off x="7659527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3" name="Google Shape;2983;p45"/>
            <p:cNvSpPr/>
            <p:nvPr/>
          </p:nvSpPr>
          <p:spPr>
            <a:xfrm>
              <a:off x="7687140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45"/>
            <p:cNvSpPr/>
            <p:nvPr/>
          </p:nvSpPr>
          <p:spPr>
            <a:xfrm>
              <a:off x="7714753" y="358970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45"/>
            <p:cNvSpPr/>
            <p:nvPr/>
          </p:nvSpPr>
          <p:spPr>
            <a:xfrm>
              <a:off x="7714753" y="3554727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45"/>
            <p:cNvSpPr/>
            <p:nvPr/>
          </p:nvSpPr>
          <p:spPr>
            <a:xfrm>
              <a:off x="7740985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7" name="Google Shape;2987;p45"/>
            <p:cNvSpPr/>
            <p:nvPr/>
          </p:nvSpPr>
          <p:spPr>
            <a:xfrm>
              <a:off x="7768598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45"/>
            <p:cNvSpPr/>
            <p:nvPr/>
          </p:nvSpPr>
          <p:spPr>
            <a:xfrm>
              <a:off x="7233366" y="3506864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45"/>
            <p:cNvSpPr/>
            <p:nvPr/>
          </p:nvSpPr>
          <p:spPr>
            <a:xfrm>
              <a:off x="7231065" y="3504563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45"/>
            <p:cNvSpPr/>
            <p:nvPr/>
          </p:nvSpPr>
          <p:spPr>
            <a:xfrm>
              <a:off x="7447367" y="3506864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45"/>
            <p:cNvSpPr/>
            <p:nvPr/>
          </p:nvSpPr>
          <p:spPr>
            <a:xfrm>
              <a:off x="7445526" y="3504563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45"/>
            <p:cNvSpPr/>
            <p:nvPr/>
          </p:nvSpPr>
          <p:spPr>
            <a:xfrm>
              <a:off x="7502593" y="350686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45"/>
            <p:cNvSpPr/>
            <p:nvPr/>
          </p:nvSpPr>
          <p:spPr>
            <a:xfrm>
              <a:off x="7500292" y="350456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45"/>
            <p:cNvSpPr/>
            <p:nvPr/>
          </p:nvSpPr>
          <p:spPr>
            <a:xfrm>
              <a:off x="7644800" y="350686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45"/>
            <p:cNvSpPr/>
            <p:nvPr/>
          </p:nvSpPr>
          <p:spPr>
            <a:xfrm>
              <a:off x="7642499" y="3504563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45"/>
            <p:cNvSpPr/>
            <p:nvPr/>
          </p:nvSpPr>
          <p:spPr>
            <a:xfrm>
              <a:off x="7608443" y="350686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45"/>
            <p:cNvSpPr/>
            <p:nvPr/>
          </p:nvSpPr>
          <p:spPr>
            <a:xfrm>
              <a:off x="7606602" y="350456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45"/>
            <p:cNvSpPr/>
            <p:nvPr/>
          </p:nvSpPr>
          <p:spPr>
            <a:xfrm>
              <a:off x="725683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p45"/>
            <p:cNvSpPr/>
            <p:nvPr/>
          </p:nvSpPr>
          <p:spPr>
            <a:xfrm>
              <a:off x="7284450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45"/>
            <p:cNvSpPr/>
            <p:nvPr/>
          </p:nvSpPr>
          <p:spPr>
            <a:xfrm>
              <a:off x="7310683" y="353125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45"/>
            <p:cNvSpPr/>
            <p:nvPr/>
          </p:nvSpPr>
          <p:spPr>
            <a:xfrm>
              <a:off x="7310683" y="3506864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45"/>
            <p:cNvSpPr/>
            <p:nvPr/>
          </p:nvSpPr>
          <p:spPr>
            <a:xfrm>
              <a:off x="7338296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45"/>
            <p:cNvSpPr/>
            <p:nvPr/>
          </p:nvSpPr>
          <p:spPr>
            <a:xfrm>
              <a:off x="7365909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45"/>
            <p:cNvSpPr/>
            <p:nvPr/>
          </p:nvSpPr>
          <p:spPr>
            <a:xfrm>
              <a:off x="7392141" y="3540920"/>
              <a:ext cx="4609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45"/>
            <p:cNvSpPr/>
            <p:nvPr/>
          </p:nvSpPr>
          <p:spPr>
            <a:xfrm>
              <a:off x="7392141" y="3506864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6" name="Google Shape;3006;p45"/>
            <p:cNvSpPr/>
            <p:nvPr/>
          </p:nvSpPr>
          <p:spPr>
            <a:xfrm>
              <a:off x="7419754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45"/>
            <p:cNvSpPr/>
            <p:nvPr/>
          </p:nvSpPr>
          <p:spPr>
            <a:xfrm>
              <a:off x="744644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45"/>
            <p:cNvSpPr/>
            <p:nvPr/>
          </p:nvSpPr>
          <p:spPr>
            <a:xfrm>
              <a:off x="7474060" y="353769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45"/>
            <p:cNvSpPr/>
            <p:nvPr/>
          </p:nvSpPr>
          <p:spPr>
            <a:xfrm>
              <a:off x="7474060" y="3506864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45"/>
            <p:cNvSpPr/>
            <p:nvPr/>
          </p:nvSpPr>
          <p:spPr>
            <a:xfrm>
              <a:off x="7500292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45"/>
            <p:cNvSpPr/>
            <p:nvPr/>
          </p:nvSpPr>
          <p:spPr>
            <a:xfrm>
              <a:off x="7527905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45"/>
            <p:cNvSpPr/>
            <p:nvPr/>
          </p:nvSpPr>
          <p:spPr>
            <a:xfrm>
              <a:off x="7554597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45"/>
            <p:cNvSpPr/>
            <p:nvPr/>
          </p:nvSpPr>
          <p:spPr>
            <a:xfrm>
              <a:off x="7582210" y="3534477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5"/>
            <p:cNvSpPr/>
            <p:nvPr/>
          </p:nvSpPr>
          <p:spPr>
            <a:xfrm>
              <a:off x="7582210" y="3507785"/>
              <a:ext cx="4175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45"/>
            <p:cNvSpPr/>
            <p:nvPr/>
          </p:nvSpPr>
          <p:spPr>
            <a:xfrm>
              <a:off x="7608443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45"/>
            <p:cNvSpPr/>
            <p:nvPr/>
          </p:nvSpPr>
          <p:spPr>
            <a:xfrm>
              <a:off x="763605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7663669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7690361" y="354276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45"/>
            <p:cNvSpPr/>
            <p:nvPr/>
          </p:nvSpPr>
          <p:spPr>
            <a:xfrm>
              <a:off x="7690361" y="350778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45"/>
            <p:cNvSpPr/>
            <p:nvPr/>
          </p:nvSpPr>
          <p:spPr>
            <a:xfrm>
              <a:off x="7717514" y="3507785"/>
              <a:ext cx="4609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774420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45"/>
            <p:cNvSpPr/>
            <p:nvPr/>
          </p:nvSpPr>
          <p:spPr>
            <a:xfrm>
              <a:off x="7232446" y="3459922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45"/>
            <p:cNvSpPr/>
            <p:nvPr/>
          </p:nvSpPr>
          <p:spPr>
            <a:xfrm>
              <a:off x="7230145" y="3458081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7446447" y="3459922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45"/>
            <p:cNvSpPr/>
            <p:nvPr/>
          </p:nvSpPr>
          <p:spPr>
            <a:xfrm>
              <a:off x="7444145" y="3458081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45"/>
            <p:cNvSpPr/>
            <p:nvPr/>
          </p:nvSpPr>
          <p:spPr>
            <a:xfrm>
              <a:off x="7501673" y="3459922"/>
              <a:ext cx="121497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7499371" y="345808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45"/>
            <p:cNvSpPr/>
            <p:nvPr/>
          </p:nvSpPr>
          <p:spPr>
            <a:xfrm>
              <a:off x="7643419" y="345992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45"/>
            <p:cNvSpPr/>
            <p:nvPr/>
          </p:nvSpPr>
          <p:spPr>
            <a:xfrm>
              <a:off x="7641578" y="345808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45"/>
            <p:cNvSpPr/>
            <p:nvPr/>
          </p:nvSpPr>
          <p:spPr>
            <a:xfrm>
              <a:off x="7607522" y="3459922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45"/>
            <p:cNvSpPr/>
            <p:nvPr/>
          </p:nvSpPr>
          <p:spPr>
            <a:xfrm>
              <a:off x="7605221" y="3458081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45"/>
            <p:cNvSpPr/>
            <p:nvPr/>
          </p:nvSpPr>
          <p:spPr>
            <a:xfrm>
              <a:off x="7255457" y="3459922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45"/>
            <p:cNvSpPr/>
            <p:nvPr/>
          </p:nvSpPr>
          <p:spPr>
            <a:xfrm>
              <a:off x="7283070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45"/>
            <p:cNvSpPr/>
            <p:nvPr/>
          </p:nvSpPr>
          <p:spPr>
            <a:xfrm>
              <a:off x="7309762" y="348431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45"/>
            <p:cNvSpPr/>
            <p:nvPr/>
          </p:nvSpPr>
          <p:spPr>
            <a:xfrm>
              <a:off x="7309762" y="34599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45"/>
            <p:cNvSpPr/>
            <p:nvPr/>
          </p:nvSpPr>
          <p:spPr>
            <a:xfrm>
              <a:off x="7337375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7363608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7391221" y="349397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45"/>
            <p:cNvSpPr/>
            <p:nvPr/>
          </p:nvSpPr>
          <p:spPr>
            <a:xfrm>
              <a:off x="7391221" y="345992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45"/>
            <p:cNvSpPr/>
            <p:nvPr/>
          </p:nvSpPr>
          <p:spPr>
            <a:xfrm>
              <a:off x="7417913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7445526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45"/>
            <p:cNvSpPr/>
            <p:nvPr/>
          </p:nvSpPr>
          <p:spPr>
            <a:xfrm>
              <a:off x="7472679" y="3490757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7472679" y="3459922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7499371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45"/>
            <p:cNvSpPr/>
            <p:nvPr/>
          </p:nvSpPr>
          <p:spPr>
            <a:xfrm>
              <a:off x="7526984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45"/>
            <p:cNvSpPr/>
            <p:nvPr/>
          </p:nvSpPr>
          <p:spPr>
            <a:xfrm>
              <a:off x="7553677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45"/>
            <p:cNvSpPr/>
            <p:nvPr/>
          </p:nvSpPr>
          <p:spPr>
            <a:xfrm>
              <a:off x="7580830" y="3487535"/>
              <a:ext cx="4609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45"/>
            <p:cNvSpPr/>
            <p:nvPr/>
          </p:nvSpPr>
          <p:spPr>
            <a:xfrm>
              <a:off x="7580830" y="346222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45"/>
            <p:cNvSpPr/>
            <p:nvPr/>
          </p:nvSpPr>
          <p:spPr>
            <a:xfrm>
              <a:off x="7607522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7635135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7661367" y="3462223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7688980" y="349627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7688980" y="3462223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7715673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7743286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6516810" y="2801813"/>
              <a:ext cx="662711" cy="1034566"/>
            </a:xfrm>
            <a:custGeom>
              <a:avLst/>
              <a:gdLst/>
              <a:ahLst/>
              <a:cxnLst/>
              <a:rect l="l" t="t" r="r" b="b"/>
              <a:pathLst>
                <a:path w="1440" h="2248" extrusionOk="0">
                  <a:moveTo>
                    <a:pt x="212" y="0"/>
                  </a:moveTo>
                  <a:lnTo>
                    <a:pt x="1440" y="122"/>
                  </a:lnTo>
                  <a:lnTo>
                    <a:pt x="1228" y="2248"/>
                  </a:lnTo>
                  <a:lnTo>
                    <a:pt x="0" y="212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6514969" y="2799512"/>
              <a:ext cx="666393" cy="1039168"/>
            </a:xfrm>
            <a:custGeom>
              <a:avLst/>
              <a:gdLst/>
              <a:ahLst/>
              <a:cxnLst/>
              <a:rect l="l" t="t" r="r" b="b"/>
              <a:pathLst>
                <a:path w="1448" h="2258" extrusionOk="0">
                  <a:moveTo>
                    <a:pt x="1236" y="2258"/>
                  </a:moveTo>
                  <a:lnTo>
                    <a:pt x="1232" y="2258"/>
                  </a:lnTo>
                  <a:lnTo>
                    <a:pt x="0" y="2136"/>
                  </a:lnTo>
                  <a:lnTo>
                    <a:pt x="0" y="2131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1448" y="122"/>
                  </a:lnTo>
                  <a:lnTo>
                    <a:pt x="1448" y="127"/>
                  </a:lnTo>
                  <a:lnTo>
                    <a:pt x="1236" y="2258"/>
                  </a:lnTo>
                  <a:close/>
                  <a:moveTo>
                    <a:pt x="9" y="2127"/>
                  </a:moveTo>
                  <a:lnTo>
                    <a:pt x="1227" y="2249"/>
                  </a:lnTo>
                  <a:lnTo>
                    <a:pt x="1439" y="131"/>
                  </a:lnTo>
                  <a:lnTo>
                    <a:pt x="221" y="9"/>
                  </a:lnTo>
                  <a:lnTo>
                    <a:pt x="9" y="21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6569734" y="2873607"/>
              <a:ext cx="539834" cy="880394"/>
            </a:xfrm>
            <a:custGeom>
              <a:avLst/>
              <a:gdLst/>
              <a:ahLst/>
              <a:cxnLst/>
              <a:rect l="l" t="t" r="r" b="b"/>
              <a:pathLst>
                <a:path w="509" h="830" extrusionOk="0">
                  <a:moveTo>
                    <a:pt x="501" y="108"/>
                  </a:moveTo>
                  <a:cubicBezTo>
                    <a:pt x="466" y="105"/>
                    <a:pt x="440" y="73"/>
                    <a:pt x="443" y="38"/>
                  </a:cubicBezTo>
                  <a:cubicBezTo>
                    <a:pt x="444" y="35"/>
                    <a:pt x="444" y="33"/>
                    <a:pt x="445" y="3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"/>
                    <a:pt x="140" y="5"/>
                    <a:pt x="140" y="8"/>
                  </a:cubicBezTo>
                  <a:cubicBezTo>
                    <a:pt x="136" y="43"/>
                    <a:pt x="105" y="69"/>
                    <a:pt x="69" y="65"/>
                  </a:cubicBezTo>
                  <a:cubicBezTo>
                    <a:pt x="68" y="65"/>
                    <a:pt x="67" y="65"/>
                    <a:pt x="65" y="65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1" y="721"/>
                    <a:pt x="3" y="721"/>
                    <a:pt x="4" y="721"/>
                  </a:cubicBezTo>
                  <a:cubicBezTo>
                    <a:pt x="39" y="725"/>
                    <a:pt x="65" y="756"/>
                    <a:pt x="62" y="792"/>
                  </a:cubicBezTo>
                  <a:cubicBezTo>
                    <a:pt x="61" y="794"/>
                    <a:pt x="61" y="797"/>
                    <a:pt x="60" y="800"/>
                  </a:cubicBezTo>
                  <a:cubicBezTo>
                    <a:pt x="365" y="830"/>
                    <a:pt x="365" y="830"/>
                    <a:pt x="365" y="830"/>
                  </a:cubicBezTo>
                  <a:cubicBezTo>
                    <a:pt x="365" y="827"/>
                    <a:pt x="365" y="825"/>
                    <a:pt x="365" y="822"/>
                  </a:cubicBezTo>
                  <a:cubicBezTo>
                    <a:pt x="369" y="787"/>
                    <a:pt x="400" y="761"/>
                    <a:pt x="435" y="764"/>
                  </a:cubicBezTo>
                  <a:cubicBezTo>
                    <a:pt x="435" y="764"/>
                    <a:pt x="435" y="764"/>
                    <a:pt x="435" y="764"/>
                  </a:cubicBezTo>
                  <a:cubicBezTo>
                    <a:pt x="438" y="765"/>
                    <a:pt x="441" y="765"/>
                    <a:pt x="443" y="766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506" y="109"/>
                    <a:pt x="504" y="109"/>
                    <a:pt x="501" y="108"/>
                  </a:cubicBezTo>
                  <a:close/>
                  <a:moveTo>
                    <a:pt x="244" y="520"/>
                  </a:moveTo>
                  <a:cubicBezTo>
                    <a:pt x="186" y="514"/>
                    <a:pt x="144" y="462"/>
                    <a:pt x="149" y="404"/>
                  </a:cubicBezTo>
                  <a:cubicBezTo>
                    <a:pt x="155" y="347"/>
                    <a:pt x="207" y="304"/>
                    <a:pt x="265" y="310"/>
                  </a:cubicBezTo>
                  <a:cubicBezTo>
                    <a:pt x="323" y="316"/>
                    <a:pt x="365" y="367"/>
                    <a:pt x="359" y="425"/>
                  </a:cubicBezTo>
                  <a:cubicBezTo>
                    <a:pt x="354" y="483"/>
                    <a:pt x="302" y="526"/>
                    <a:pt x="244" y="5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6567894" y="2870385"/>
              <a:ext cx="543516" cy="885456"/>
            </a:xfrm>
            <a:custGeom>
              <a:avLst/>
              <a:gdLst/>
              <a:ahLst/>
              <a:cxnLst/>
              <a:rect l="l" t="t" r="r" b="b"/>
              <a:pathLst>
                <a:path w="513" h="835" extrusionOk="0">
                  <a:moveTo>
                    <a:pt x="369" y="835"/>
                  </a:moveTo>
                  <a:cubicBezTo>
                    <a:pt x="367" y="835"/>
                    <a:pt x="367" y="835"/>
                    <a:pt x="367" y="835"/>
                  </a:cubicBezTo>
                  <a:cubicBezTo>
                    <a:pt x="60" y="804"/>
                    <a:pt x="60" y="804"/>
                    <a:pt x="60" y="804"/>
                  </a:cubicBezTo>
                  <a:cubicBezTo>
                    <a:pt x="60" y="802"/>
                    <a:pt x="60" y="802"/>
                    <a:pt x="60" y="802"/>
                  </a:cubicBezTo>
                  <a:cubicBezTo>
                    <a:pt x="61" y="800"/>
                    <a:pt x="61" y="797"/>
                    <a:pt x="62" y="794"/>
                  </a:cubicBezTo>
                  <a:cubicBezTo>
                    <a:pt x="65" y="760"/>
                    <a:pt x="40" y="730"/>
                    <a:pt x="6" y="726"/>
                  </a:cubicBezTo>
                  <a:cubicBezTo>
                    <a:pt x="4" y="726"/>
                    <a:pt x="3" y="726"/>
                    <a:pt x="2" y="726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9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106" y="70"/>
                    <a:pt x="136" y="45"/>
                    <a:pt x="140" y="10"/>
                  </a:cubicBezTo>
                  <a:cubicBezTo>
                    <a:pt x="140" y="8"/>
                    <a:pt x="140" y="5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49" y="31"/>
                    <a:pt x="449" y="31"/>
                    <a:pt x="449" y="31"/>
                  </a:cubicBezTo>
                  <a:cubicBezTo>
                    <a:pt x="449" y="33"/>
                    <a:pt x="449" y="33"/>
                    <a:pt x="449" y="33"/>
                  </a:cubicBezTo>
                  <a:cubicBezTo>
                    <a:pt x="448" y="36"/>
                    <a:pt x="448" y="39"/>
                    <a:pt x="447" y="41"/>
                  </a:cubicBezTo>
                  <a:cubicBezTo>
                    <a:pt x="444" y="75"/>
                    <a:pt x="469" y="106"/>
                    <a:pt x="503" y="109"/>
                  </a:cubicBezTo>
                  <a:cubicBezTo>
                    <a:pt x="503" y="109"/>
                    <a:pt x="503" y="109"/>
                    <a:pt x="503" y="109"/>
                  </a:cubicBezTo>
                  <a:cubicBezTo>
                    <a:pt x="506" y="110"/>
                    <a:pt x="508" y="110"/>
                    <a:pt x="511" y="110"/>
                  </a:cubicBezTo>
                  <a:cubicBezTo>
                    <a:pt x="513" y="110"/>
                    <a:pt x="513" y="110"/>
                    <a:pt x="513" y="110"/>
                  </a:cubicBezTo>
                  <a:cubicBezTo>
                    <a:pt x="513" y="112"/>
                    <a:pt x="513" y="112"/>
                    <a:pt x="513" y="112"/>
                  </a:cubicBezTo>
                  <a:cubicBezTo>
                    <a:pt x="447" y="771"/>
                    <a:pt x="447" y="771"/>
                    <a:pt x="447" y="771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2" y="770"/>
                    <a:pt x="440" y="770"/>
                    <a:pt x="437" y="769"/>
                  </a:cubicBezTo>
                  <a:cubicBezTo>
                    <a:pt x="437" y="769"/>
                    <a:pt x="437" y="769"/>
                    <a:pt x="437" y="769"/>
                  </a:cubicBezTo>
                  <a:cubicBezTo>
                    <a:pt x="403" y="766"/>
                    <a:pt x="372" y="791"/>
                    <a:pt x="369" y="825"/>
                  </a:cubicBezTo>
                  <a:cubicBezTo>
                    <a:pt x="369" y="828"/>
                    <a:pt x="369" y="830"/>
                    <a:pt x="369" y="833"/>
                  </a:cubicBezTo>
                  <a:lnTo>
                    <a:pt x="369" y="835"/>
                  </a:lnTo>
                  <a:close/>
                  <a:moveTo>
                    <a:pt x="65" y="801"/>
                  </a:moveTo>
                  <a:cubicBezTo>
                    <a:pt x="365" y="831"/>
                    <a:pt x="365" y="831"/>
                    <a:pt x="365" y="831"/>
                  </a:cubicBezTo>
                  <a:cubicBezTo>
                    <a:pt x="365" y="829"/>
                    <a:pt x="365" y="827"/>
                    <a:pt x="365" y="825"/>
                  </a:cubicBezTo>
                  <a:cubicBezTo>
                    <a:pt x="369" y="788"/>
                    <a:pt x="401" y="762"/>
                    <a:pt x="438" y="765"/>
                  </a:cubicBezTo>
                  <a:cubicBezTo>
                    <a:pt x="438" y="765"/>
                    <a:pt x="438" y="765"/>
                    <a:pt x="438" y="765"/>
                  </a:cubicBezTo>
                  <a:cubicBezTo>
                    <a:pt x="440" y="766"/>
                    <a:pt x="442" y="766"/>
                    <a:pt x="444" y="766"/>
                  </a:cubicBezTo>
                  <a:cubicBezTo>
                    <a:pt x="509" y="114"/>
                    <a:pt x="509" y="114"/>
                    <a:pt x="509" y="114"/>
                  </a:cubicBezTo>
                  <a:cubicBezTo>
                    <a:pt x="507" y="114"/>
                    <a:pt x="505" y="114"/>
                    <a:pt x="503" y="113"/>
                  </a:cubicBezTo>
                  <a:cubicBezTo>
                    <a:pt x="466" y="110"/>
                    <a:pt x="440" y="77"/>
                    <a:pt x="443" y="41"/>
                  </a:cubicBezTo>
                  <a:cubicBezTo>
                    <a:pt x="444" y="39"/>
                    <a:pt x="444" y="37"/>
                    <a:pt x="444" y="3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7"/>
                    <a:pt x="144" y="9"/>
                    <a:pt x="144" y="11"/>
                  </a:cubicBezTo>
                  <a:cubicBezTo>
                    <a:pt x="140" y="47"/>
                    <a:pt x="108" y="74"/>
                    <a:pt x="71" y="70"/>
                  </a:cubicBezTo>
                  <a:cubicBezTo>
                    <a:pt x="71" y="70"/>
                    <a:pt x="70" y="70"/>
                    <a:pt x="69" y="70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5" y="722"/>
                    <a:pt x="6" y="722"/>
                    <a:pt x="6" y="722"/>
                  </a:cubicBezTo>
                  <a:cubicBezTo>
                    <a:pt x="43" y="726"/>
                    <a:pt x="69" y="758"/>
                    <a:pt x="66" y="795"/>
                  </a:cubicBezTo>
                  <a:cubicBezTo>
                    <a:pt x="65" y="797"/>
                    <a:pt x="65" y="799"/>
                    <a:pt x="65" y="801"/>
                  </a:cubicBezTo>
                  <a:close/>
                  <a:moveTo>
                    <a:pt x="257" y="525"/>
                  </a:moveTo>
                  <a:cubicBezTo>
                    <a:pt x="253" y="525"/>
                    <a:pt x="249" y="525"/>
                    <a:pt x="246" y="525"/>
                  </a:cubicBezTo>
                  <a:cubicBezTo>
                    <a:pt x="246" y="525"/>
                    <a:pt x="246" y="525"/>
                    <a:pt x="246" y="525"/>
                  </a:cubicBezTo>
                  <a:cubicBezTo>
                    <a:pt x="187" y="519"/>
                    <a:pt x="144" y="466"/>
                    <a:pt x="149" y="407"/>
                  </a:cubicBezTo>
                  <a:cubicBezTo>
                    <a:pt x="155" y="348"/>
                    <a:pt x="208" y="305"/>
                    <a:pt x="267" y="311"/>
                  </a:cubicBezTo>
                  <a:cubicBezTo>
                    <a:pt x="326" y="317"/>
                    <a:pt x="369" y="370"/>
                    <a:pt x="363" y="429"/>
                  </a:cubicBezTo>
                  <a:cubicBezTo>
                    <a:pt x="360" y="457"/>
                    <a:pt x="347" y="483"/>
                    <a:pt x="324" y="501"/>
                  </a:cubicBezTo>
                  <a:cubicBezTo>
                    <a:pt x="305" y="517"/>
                    <a:pt x="281" y="525"/>
                    <a:pt x="257" y="525"/>
                  </a:cubicBezTo>
                  <a:close/>
                  <a:moveTo>
                    <a:pt x="246" y="521"/>
                  </a:moveTo>
                  <a:cubicBezTo>
                    <a:pt x="274" y="524"/>
                    <a:pt x="301" y="516"/>
                    <a:pt x="322" y="498"/>
                  </a:cubicBezTo>
                  <a:cubicBezTo>
                    <a:pt x="343" y="481"/>
                    <a:pt x="357" y="456"/>
                    <a:pt x="359" y="428"/>
                  </a:cubicBezTo>
                  <a:cubicBezTo>
                    <a:pt x="365" y="371"/>
                    <a:pt x="323" y="321"/>
                    <a:pt x="267" y="315"/>
                  </a:cubicBezTo>
                  <a:cubicBezTo>
                    <a:pt x="210" y="309"/>
                    <a:pt x="159" y="351"/>
                    <a:pt x="153" y="408"/>
                  </a:cubicBezTo>
                  <a:cubicBezTo>
                    <a:pt x="148" y="464"/>
                    <a:pt x="189" y="515"/>
                    <a:pt x="246" y="5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6497020" y="2763615"/>
              <a:ext cx="770402" cy="1080588"/>
            </a:xfrm>
            <a:custGeom>
              <a:avLst/>
              <a:gdLst/>
              <a:ahLst/>
              <a:cxnLst/>
              <a:rect l="l" t="t" r="r" b="b"/>
              <a:pathLst>
                <a:path w="1674" h="2348" extrusionOk="0">
                  <a:moveTo>
                    <a:pt x="479" y="0"/>
                  </a:moveTo>
                  <a:lnTo>
                    <a:pt x="1674" y="276"/>
                  </a:lnTo>
                  <a:lnTo>
                    <a:pt x="1197" y="2348"/>
                  </a:lnTo>
                  <a:lnTo>
                    <a:pt x="0" y="207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6494719" y="2761314"/>
              <a:ext cx="775925" cy="1085650"/>
            </a:xfrm>
            <a:custGeom>
              <a:avLst/>
              <a:gdLst/>
              <a:ahLst/>
              <a:cxnLst/>
              <a:rect l="l" t="t" r="r" b="b"/>
              <a:pathLst>
                <a:path w="1686" h="2359" extrusionOk="0">
                  <a:moveTo>
                    <a:pt x="1204" y="2359"/>
                  </a:moveTo>
                  <a:lnTo>
                    <a:pt x="0" y="2081"/>
                  </a:lnTo>
                  <a:lnTo>
                    <a:pt x="479" y="0"/>
                  </a:lnTo>
                  <a:lnTo>
                    <a:pt x="1686" y="277"/>
                  </a:lnTo>
                  <a:lnTo>
                    <a:pt x="1204" y="2359"/>
                  </a:lnTo>
                  <a:close/>
                  <a:moveTo>
                    <a:pt x="11" y="2074"/>
                  </a:moveTo>
                  <a:lnTo>
                    <a:pt x="1197" y="2348"/>
                  </a:lnTo>
                  <a:lnTo>
                    <a:pt x="1674" y="283"/>
                  </a:lnTo>
                  <a:lnTo>
                    <a:pt x="486" y="12"/>
                  </a:lnTo>
                  <a:lnTo>
                    <a:pt x="11" y="20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6574337" y="2851516"/>
              <a:ext cx="616690" cy="903404"/>
            </a:xfrm>
            <a:custGeom>
              <a:avLst/>
              <a:gdLst/>
              <a:ahLst/>
              <a:cxnLst/>
              <a:rect l="l" t="t" r="r" b="b"/>
              <a:pathLst>
                <a:path w="582" h="852" extrusionOk="0">
                  <a:moveTo>
                    <a:pt x="574" y="154"/>
                  </a:moveTo>
                  <a:cubicBezTo>
                    <a:pt x="540" y="146"/>
                    <a:pt x="518" y="111"/>
                    <a:pt x="526" y="77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7" y="74"/>
                    <a:pt x="527" y="72"/>
                    <a:pt x="528" y="69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3"/>
                    <a:pt x="229" y="6"/>
                    <a:pt x="229" y="8"/>
                  </a:cubicBezTo>
                  <a:cubicBezTo>
                    <a:pt x="221" y="43"/>
                    <a:pt x="186" y="65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0" y="56"/>
                    <a:pt x="149" y="56"/>
                    <a:pt x="148" y="5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" y="698"/>
                    <a:pt x="2" y="699"/>
                    <a:pt x="4" y="699"/>
                  </a:cubicBezTo>
                  <a:cubicBezTo>
                    <a:pt x="38" y="707"/>
                    <a:pt x="60" y="741"/>
                    <a:pt x="52" y="776"/>
                  </a:cubicBezTo>
                  <a:cubicBezTo>
                    <a:pt x="52" y="776"/>
                    <a:pt x="52" y="776"/>
                    <a:pt x="52" y="776"/>
                  </a:cubicBezTo>
                  <a:cubicBezTo>
                    <a:pt x="51" y="779"/>
                    <a:pt x="50" y="781"/>
                    <a:pt x="50" y="784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0"/>
                    <a:pt x="348" y="847"/>
                    <a:pt x="349" y="844"/>
                  </a:cubicBezTo>
                  <a:cubicBezTo>
                    <a:pt x="357" y="810"/>
                    <a:pt x="392" y="788"/>
                    <a:pt x="426" y="796"/>
                  </a:cubicBezTo>
                  <a:cubicBezTo>
                    <a:pt x="426" y="796"/>
                    <a:pt x="426" y="796"/>
                    <a:pt x="426" y="796"/>
                  </a:cubicBezTo>
                  <a:cubicBezTo>
                    <a:pt x="429" y="797"/>
                    <a:pt x="431" y="798"/>
                    <a:pt x="434" y="798"/>
                  </a:cubicBezTo>
                  <a:cubicBezTo>
                    <a:pt x="582" y="155"/>
                    <a:pt x="582" y="155"/>
                    <a:pt x="582" y="155"/>
                  </a:cubicBezTo>
                  <a:cubicBezTo>
                    <a:pt x="579" y="155"/>
                    <a:pt x="577" y="154"/>
                    <a:pt x="574" y="154"/>
                  </a:cubicBezTo>
                  <a:close/>
                  <a:moveTo>
                    <a:pt x="267" y="529"/>
                  </a:moveTo>
                  <a:cubicBezTo>
                    <a:pt x="210" y="516"/>
                    <a:pt x="175" y="460"/>
                    <a:pt x="188" y="403"/>
                  </a:cubicBezTo>
                  <a:cubicBezTo>
                    <a:pt x="201" y="346"/>
                    <a:pt x="258" y="311"/>
                    <a:pt x="314" y="324"/>
                  </a:cubicBezTo>
                  <a:cubicBezTo>
                    <a:pt x="371" y="337"/>
                    <a:pt x="406" y="394"/>
                    <a:pt x="393" y="450"/>
                  </a:cubicBezTo>
                  <a:cubicBezTo>
                    <a:pt x="393" y="450"/>
                    <a:pt x="393" y="450"/>
                    <a:pt x="393" y="450"/>
                  </a:cubicBezTo>
                  <a:cubicBezTo>
                    <a:pt x="380" y="507"/>
                    <a:pt x="324" y="543"/>
                    <a:pt x="267" y="5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6571115" y="2849215"/>
              <a:ext cx="623133" cy="908927"/>
            </a:xfrm>
            <a:custGeom>
              <a:avLst/>
              <a:gdLst/>
              <a:ahLst/>
              <a:cxnLst/>
              <a:rect l="l" t="t" r="r" b="b"/>
              <a:pathLst>
                <a:path w="588" h="857" extrusionOk="0">
                  <a:moveTo>
                    <a:pt x="353" y="857"/>
                  </a:moveTo>
                  <a:cubicBezTo>
                    <a:pt x="350" y="856"/>
                    <a:pt x="350" y="856"/>
                    <a:pt x="350" y="856"/>
                  </a:cubicBezTo>
                  <a:cubicBezTo>
                    <a:pt x="50" y="787"/>
                    <a:pt x="50" y="787"/>
                    <a:pt x="50" y="787"/>
                  </a:cubicBezTo>
                  <a:cubicBezTo>
                    <a:pt x="51" y="785"/>
                    <a:pt x="51" y="785"/>
                    <a:pt x="51" y="785"/>
                  </a:cubicBezTo>
                  <a:cubicBezTo>
                    <a:pt x="52" y="783"/>
                    <a:pt x="52" y="780"/>
                    <a:pt x="53" y="778"/>
                  </a:cubicBezTo>
                  <a:cubicBezTo>
                    <a:pt x="57" y="761"/>
                    <a:pt x="54" y="745"/>
                    <a:pt x="45" y="731"/>
                  </a:cubicBezTo>
                  <a:cubicBezTo>
                    <a:pt x="36" y="716"/>
                    <a:pt x="22" y="707"/>
                    <a:pt x="6" y="703"/>
                  </a:cubicBezTo>
                  <a:cubicBezTo>
                    <a:pt x="5" y="703"/>
                    <a:pt x="4" y="702"/>
                    <a:pt x="3" y="702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1" y="700"/>
                    <a:pt x="1" y="700"/>
                    <a:pt x="1" y="700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6"/>
                    <a:pt x="154" y="56"/>
                    <a:pt x="155" y="57"/>
                  </a:cubicBezTo>
                  <a:cubicBezTo>
                    <a:pt x="171" y="60"/>
                    <a:pt x="188" y="58"/>
                    <a:pt x="202" y="49"/>
                  </a:cubicBezTo>
                  <a:cubicBezTo>
                    <a:pt x="216" y="40"/>
                    <a:pt x="226" y="26"/>
                    <a:pt x="230" y="10"/>
                  </a:cubicBezTo>
                  <a:cubicBezTo>
                    <a:pt x="230" y="7"/>
                    <a:pt x="231" y="5"/>
                    <a:pt x="231" y="2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534" y="70"/>
                    <a:pt x="534" y="70"/>
                    <a:pt x="534" y="70"/>
                  </a:cubicBezTo>
                  <a:cubicBezTo>
                    <a:pt x="533" y="72"/>
                    <a:pt x="533" y="72"/>
                    <a:pt x="533" y="72"/>
                  </a:cubicBezTo>
                  <a:cubicBezTo>
                    <a:pt x="532" y="74"/>
                    <a:pt x="531" y="77"/>
                    <a:pt x="531" y="79"/>
                  </a:cubicBezTo>
                  <a:cubicBezTo>
                    <a:pt x="527" y="95"/>
                    <a:pt x="530" y="112"/>
                    <a:pt x="539" y="126"/>
                  </a:cubicBezTo>
                  <a:cubicBezTo>
                    <a:pt x="548" y="140"/>
                    <a:pt x="561" y="150"/>
                    <a:pt x="578" y="154"/>
                  </a:cubicBezTo>
                  <a:cubicBezTo>
                    <a:pt x="580" y="154"/>
                    <a:pt x="583" y="155"/>
                    <a:pt x="585" y="155"/>
                  </a:cubicBezTo>
                  <a:cubicBezTo>
                    <a:pt x="588" y="155"/>
                    <a:pt x="588" y="155"/>
                    <a:pt x="588" y="155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438" y="803"/>
                    <a:pt x="438" y="803"/>
                    <a:pt x="438" y="803"/>
                  </a:cubicBezTo>
                  <a:cubicBezTo>
                    <a:pt x="436" y="802"/>
                    <a:pt x="436" y="802"/>
                    <a:pt x="436" y="802"/>
                  </a:cubicBezTo>
                  <a:cubicBezTo>
                    <a:pt x="434" y="801"/>
                    <a:pt x="431" y="801"/>
                    <a:pt x="429" y="800"/>
                  </a:cubicBezTo>
                  <a:cubicBezTo>
                    <a:pt x="395" y="792"/>
                    <a:pt x="362" y="813"/>
                    <a:pt x="354" y="847"/>
                  </a:cubicBezTo>
                  <a:cubicBezTo>
                    <a:pt x="353" y="849"/>
                    <a:pt x="353" y="852"/>
                    <a:pt x="353" y="855"/>
                  </a:cubicBezTo>
                  <a:lnTo>
                    <a:pt x="353" y="857"/>
                  </a:lnTo>
                  <a:close/>
                  <a:moveTo>
                    <a:pt x="55" y="784"/>
                  </a:moveTo>
                  <a:cubicBezTo>
                    <a:pt x="349" y="852"/>
                    <a:pt x="349" y="852"/>
                    <a:pt x="349" y="852"/>
                  </a:cubicBezTo>
                  <a:cubicBezTo>
                    <a:pt x="349" y="850"/>
                    <a:pt x="350" y="848"/>
                    <a:pt x="350" y="846"/>
                  </a:cubicBezTo>
                  <a:cubicBezTo>
                    <a:pt x="358" y="810"/>
                    <a:pt x="394" y="788"/>
                    <a:pt x="430" y="796"/>
                  </a:cubicBezTo>
                  <a:cubicBezTo>
                    <a:pt x="432" y="797"/>
                    <a:pt x="433" y="797"/>
                    <a:pt x="435" y="798"/>
                  </a:cubicBezTo>
                  <a:cubicBezTo>
                    <a:pt x="583" y="159"/>
                    <a:pt x="583" y="159"/>
                    <a:pt x="583" y="159"/>
                  </a:cubicBezTo>
                  <a:cubicBezTo>
                    <a:pt x="581" y="159"/>
                    <a:pt x="579" y="158"/>
                    <a:pt x="577" y="158"/>
                  </a:cubicBezTo>
                  <a:cubicBezTo>
                    <a:pt x="577" y="158"/>
                    <a:pt x="577" y="158"/>
                    <a:pt x="577" y="158"/>
                  </a:cubicBezTo>
                  <a:cubicBezTo>
                    <a:pt x="559" y="154"/>
                    <a:pt x="545" y="143"/>
                    <a:pt x="535" y="128"/>
                  </a:cubicBezTo>
                  <a:cubicBezTo>
                    <a:pt x="526" y="113"/>
                    <a:pt x="523" y="96"/>
                    <a:pt x="527" y="78"/>
                  </a:cubicBezTo>
                  <a:cubicBezTo>
                    <a:pt x="527" y="76"/>
                    <a:pt x="528" y="74"/>
                    <a:pt x="529" y="73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34" y="7"/>
                    <a:pt x="234" y="9"/>
                    <a:pt x="234" y="11"/>
                  </a:cubicBezTo>
                  <a:cubicBezTo>
                    <a:pt x="225" y="46"/>
                    <a:pt x="190" y="69"/>
                    <a:pt x="154" y="61"/>
                  </a:cubicBezTo>
                  <a:cubicBezTo>
                    <a:pt x="153" y="60"/>
                    <a:pt x="153" y="60"/>
                    <a:pt x="152" y="60"/>
                  </a:cubicBezTo>
                  <a:cubicBezTo>
                    <a:pt x="5" y="699"/>
                    <a:pt x="5" y="699"/>
                    <a:pt x="5" y="699"/>
                  </a:cubicBezTo>
                  <a:cubicBezTo>
                    <a:pt x="6" y="699"/>
                    <a:pt x="6" y="699"/>
                    <a:pt x="7" y="699"/>
                  </a:cubicBezTo>
                  <a:cubicBezTo>
                    <a:pt x="24" y="703"/>
                    <a:pt x="39" y="713"/>
                    <a:pt x="48" y="728"/>
                  </a:cubicBezTo>
                  <a:cubicBezTo>
                    <a:pt x="58" y="743"/>
                    <a:pt x="61" y="761"/>
                    <a:pt x="57" y="778"/>
                  </a:cubicBezTo>
                  <a:cubicBezTo>
                    <a:pt x="56" y="780"/>
                    <a:pt x="56" y="782"/>
                    <a:pt x="55" y="784"/>
                  </a:cubicBezTo>
                  <a:close/>
                  <a:moveTo>
                    <a:pt x="294" y="536"/>
                  </a:moveTo>
                  <a:cubicBezTo>
                    <a:pt x="286" y="536"/>
                    <a:pt x="278" y="535"/>
                    <a:pt x="270" y="533"/>
                  </a:cubicBezTo>
                  <a:cubicBezTo>
                    <a:pt x="242" y="527"/>
                    <a:pt x="218" y="510"/>
                    <a:pt x="203" y="486"/>
                  </a:cubicBezTo>
                  <a:cubicBezTo>
                    <a:pt x="187" y="461"/>
                    <a:pt x="183" y="433"/>
                    <a:pt x="189" y="405"/>
                  </a:cubicBezTo>
                  <a:cubicBezTo>
                    <a:pt x="202" y="347"/>
                    <a:pt x="260" y="311"/>
                    <a:pt x="318" y="324"/>
                  </a:cubicBezTo>
                  <a:cubicBezTo>
                    <a:pt x="375" y="337"/>
                    <a:pt x="412" y="395"/>
                    <a:pt x="398" y="453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387" y="503"/>
                    <a:pt x="342" y="536"/>
                    <a:pt x="294" y="536"/>
                  </a:cubicBezTo>
                  <a:close/>
                  <a:moveTo>
                    <a:pt x="270" y="530"/>
                  </a:moveTo>
                  <a:cubicBezTo>
                    <a:pt x="326" y="542"/>
                    <a:pt x="382" y="508"/>
                    <a:pt x="394" y="452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407" y="396"/>
                    <a:pt x="372" y="341"/>
                    <a:pt x="317" y="328"/>
                  </a:cubicBezTo>
                  <a:cubicBezTo>
                    <a:pt x="261" y="315"/>
                    <a:pt x="206" y="350"/>
                    <a:pt x="193" y="406"/>
                  </a:cubicBezTo>
                  <a:cubicBezTo>
                    <a:pt x="187" y="432"/>
                    <a:pt x="191" y="460"/>
                    <a:pt x="206" y="484"/>
                  </a:cubicBezTo>
                  <a:cubicBezTo>
                    <a:pt x="221" y="507"/>
                    <a:pt x="244" y="523"/>
                    <a:pt x="270" y="5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6493799" y="2784785"/>
              <a:ext cx="890058" cy="1119706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796" y="0"/>
                  </a:moveTo>
                  <a:lnTo>
                    <a:pt x="1934" y="461"/>
                  </a:lnTo>
                  <a:lnTo>
                    <a:pt x="1137" y="2433"/>
                  </a:lnTo>
                  <a:lnTo>
                    <a:pt x="0" y="1972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6491498" y="2781563"/>
              <a:ext cx="895581" cy="1124769"/>
            </a:xfrm>
            <a:custGeom>
              <a:avLst/>
              <a:gdLst/>
              <a:ahLst/>
              <a:cxnLst/>
              <a:rect l="l" t="t" r="r" b="b"/>
              <a:pathLst>
                <a:path w="1946" h="2444" extrusionOk="0">
                  <a:moveTo>
                    <a:pt x="1147" y="2444"/>
                  </a:moveTo>
                  <a:lnTo>
                    <a:pt x="0" y="1981"/>
                  </a:lnTo>
                  <a:lnTo>
                    <a:pt x="799" y="0"/>
                  </a:lnTo>
                  <a:lnTo>
                    <a:pt x="1946" y="465"/>
                  </a:lnTo>
                  <a:lnTo>
                    <a:pt x="1147" y="2444"/>
                  </a:lnTo>
                  <a:close/>
                  <a:moveTo>
                    <a:pt x="12" y="1977"/>
                  </a:moveTo>
                  <a:lnTo>
                    <a:pt x="1140" y="2433"/>
                  </a:lnTo>
                  <a:lnTo>
                    <a:pt x="1934" y="470"/>
                  </a:lnTo>
                  <a:lnTo>
                    <a:pt x="804" y="14"/>
                  </a:lnTo>
                  <a:lnTo>
                    <a:pt x="12" y="197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6589064" y="2887413"/>
              <a:ext cx="700449" cy="912148"/>
            </a:xfrm>
            <a:custGeom>
              <a:avLst/>
              <a:gdLst/>
              <a:ahLst/>
              <a:cxnLst/>
              <a:rect l="l" t="t" r="r" b="b"/>
              <a:pathLst>
                <a:path w="661" h="860" extrusionOk="0">
                  <a:moveTo>
                    <a:pt x="653" y="206"/>
                  </a:moveTo>
                  <a:cubicBezTo>
                    <a:pt x="620" y="192"/>
                    <a:pt x="604" y="155"/>
                    <a:pt x="617" y="122"/>
                  </a:cubicBezTo>
                  <a:cubicBezTo>
                    <a:pt x="618" y="119"/>
                    <a:pt x="620" y="117"/>
                    <a:pt x="621" y="115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36" y="3"/>
                    <a:pt x="335" y="5"/>
                    <a:pt x="335" y="8"/>
                  </a:cubicBezTo>
                  <a:cubicBezTo>
                    <a:pt x="321" y="41"/>
                    <a:pt x="284" y="56"/>
                    <a:pt x="251" y="43"/>
                  </a:cubicBezTo>
                  <a:cubicBezTo>
                    <a:pt x="250" y="43"/>
                    <a:pt x="248" y="42"/>
                    <a:pt x="247" y="41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1" y="653"/>
                    <a:pt x="3" y="654"/>
                    <a:pt x="4" y="654"/>
                  </a:cubicBezTo>
                  <a:cubicBezTo>
                    <a:pt x="37" y="668"/>
                    <a:pt x="53" y="705"/>
                    <a:pt x="40" y="738"/>
                  </a:cubicBezTo>
                  <a:cubicBezTo>
                    <a:pt x="39" y="738"/>
                    <a:pt x="39" y="738"/>
                    <a:pt x="39" y="738"/>
                  </a:cubicBezTo>
                  <a:cubicBezTo>
                    <a:pt x="38" y="741"/>
                    <a:pt x="37" y="743"/>
                    <a:pt x="36" y="745"/>
                  </a:cubicBezTo>
                  <a:cubicBezTo>
                    <a:pt x="320" y="860"/>
                    <a:pt x="320" y="860"/>
                    <a:pt x="320" y="860"/>
                  </a:cubicBezTo>
                  <a:cubicBezTo>
                    <a:pt x="321" y="857"/>
                    <a:pt x="321" y="855"/>
                    <a:pt x="322" y="852"/>
                  </a:cubicBezTo>
                  <a:cubicBezTo>
                    <a:pt x="336" y="819"/>
                    <a:pt x="373" y="803"/>
                    <a:pt x="406" y="817"/>
                  </a:cubicBezTo>
                  <a:cubicBezTo>
                    <a:pt x="406" y="817"/>
                    <a:pt x="406" y="817"/>
                    <a:pt x="406" y="817"/>
                  </a:cubicBezTo>
                  <a:cubicBezTo>
                    <a:pt x="409" y="818"/>
                    <a:pt x="411" y="819"/>
                    <a:pt x="413" y="820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58" y="208"/>
                    <a:pt x="656" y="207"/>
                    <a:pt x="653" y="206"/>
                  </a:cubicBezTo>
                  <a:close/>
                  <a:moveTo>
                    <a:pt x="291" y="528"/>
                  </a:moveTo>
                  <a:cubicBezTo>
                    <a:pt x="237" y="507"/>
                    <a:pt x="211" y="445"/>
                    <a:pt x="233" y="391"/>
                  </a:cubicBezTo>
                  <a:cubicBezTo>
                    <a:pt x="254" y="337"/>
                    <a:pt x="316" y="311"/>
                    <a:pt x="370" y="333"/>
                  </a:cubicBezTo>
                  <a:cubicBezTo>
                    <a:pt x="424" y="355"/>
                    <a:pt x="450" y="416"/>
                    <a:pt x="428" y="470"/>
                  </a:cubicBezTo>
                  <a:cubicBezTo>
                    <a:pt x="406" y="524"/>
                    <a:pt x="345" y="550"/>
                    <a:pt x="291" y="529"/>
                  </a:cubicBezTo>
                  <a:cubicBezTo>
                    <a:pt x="291" y="528"/>
                    <a:pt x="291" y="528"/>
                    <a:pt x="291" y="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6586763" y="2884192"/>
              <a:ext cx="705051" cy="918592"/>
            </a:xfrm>
            <a:custGeom>
              <a:avLst/>
              <a:gdLst/>
              <a:ahLst/>
              <a:cxnLst/>
              <a:rect l="l" t="t" r="r" b="b"/>
              <a:pathLst>
                <a:path w="665" h="866" extrusionOk="0">
                  <a:moveTo>
                    <a:pt x="323" y="866"/>
                  </a:moveTo>
                  <a:cubicBezTo>
                    <a:pt x="321" y="865"/>
                    <a:pt x="321" y="865"/>
                    <a:pt x="321" y="865"/>
                  </a:cubicBezTo>
                  <a:cubicBezTo>
                    <a:pt x="35" y="749"/>
                    <a:pt x="35" y="749"/>
                    <a:pt x="35" y="749"/>
                  </a:cubicBezTo>
                  <a:cubicBezTo>
                    <a:pt x="36" y="747"/>
                    <a:pt x="36" y="747"/>
                    <a:pt x="36" y="747"/>
                  </a:cubicBezTo>
                  <a:cubicBezTo>
                    <a:pt x="38" y="745"/>
                    <a:pt x="39" y="743"/>
                    <a:pt x="40" y="740"/>
                  </a:cubicBezTo>
                  <a:cubicBezTo>
                    <a:pt x="52" y="708"/>
                    <a:pt x="37" y="672"/>
                    <a:pt x="5" y="659"/>
                  </a:cubicBezTo>
                  <a:cubicBezTo>
                    <a:pt x="4" y="659"/>
                    <a:pt x="4" y="659"/>
                    <a:pt x="3" y="658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2" y="44"/>
                    <a:pt x="253" y="44"/>
                    <a:pt x="254" y="44"/>
                  </a:cubicBezTo>
                  <a:cubicBezTo>
                    <a:pt x="285" y="57"/>
                    <a:pt x="322" y="42"/>
                    <a:pt x="335" y="10"/>
                  </a:cubicBezTo>
                  <a:cubicBezTo>
                    <a:pt x="336" y="7"/>
                    <a:pt x="336" y="5"/>
                    <a:pt x="337" y="3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626" y="117"/>
                    <a:pt x="626" y="117"/>
                    <a:pt x="626" y="117"/>
                  </a:cubicBezTo>
                  <a:cubicBezTo>
                    <a:pt x="625" y="119"/>
                    <a:pt x="625" y="119"/>
                    <a:pt x="625" y="119"/>
                  </a:cubicBezTo>
                  <a:cubicBezTo>
                    <a:pt x="623" y="121"/>
                    <a:pt x="622" y="123"/>
                    <a:pt x="621" y="126"/>
                  </a:cubicBezTo>
                  <a:cubicBezTo>
                    <a:pt x="608" y="157"/>
                    <a:pt x="624" y="194"/>
                    <a:pt x="656" y="207"/>
                  </a:cubicBezTo>
                  <a:cubicBezTo>
                    <a:pt x="656" y="207"/>
                    <a:pt x="656" y="207"/>
                    <a:pt x="656" y="207"/>
                  </a:cubicBezTo>
                  <a:cubicBezTo>
                    <a:pt x="658" y="208"/>
                    <a:pt x="661" y="209"/>
                    <a:pt x="663" y="209"/>
                  </a:cubicBezTo>
                  <a:cubicBezTo>
                    <a:pt x="665" y="210"/>
                    <a:pt x="665" y="210"/>
                    <a:pt x="665" y="210"/>
                  </a:cubicBezTo>
                  <a:cubicBezTo>
                    <a:pt x="416" y="826"/>
                    <a:pt x="416" y="826"/>
                    <a:pt x="416" y="826"/>
                  </a:cubicBezTo>
                  <a:cubicBezTo>
                    <a:pt x="414" y="825"/>
                    <a:pt x="414" y="825"/>
                    <a:pt x="414" y="825"/>
                  </a:cubicBezTo>
                  <a:cubicBezTo>
                    <a:pt x="412" y="824"/>
                    <a:pt x="410" y="823"/>
                    <a:pt x="407" y="822"/>
                  </a:cubicBezTo>
                  <a:cubicBezTo>
                    <a:pt x="392" y="815"/>
                    <a:pt x="375" y="816"/>
                    <a:pt x="360" y="822"/>
                  </a:cubicBezTo>
                  <a:cubicBezTo>
                    <a:pt x="344" y="829"/>
                    <a:pt x="333" y="841"/>
                    <a:pt x="326" y="856"/>
                  </a:cubicBezTo>
                  <a:cubicBezTo>
                    <a:pt x="325" y="858"/>
                    <a:pt x="325" y="861"/>
                    <a:pt x="324" y="863"/>
                  </a:cubicBezTo>
                  <a:lnTo>
                    <a:pt x="323" y="866"/>
                  </a:lnTo>
                  <a:close/>
                  <a:moveTo>
                    <a:pt x="41" y="747"/>
                  </a:moveTo>
                  <a:cubicBezTo>
                    <a:pt x="321" y="860"/>
                    <a:pt x="321" y="860"/>
                    <a:pt x="321" y="860"/>
                  </a:cubicBezTo>
                  <a:cubicBezTo>
                    <a:pt x="321" y="858"/>
                    <a:pt x="322" y="856"/>
                    <a:pt x="323" y="855"/>
                  </a:cubicBezTo>
                  <a:cubicBezTo>
                    <a:pt x="329" y="838"/>
                    <a:pt x="342" y="825"/>
                    <a:pt x="358" y="818"/>
                  </a:cubicBezTo>
                  <a:cubicBezTo>
                    <a:pt x="374" y="811"/>
                    <a:pt x="392" y="811"/>
                    <a:pt x="409" y="818"/>
                  </a:cubicBezTo>
                  <a:cubicBezTo>
                    <a:pt x="411" y="819"/>
                    <a:pt x="413" y="819"/>
                    <a:pt x="414" y="820"/>
                  </a:cubicBezTo>
                  <a:cubicBezTo>
                    <a:pt x="660" y="213"/>
                    <a:pt x="660" y="213"/>
                    <a:pt x="660" y="213"/>
                  </a:cubicBezTo>
                  <a:cubicBezTo>
                    <a:pt x="658" y="212"/>
                    <a:pt x="656" y="211"/>
                    <a:pt x="654" y="210"/>
                  </a:cubicBezTo>
                  <a:cubicBezTo>
                    <a:pt x="620" y="197"/>
                    <a:pt x="604" y="158"/>
                    <a:pt x="618" y="124"/>
                  </a:cubicBezTo>
                  <a:cubicBezTo>
                    <a:pt x="618" y="122"/>
                    <a:pt x="619" y="120"/>
                    <a:pt x="620" y="11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8"/>
                    <a:pt x="339" y="9"/>
                    <a:pt x="338" y="11"/>
                  </a:cubicBezTo>
                  <a:cubicBezTo>
                    <a:pt x="325" y="45"/>
                    <a:pt x="286" y="62"/>
                    <a:pt x="252" y="48"/>
                  </a:cubicBezTo>
                  <a:cubicBezTo>
                    <a:pt x="251" y="48"/>
                    <a:pt x="251" y="47"/>
                    <a:pt x="250" y="47"/>
                  </a:cubicBezTo>
                  <a:cubicBezTo>
                    <a:pt x="5" y="655"/>
                    <a:pt x="5" y="655"/>
                    <a:pt x="5" y="655"/>
                  </a:cubicBezTo>
                  <a:cubicBezTo>
                    <a:pt x="5" y="655"/>
                    <a:pt x="6" y="655"/>
                    <a:pt x="7" y="655"/>
                  </a:cubicBezTo>
                  <a:cubicBezTo>
                    <a:pt x="41" y="669"/>
                    <a:pt x="57" y="708"/>
                    <a:pt x="43" y="742"/>
                  </a:cubicBezTo>
                  <a:cubicBezTo>
                    <a:pt x="43" y="744"/>
                    <a:pt x="42" y="745"/>
                    <a:pt x="41" y="747"/>
                  </a:cubicBezTo>
                  <a:close/>
                  <a:moveTo>
                    <a:pt x="332" y="541"/>
                  </a:moveTo>
                  <a:cubicBezTo>
                    <a:pt x="319" y="541"/>
                    <a:pt x="305" y="539"/>
                    <a:pt x="292" y="533"/>
                  </a:cubicBezTo>
                  <a:cubicBezTo>
                    <a:pt x="283" y="530"/>
                    <a:pt x="283" y="530"/>
                    <a:pt x="283" y="530"/>
                  </a:cubicBezTo>
                  <a:cubicBezTo>
                    <a:pt x="284" y="530"/>
                    <a:pt x="284" y="530"/>
                    <a:pt x="284" y="530"/>
                  </a:cubicBezTo>
                  <a:cubicBezTo>
                    <a:pt x="235" y="505"/>
                    <a:pt x="212" y="445"/>
                    <a:pt x="233" y="393"/>
                  </a:cubicBezTo>
                  <a:cubicBezTo>
                    <a:pt x="255" y="338"/>
                    <a:pt x="318" y="312"/>
                    <a:pt x="373" y="334"/>
                  </a:cubicBezTo>
                  <a:cubicBezTo>
                    <a:pt x="428" y="356"/>
                    <a:pt x="454" y="419"/>
                    <a:pt x="432" y="474"/>
                  </a:cubicBezTo>
                  <a:cubicBezTo>
                    <a:pt x="421" y="501"/>
                    <a:pt x="401" y="521"/>
                    <a:pt x="374" y="533"/>
                  </a:cubicBezTo>
                  <a:cubicBezTo>
                    <a:pt x="361" y="538"/>
                    <a:pt x="347" y="541"/>
                    <a:pt x="332" y="541"/>
                  </a:cubicBezTo>
                  <a:close/>
                  <a:moveTo>
                    <a:pt x="296" y="530"/>
                  </a:moveTo>
                  <a:cubicBezTo>
                    <a:pt x="321" y="540"/>
                    <a:pt x="348" y="539"/>
                    <a:pt x="373" y="529"/>
                  </a:cubicBezTo>
                  <a:cubicBezTo>
                    <a:pt x="398" y="518"/>
                    <a:pt x="418" y="498"/>
                    <a:pt x="428" y="472"/>
                  </a:cubicBezTo>
                  <a:cubicBezTo>
                    <a:pt x="450" y="420"/>
                    <a:pt x="424" y="359"/>
                    <a:pt x="371" y="338"/>
                  </a:cubicBezTo>
                  <a:cubicBezTo>
                    <a:pt x="318" y="316"/>
                    <a:pt x="258" y="342"/>
                    <a:pt x="236" y="395"/>
                  </a:cubicBezTo>
                  <a:cubicBezTo>
                    <a:pt x="215" y="448"/>
                    <a:pt x="241" y="508"/>
                    <a:pt x="294" y="530"/>
                  </a:cubicBezTo>
                  <a:lnTo>
                    <a:pt x="296" y="5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6497020" y="2859800"/>
              <a:ext cx="1029964" cy="1124308"/>
            </a:xfrm>
            <a:custGeom>
              <a:avLst/>
              <a:gdLst/>
              <a:ahLst/>
              <a:cxnLst/>
              <a:rect l="l" t="t" r="r" b="b"/>
              <a:pathLst>
                <a:path w="2238" h="2443" extrusionOk="0">
                  <a:moveTo>
                    <a:pt x="1243" y="0"/>
                  </a:moveTo>
                  <a:lnTo>
                    <a:pt x="2238" y="719"/>
                  </a:lnTo>
                  <a:lnTo>
                    <a:pt x="994" y="2443"/>
                  </a:lnTo>
                  <a:lnTo>
                    <a:pt x="0" y="1724"/>
                  </a:lnTo>
                  <a:lnTo>
                    <a:pt x="12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6493799" y="2856579"/>
              <a:ext cx="1036407" cy="1130751"/>
            </a:xfrm>
            <a:custGeom>
              <a:avLst/>
              <a:gdLst/>
              <a:ahLst/>
              <a:cxnLst/>
              <a:rect l="l" t="t" r="r" b="b"/>
              <a:pathLst>
                <a:path w="2252" h="2457" extrusionOk="0">
                  <a:moveTo>
                    <a:pt x="1001" y="2457"/>
                  </a:moveTo>
                  <a:lnTo>
                    <a:pt x="999" y="2454"/>
                  </a:lnTo>
                  <a:lnTo>
                    <a:pt x="0" y="1731"/>
                  </a:lnTo>
                  <a:lnTo>
                    <a:pt x="2" y="1728"/>
                  </a:lnTo>
                  <a:lnTo>
                    <a:pt x="1250" y="0"/>
                  </a:lnTo>
                  <a:lnTo>
                    <a:pt x="1252" y="3"/>
                  </a:lnTo>
                  <a:lnTo>
                    <a:pt x="2252" y="724"/>
                  </a:lnTo>
                  <a:lnTo>
                    <a:pt x="2250" y="729"/>
                  </a:lnTo>
                  <a:lnTo>
                    <a:pt x="1001" y="2457"/>
                  </a:lnTo>
                  <a:close/>
                  <a:moveTo>
                    <a:pt x="11" y="1731"/>
                  </a:moveTo>
                  <a:lnTo>
                    <a:pt x="999" y="2443"/>
                  </a:lnTo>
                  <a:lnTo>
                    <a:pt x="2238" y="726"/>
                  </a:lnTo>
                  <a:lnTo>
                    <a:pt x="1250" y="12"/>
                  </a:lnTo>
                  <a:lnTo>
                    <a:pt x="11" y="17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6615296" y="2979917"/>
              <a:ext cx="792952" cy="880854"/>
            </a:xfrm>
            <a:custGeom>
              <a:avLst/>
              <a:gdLst/>
              <a:ahLst/>
              <a:cxnLst/>
              <a:rect l="l" t="t" r="r" b="b"/>
              <a:pathLst>
                <a:path w="748" h="831" extrusionOk="0">
                  <a:moveTo>
                    <a:pt x="741" y="275"/>
                  </a:moveTo>
                  <a:cubicBezTo>
                    <a:pt x="712" y="255"/>
                    <a:pt x="706" y="214"/>
                    <a:pt x="727" y="186"/>
                  </a:cubicBezTo>
                  <a:cubicBezTo>
                    <a:pt x="728" y="183"/>
                    <a:pt x="730" y="181"/>
                    <a:pt x="732" y="179"/>
                  </a:cubicBezTo>
                  <a:cubicBezTo>
                    <a:pt x="484" y="0"/>
                    <a:pt x="484" y="0"/>
                    <a:pt x="484" y="0"/>
                  </a:cubicBezTo>
                  <a:cubicBezTo>
                    <a:pt x="482" y="3"/>
                    <a:pt x="481" y="5"/>
                    <a:pt x="479" y="7"/>
                  </a:cubicBezTo>
                  <a:cubicBezTo>
                    <a:pt x="459" y="36"/>
                    <a:pt x="419" y="42"/>
                    <a:pt x="390" y="22"/>
                  </a:cubicBezTo>
                  <a:cubicBezTo>
                    <a:pt x="390" y="22"/>
                    <a:pt x="390" y="22"/>
                    <a:pt x="390" y="22"/>
                  </a:cubicBezTo>
                  <a:cubicBezTo>
                    <a:pt x="389" y="21"/>
                    <a:pt x="388" y="20"/>
                    <a:pt x="387" y="19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1" y="555"/>
                    <a:pt x="3" y="555"/>
                    <a:pt x="4" y="556"/>
                  </a:cubicBezTo>
                  <a:cubicBezTo>
                    <a:pt x="32" y="577"/>
                    <a:pt x="39" y="617"/>
                    <a:pt x="18" y="646"/>
                  </a:cubicBezTo>
                  <a:cubicBezTo>
                    <a:pt x="17" y="648"/>
                    <a:pt x="15" y="650"/>
                    <a:pt x="13" y="652"/>
                  </a:cubicBezTo>
                  <a:cubicBezTo>
                    <a:pt x="261" y="831"/>
                    <a:pt x="261" y="831"/>
                    <a:pt x="261" y="831"/>
                  </a:cubicBezTo>
                  <a:cubicBezTo>
                    <a:pt x="263" y="829"/>
                    <a:pt x="264" y="827"/>
                    <a:pt x="265" y="825"/>
                  </a:cubicBezTo>
                  <a:cubicBezTo>
                    <a:pt x="286" y="796"/>
                    <a:pt x="326" y="789"/>
                    <a:pt x="355" y="810"/>
                  </a:cubicBezTo>
                  <a:cubicBezTo>
                    <a:pt x="355" y="810"/>
                    <a:pt x="355" y="810"/>
                    <a:pt x="355" y="810"/>
                  </a:cubicBezTo>
                  <a:cubicBezTo>
                    <a:pt x="357" y="812"/>
                    <a:pt x="359" y="813"/>
                    <a:pt x="361" y="815"/>
                  </a:cubicBezTo>
                  <a:cubicBezTo>
                    <a:pt x="748" y="280"/>
                    <a:pt x="748" y="280"/>
                    <a:pt x="748" y="280"/>
                  </a:cubicBezTo>
                  <a:cubicBezTo>
                    <a:pt x="746" y="278"/>
                    <a:pt x="743" y="277"/>
                    <a:pt x="741" y="275"/>
                  </a:cubicBezTo>
                  <a:close/>
                  <a:moveTo>
                    <a:pt x="312" y="502"/>
                  </a:moveTo>
                  <a:cubicBezTo>
                    <a:pt x="265" y="468"/>
                    <a:pt x="254" y="402"/>
                    <a:pt x="288" y="355"/>
                  </a:cubicBezTo>
                  <a:cubicBezTo>
                    <a:pt x="323" y="308"/>
                    <a:pt x="388" y="297"/>
                    <a:pt x="436" y="331"/>
                  </a:cubicBezTo>
                  <a:cubicBezTo>
                    <a:pt x="483" y="365"/>
                    <a:pt x="494" y="431"/>
                    <a:pt x="459" y="479"/>
                  </a:cubicBezTo>
                  <a:cubicBezTo>
                    <a:pt x="459" y="479"/>
                    <a:pt x="459" y="479"/>
                    <a:pt x="459" y="479"/>
                  </a:cubicBezTo>
                  <a:cubicBezTo>
                    <a:pt x="425" y="526"/>
                    <a:pt x="359" y="536"/>
                    <a:pt x="312" y="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6612535" y="2976695"/>
              <a:ext cx="798935" cy="887297"/>
            </a:xfrm>
            <a:custGeom>
              <a:avLst/>
              <a:gdLst/>
              <a:ahLst/>
              <a:cxnLst/>
              <a:rect l="l" t="t" r="r" b="b"/>
              <a:pathLst>
                <a:path w="754" h="837" extrusionOk="0">
                  <a:moveTo>
                    <a:pt x="265" y="837"/>
                  </a:moveTo>
                  <a:cubicBezTo>
                    <a:pt x="13" y="655"/>
                    <a:pt x="13" y="655"/>
                    <a:pt x="13" y="655"/>
                  </a:cubicBezTo>
                  <a:cubicBezTo>
                    <a:pt x="15" y="654"/>
                    <a:pt x="15" y="654"/>
                    <a:pt x="15" y="654"/>
                  </a:cubicBezTo>
                  <a:cubicBezTo>
                    <a:pt x="16" y="652"/>
                    <a:pt x="18" y="650"/>
                    <a:pt x="20" y="648"/>
                  </a:cubicBezTo>
                  <a:cubicBezTo>
                    <a:pt x="40" y="620"/>
                    <a:pt x="33" y="581"/>
                    <a:pt x="5" y="561"/>
                  </a:cubicBezTo>
                  <a:cubicBezTo>
                    <a:pt x="5" y="560"/>
                    <a:pt x="4" y="560"/>
                    <a:pt x="3" y="559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92" y="21"/>
                    <a:pt x="392" y="21"/>
                    <a:pt x="392" y="21"/>
                  </a:cubicBezTo>
                  <a:cubicBezTo>
                    <a:pt x="392" y="22"/>
                    <a:pt x="393" y="22"/>
                    <a:pt x="394" y="23"/>
                  </a:cubicBezTo>
                  <a:cubicBezTo>
                    <a:pt x="407" y="33"/>
                    <a:pt x="424" y="37"/>
                    <a:pt x="440" y="34"/>
                  </a:cubicBezTo>
                  <a:cubicBezTo>
                    <a:pt x="457" y="31"/>
                    <a:pt x="471" y="22"/>
                    <a:pt x="481" y="9"/>
                  </a:cubicBezTo>
                  <a:cubicBezTo>
                    <a:pt x="482" y="7"/>
                    <a:pt x="484" y="5"/>
                    <a:pt x="485" y="2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738" y="182"/>
                    <a:pt x="738" y="182"/>
                    <a:pt x="738" y="182"/>
                  </a:cubicBezTo>
                  <a:cubicBezTo>
                    <a:pt x="736" y="184"/>
                    <a:pt x="736" y="184"/>
                    <a:pt x="736" y="184"/>
                  </a:cubicBezTo>
                  <a:cubicBezTo>
                    <a:pt x="734" y="186"/>
                    <a:pt x="733" y="188"/>
                    <a:pt x="731" y="190"/>
                  </a:cubicBezTo>
                  <a:cubicBezTo>
                    <a:pt x="711" y="218"/>
                    <a:pt x="717" y="257"/>
                    <a:pt x="745" y="277"/>
                  </a:cubicBezTo>
                  <a:cubicBezTo>
                    <a:pt x="747" y="278"/>
                    <a:pt x="750" y="280"/>
                    <a:pt x="752" y="281"/>
                  </a:cubicBezTo>
                  <a:cubicBezTo>
                    <a:pt x="754" y="282"/>
                    <a:pt x="754" y="282"/>
                    <a:pt x="754" y="282"/>
                  </a:cubicBezTo>
                  <a:cubicBezTo>
                    <a:pt x="753" y="284"/>
                    <a:pt x="753" y="284"/>
                    <a:pt x="753" y="284"/>
                  </a:cubicBezTo>
                  <a:cubicBezTo>
                    <a:pt x="365" y="821"/>
                    <a:pt x="365" y="821"/>
                    <a:pt x="365" y="821"/>
                  </a:cubicBezTo>
                  <a:cubicBezTo>
                    <a:pt x="363" y="820"/>
                    <a:pt x="363" y="820"/>
                    <a:pt x="363" y="820"/>
                  </a:cubicBezTo>
                  <a:cubicBezTo>
                    <a:pt x="361" y="818"/>
                    <a:pt x="359" y="816"/>
                    <a:pt x="357" y="815"/>
                  </a:cubicBezTo>
                  <a:cubicBezTo>
                    <a:pt x="344" y="805"/>
                    <a:pt x="327" y="801"/>
                    <a:pt x="311" y="804"/>
                  </a:cubicBezTo>
                  <a:cubicBezTo>
                    <a:pt x="294" y="806"/>
                    <a:pt x="280" y="815"/>
                    <a:pt x="270" y="829"/>
                  </a:cubicBezTo>
                  <a:cubicBezTo>
                    <a:pt x="269" y="831"/>
                    <a:pt x="267" y="833"/>
                    <a:pt x="266" y="835"/>
                  </a:cubicBezTo>
                  <a:lnTo>
                    <a:pt x="265" y="837"/>
                  </a:lnTo>
                  <a:close/>
                  <a:moveTo>
                    <a:pt x="19" y="655"/>
                  </a:moveTo>
                  <a:cubicBezTo>
                    <a:pt x="264" y="831"/>
                    <a:pt x="264" y="831"/>
                    <a:pt x="264" y="831"/>
                  </a:cubicBezTo>
                  <a:cubicBezTo>
                    <a:pt x="265" y="830"/>
                    <a:pt x="266" y="828"/>
                    <a:pt x="267" y="826"/>
                  </a:cubicBezTo>
                  <a:cubicBezTo>
                    <a:pt x="277" y="812"/>
                    <a:pt x="293" y="803"/>
                    <a:pt x="310" y="800"/>
                  </a:cubicBezTo>
                  <a:cubicBezTo>
                    <a:pt x="328" y="797"/>
                    <a:pt x="345" y="801"/>
                    <a:pt x="359" y="811"/>
                  </a:cubicBezTo>
                  <a:cubicBezTo>
                    <a:pt x="361" y="813"/>
                    <a:pt x="363" y="814"/>
                    <a:pt x="364" y="815"/>
                  </a:cubicBezTo>
                  <a:cubicBezTo>
                    <a:pt x="748" y="283"/>
                    <a:pt x="748" y="283"/>
                    <a:pt x="748" y="283"/>
                  </a:cubicBezTo>
                  <a:cubicBezTo>
                    <a:pt x="746" y="282"/>
                    <a:pt x="745" y="281"/>
                    <a:pt x="743" y="280"/>
                  </a:cubicBezTo>
                  <a:cubicBezTo>
                    <a:pt x="743" y="280"/>
                    <a:pt x="743" y="280"/>
                    <a:pt x="743" y="280"/>
                  </a:cubicBezTo>
                  <a:cubicBezTo>
                    <a:pt x="713" y="259"/>
                    <a:pt x="707" y="217"/>
                    <a:pt x="728" y="187"/>
                  </a:cubicBezTo>
                  <a:cubicBezTo>
                    <a:pt x="729" y="186"/>
                    <a:pt x="730" y="184"/>
                    <a:pt x="732" y="183"/>
                  </a:cubicBezTo>
                  <a:cubicBezTo>
                    <a:pt x="487" y="6"/>
                    <a:pt x="487" y="6"/>
                    <a:pt x="487" y="6"/>
                  </a:cubicBezTo>
                  <a:cubicBezTo>
                    <a:pt x="486" y="8"/>
                    <a:pt x="485" y="10"/>
                    <a:pt x="484" y="11"/>
                  </a:cubicBezTo>
                  <a:cubicBezTo>
                    <a:pt x="474" y="26"/>
                    <a:pt x="458" y="35"/>
                    <a:pt x="441" y="38"/>
                  </a:cubicBezTo>
                  <a:cubicBezTo>
                    <a:pt x="423" y="41"/>
                    <a:pt x="406" y="37"/>
                    <a:pt x="392" y="26"/>
                  </a:cubicBezTo>
                  <a:cubicBezTo>
                    <a:pt x="391" y="26"/>
                    <a:pt x="390" y="25"/>
                    <a:pt x="390" y="25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7" y="557"/>
                    <a:pt x="7" y="557"/>
                    <a:pt x="8" y="558"/>
                  </a:cubicBezTo>
                  <a:cubicBezTo>
                    <a:pt x="37" y="579"/>
                    <a:pt x="44" y="620"/>
                    <a:pt x="23" y="650"/>
                  </a:cubicBezTo>
                  <a:cubicBezTo>
                    <a:pt x="22" y="652"/>
                    <a:pt x="20" y="653"/>
                    <a:pt x="19" y="655"/>
                  </a:cubicBezTo>
                  <a:close/>
                  <a:moveTo>
                    <a:pt x="377" y="527"/>
                  </a:moveTo>
                  <a:cubicBezTo>
                    <a:pt x="355" y="527"/>
                    <a:pt x="333" y="521"/>
                    <a:pt x="314" y="507"/>
                  </a:cubicBezTo>
                  <a:cubicBezTo>
                    <a:pt x="266" y="472"/>
                    <a:pt x="255" y="405"/>
                    <a:pt x="290" y="357"/>
                  </a:cubicBezTo>
                  <a:cubicBezTo>
                    <a:pt x="325" y="309"/>
                    <a:pt x="392" y="298"/>
                    <a:pt x="440" y="333"/>
                  </a:cubicBezTo>
                  <a:cubicBezTo>
                    <a:pt x="488" y="367"/>
                    <a:pt x="499" y="434"/>
                    <a:pt x="464" y="482"/>
                  </a:cubicBezTo>
                  <a:cubicBezTo>
                    <a:pt x="464" y="482"/>
                    <a:pt x="464" y="482"/>
                    <a:pt x="464" y="482"/>
                  </a:cubicBezTo>
                  <a:cubicBezTo>
                    <a:pt x="464" y="483"/>
                    <a:pt x="464" y="483"/>
                    <a:pt x="464" y="483"/>
                  </a:cubicBezTo>
                  <a:cubicBezTo>
                    <a:pt x="443" y="512"/>
                    <a:pt x="410" y="527"/>
                    <a:pt x="377" y="527"/>
                  </a:cubicBezTo>
                  <a:close/>
                  <a:moveTo>
                    <a:pt x="316" y="504"/>
                  </a:moveTo>
                  <a:cubicBezTo>
                    <a:pt x="362" y="537"/>
                    <a:pt x="427" y="527"/>
                    <a:pt x="460" y="481"/>
                  </a:cubicBezTo>
                  <a:cubicBezTo>
                    <a:pt x="460" y="481"/>
                    <a:pt x="460" y="481"/>
                    <a:pt x="460" y="481"/>
                  </a:cubicBezTo>
                  <a:cubicBezTo>
                    <a:pt x="461" y="480"/>
                    <a:pt x="461" y="480"/>
                    <a:pt x="461" y="480"/>
                  </a:cubicBezTo>
                  <a:cubicBezTo>
                    <a:pt x="477" y="458"/>
                    <a:pt x="483" y="431"/>
                    <a:pt x="479" y="403"/>
                  </a:cubicBezTo>
                  <a:cubicBezTo>
                    <a:pt x="475" y="376"/>
                    <a:pt x="460" y="352"/>
                    <a:pt x="438" y="336"/>
                  </a:cubicBezTo>
                  <a:cubicBezTo>
                    <a:pt x="391" y="303"/>
                    <a:pt x="326" y="313"/>
                    <a:pt x="293" y="359"/>
                  </a:cubicBezTo>
                  <a:cubicBezTo>
                    <a:pt x="260" y="406"/>
                    <a:pt x="270" y="470"/>
                    <a:pt x="316" y="5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6512668" y="3019035"/>
              <a:ext cx="1121547" cy="1040089"/>
            </a:xfrm>
            <a:custGeom>
              <a:avLst/>
              <a:gdLst/>
              <a:ahLst/>
              <a:cxnLst/>
              <a:rect l="l" t="t" r="r" b="b"/>
              <a:pathLst>
                <a:path w="2437" h="2260" extrusionOk="0">
                  <a:moveTo>
                    <a:pt x="1697" y="0"/>
                  </a:moveTo>
                  <a:lnTo>
                    <a:pt x="2437" y="981"/>
                  </a:lnTo>
                  <a:lnTo>
                    <a:pt x="737" y="2260"/>
                  </a:lnTo>
                  <a:lnTo>
                    <a:pt x="0" y="1279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6509446" y="3015813"/>
              <a:ext cx="1127530" cy="1046532"/>
            </a:xfrm>
            <a:custGeom>
              <a:avLst/>
              <a:gdLst/>
              <a:ahLst/>
              <a:cxnLst/>
              <a:rect l="l" t="t" r="r" b="b"/>
              <a:pathLst>
                <a:path w="2450" h="2274" extrusionOk="0">
                  <a:moveTo>
                    <a:pt x="744" y="2274"/>
                  </a:moveTo>
                  <a:lnTo>
                    <a:pt x="742" y="2270"/>
                  </a:lnTo>
                  <a:lnTo>
                    <a:pt x="0" y="1283"/>
                  </a:lnTo>
                  <a:lnTo>
                    <a:pt x="5" y="1281"/>
                  </a:lnTo>
                  <a:lnTo>
                    <a:pt x="1707" y="0"/>
                  </a:lnTo>
                  <a:lnTo>
                    <a:pt x="1709" y="5"/>
                  </a:lnTo>
                  <a:lnTo>
                    <a:pt x="2450" y="988"/>
                  </a:lnTo>
                  <a:lnTo>
                    <a:pt x="2446" y="993"/>
                  </a:lnTo>
                  <a:lnTo>
                    <a:pt x="744" y="2274"/>
                  </a:lnTo>
                  <a:close/>
                  <a:moveTo>
                    <a:pt x="14" y="1286"/>
                  </a:moveTo>
                  <a:lnTo>
                    <a:pt x="746" y="2260"/>
                  </a:lnTo>
                  <a:lnTo>
                    <a:pt x="2437" y="988"/>
                  </a:lnTo>
                  <a:lnTo>
                    <a:pt x="1704" y="14"/>
                  </a:lnTo>
                  <a:lnTo>
                    <a:pt x="14" y="12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6634625" y="3140072"/>
              <a:ext cx="875331" cy="798475"/>
            </a:xfrm>
            <a:custGeom>
              <a:avLst/>
              <a:gdLst/>
              <a:ahLst/>
              <a:cxnLst/>
              <a:rect l="l" t="t" r="r" b="b"/>
              <a:pathLst>
                <a:path w="826" h="753" extrusionOk="0">
                  <a:moveTo>
                    <a:pt x="806" y="350"/>
                  </a:moveTo>
                  <a:cubicBezTo>
                    <a:pt x="785" y="322"/>
                    <a:pt x="791" y="281"/>
                    <a:pt x="819" y="260"/>
                  </a:cubicBezTo>
                  <a:cubicBezTo>
                    <a:pt x="821" y="258"/>
                    <a:pt x="824" y="257"/>
                    <a:pt x="826" y="255"/>
                  </a:cubicBezTo>
                  <a:cubicBezTo>
                    <a:pt x="642" y="11"/>
                    <a:pt x="642" y="11"/>
                    <a:pt x="642" y="11"/>
                  </a:cubicBezTo>
                  <a:cubicBezTo>
                    <a:pt x="640" y="13"/>
                    <a:pt x="638" y="15"/>
                    <a:pt x="636" y="16"/>
                  </a:cubicBezTo>
                  <a:cubicBezTo>
                    <a:pt x="608" y="38"/>
                    <a:pt x="567" y="32"/>
                    <a:pt x="546" y="3"/>
                  </a:cubicBezTo>
                  <a:cubicBezTo>
                    <a:pt x="545" y="2"/>
                    <a:pt x="544" y="1"/>
                    <a:pt x="544" y="0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7" y="398"/>
                    <a:pt x="18" y="399"/>
                    <a:pt x="19" y="400"/>
                  </a:cubicBezTo>
                  <a:cubicBezTo>
                    <a:pt x="40" y="428"/>
                    <a:pt x="35" y="468"/>
                    <a:pt x="6" y="490"/>
                  </a:cubicBezTo>
                  <a:cubicBezTo>
                    <a:pt x="4" y="491"/>
                    <a:pt x="2" y="493"/>
                    <a:pt x="0" y="494"/>
                  </a:cubicBezTo>
                  <a:cubicBezTo>
                    <a:pt x="184" y="739"/>
                    <a:pt x="184" y="739"/>
                    <a:pt x="184" y="739"/>
                  </a:cubicBezTo>
                  <a:cubicBezTo>
                    <a:pt x="186" y="737"/>
                    <a:pt x="188" y="735"/>
                    <a:pt x="190" y="733"/>
                  </a:cubicBezTo>
                  <a:cubicBezTo>
                    <a:pt x="218" y="712"/>
                    <a:pt x="258" y="718"/>
                    <a:pt x="280" y="746"/>
                  </a:cubicBezTo>
                  <a:cubicBezTo>
                    <a:pt x="280" y="746"/>
                    <a:pt x="280" y="746"/>
                    <a:pt x="280" y="746"/>
                  </a:cubicBezTo>
                  <a:cubicBezTo>
                    <a:pt x="281" y="748"/>
                    <a:pt x="283" y="751"/>
                    <a:pt x="284" y="753"/>
                  </a:cubicBezTo>
                  <a:cubicBezTo>
                    <a:pt x="812" y="356"/>
                    <a:pt x="812" y="356"/>
                    <a:pt x="812" y="356"/>
                  </a:cubicBezTo>
                  <a:cubicBezTo>
                    <a:pt x="810" y="354"/>
                    <a:pt x="808" y="352"/>
                    <a:pt x="806" y="350"/>
                  </a:cubicBezTo>
                  <a:close/>
                  <a:moveTo>
                    <a:pt x="330" y="440"/>
                  </a:moveTo>
                  <a:cubicBezTo>
                    <a:pt x="295" y="393"/>
                    <a:pt x="304" y="327"/>
                    <a:pt x="351" y="292"/>
                  </a:cubicBezTo>
                  <a:cubicBezTo>
                    <a:pt x="397" y="257"/>
                    <a:pt x="463" y="266"/>
                    <a:pt x="498" y="313"/>
                  </a:cubicBezTo>
                  <a:cubicBezTo>
                    <a:pt x="533" y="359"/>
                    <a:pt x="524" y="426"/>
                    <a:pt x="477" y="461"/>
                  </a:cubicBezTo>
                  <a:cubicBezTo>
                    <a:pt x="477" y="461"/>
                    <a:pt x="477" y="461"/>
                    <a:pt x="477" y="461"/>
                  </a:cubicBezTo>
                  <a:cubicBezTo>
                    <a:pt x="431" y="496"/>
                    <a:pt x="365" y="486"/>
                    <a:pt x="330" y="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6631403" y="3136850"/>
              <a:ext cx="881774" cy="804458"/>
            </a:xfrm>
            <a:custGeom>
              <a:avLst/>
              <a:gdLst/>
              <a:ahLst/>
              <a:cxnLst/>
              <a:rect l="l" t="t" r="r" b="b"/>
              <a:pathLst>
                <a:path w="832" h="759" extrusionOk="0">
                  <a:moveTo>
                    <a:pt x="286" y="759"/>
                  </a:moveTo>
                  <a:cubicBezTo>
                    <a:pt x="285" y="757"/>
                    <a:pt x="285" y="757"/>
                    <a:pt x="285" y="757"/>
                  </a:cubicBezTo>
                  <a:cubicBezTo>
                    <a:pt x="284" y="755"/>
                    <a:pt x="283" y="752"/>
                    <a:pt x="281" y="750"/>
                  </a:cubicBezTo>
                  <a:cubicBezTo>
                    <a:pt x="281" y="750"/>
                    <a:pt x="281" y="750"/>
                    <a:pt x="281" y="750"/>
                  </a:cubicBezTo>
                  <a:cubicBezTo>
                    <a:pt x="271" y="737"/>
                    <a:pt x="256" y="728"/>
                    <a:pt x="240" y="726"/>
                  </a:cubicBezTo>
                  <a:cubicBezTo>
                    <a:pt x="224" y="724"/>
                    <a:pt x="207" y="728"/>
                    <a:pt x="194" y="738"/>
                  </a:cubicBezTo>
                  <a:cubicBezTo>
                    <a:pt x="192" y="740"/>
                    <a:pt x="190" y="741"/>
                    <a:pt x="188" y="743"/>
                  </a:cubicBezTo>
                  <a:cubicBezTo>
                    <a:pt x="186" y="745"/>
                    <a:pt x="186" y="745"/>
                    <a:pt x="186" y="745"/>
                  </a:cubicBezTo>
                  <a:cubicBezTo>
                    <a:pt x="0" y="496"/>
                    <a:pt x="0" y="496"/>
                    <a:pt x="0" y="496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4" y="494"/>
                    <a:pt x="6" y="493"/>
                    <a:pt x="8" y="491"/>
                  </a:cubicBezTo>
                  <a:cubicBezTo>
                    <a:pt x="36" y="470"/>
                    <a:pt x="41" y="431"/>
                    <a:pt x="20" y="404"/>
                  </a:cubicBezTo>
                  <a:cubicBezTo>
                    <a:pt x="20" y="403"/>
                    <a:pt x="19" y="402"/>
                    <a:pt x="18" y="401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50" y="4"/>
                    <a:pt x="550" y="5"/>
                    <a:pt x="550" y="5"/>
                  </a:cubicBezTo>
                  <a:cubicBezTo>
                    <a:pt x="571" y="33"/>
                    <a:pt x="610" y="38"/>
                    <a:pt x="638" y="18"/>
                  </a:cubicBezTo>
                  <a:cubicBezTo>
                    <a:pt x="640" y="16"/>
                    <a:pt x="642" y="14"/>
                    <a:pt x="644" y="13"/>
                  </a:cubicBezTo>
                  <a:cubicBezTo>
                    <a:pt x="645" y="11"/>
                    <a:pt x="645" y="11"/>
                    <a:pt x="645" y="11"/>
                  </a:cubicBezTo>
                  <a:cubicBezTo>
                    <a:pt x="647" y="13"/>
                    <a:pt x="647" y="13"/>
                    <a:pt x="647" y="13"/>
                  </a:cubicBezTo>
                  <a:cubicBezTo>
                    <a:pt x="832" y="259"/>
                    <a:pt x="832" y="259"/>
                    <a:pt x="832" y="259"/>
                  </a:cubicBezTo>
                  <a:cubicBezTo>
                    <a:pt x="830" y="260"/>
                    <a:pt x="830" y="260"/>
                    <a:pt x="830" y="260"/>
                  </a:cubicBezTo>
                  <a:cubicBezTo>
                    <a:pt x="828" y="261"/>
                    <a:pt x="825" y="263"/>
                    <a:pt x="823" y="264"/>
                  </a:cubicBezTo>
                  <a:cubicBezTo>
                    <a:pt x="796" y="285"/>
                    <a:pt x="790" y="324"/>
                    <a:pt x="811" y="352"/>
                  </a:cubicBezTo>
                  <a:cubicBezTo>
                    <a:pt x="813" y="354"/>
                    <a:pt x="814" y="356"/>
                    <a:pt x="816" y="358"/>
                  </a:cubicBezTo>
                  <a:cubicBezTo>
                    <a:pt x="818" y="359"/>
                    <a:pt x="818" y="359"/>
                    <a:pt x="818" y="359"/>
                  </a:cubicBezTo>
                  <a:cubicBezTo>
                    <a:pt x="816" y="361"/>
                    <a:pt x="816" y="361"/>
                    <a:pt x="816" y="361"/>
                  </a:cubicBezTo>
                  <a:lnTo>
                    <a:pt x="286" y="759"/>
                  </a:lnTo>
                  <a:close/>
                  <a:moveTo>
                    <a:pt x="285" y="748"/>
                  </a:moveTo>
                  <a:cubicBezTo>
                    <a:pt x="286" y="750"/>
                    <a:pt x="287" y="751"/>
                    <a:pt x="288" y="753"/>
                  </a:cubicBezTo>
                  <a:cubicBezTo>
                    <a:pt x="812" y="359"/>
                    <a:pt x="812" y="359"/>
                    <a:pt x="812" y="359"/>
                  </a:cubicBezTo>
                  <a:cubicBezTo>
                    <a:pt x="810" y="357"/>
                    <a:pt x="809" y="356"/>
                    <a:pt x="808" y="354"/>
                  </a:cubicBezTo>
                  <a:cubicBezTo>
                    <a:pt x="808" y="354"/>
                    <a:pt x="808" y="354"/>
                    <a:pt x="808" y="354"/>
                  </a:cubicBezTo>
                  <a:cubicBezTo>
                    <a:pt x="786" y="325"/>
                    <a:pt x="792" y="283"/>
                    <a:pt x="821" y="261"/>
                  </a:cubicBezTo>
                  <a:cubicBezTo>
                    <a:pt x="823" y="260"/>
                    <a:pt x="824" y="259"/>
                    <a:pt x="826" y="258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3" y="18"/>
                    <a:pt x="642" y="20"/>
                    <a:pt x="640" y="21"/>
                  </a:cubicBezTo>
                  <a:cubicBezTo>
                    <a:pt x="611" y="43"/>
                    <a:pt x="569" y="37"/>
                    <a:pt x="547" y="8"/>
                  </a:cubicBezTo>
                  <a:cubicBezTo>
                    <a:pt x="547" y="7"/>
                    <a:pt x="547" y="7"/>
                    <a:pt x="546" y="6"/>
                  </a:cubicBezTo>
                  <a:cubicBezTo>
                    <a:pt x="22" y="400"/>
                    <a:pt x="22" y="400"/>
                    <a:pt x="22" y="400"/>
                  </a:cubicBezTo>
                  <a:cubicBezTo>
                    <a:pt x="23" y="400"/>
                    <a:pt x="23" y="401"/>
                    <a:pt x="24" y="401"/>
                  </a:cubicBezTo>
                  <a:cubicBezTo>
                    <a:pt x="46" y="431"/>
                    <a:pt x="40" y="472"/>
                    <a:pt x="10" y="494"/>
                  </a:cubicBezTo>
                  <a:cubicBezTo>
                    <a:pt x="9" y="495"/>
                    <a:pt x="7" y="497"/>
                    <a:pt x="6" y="498"/>
                  </a:cubicBezTo>
                  <a:cubicBezTo>
                    <a:pt x="187" y="739"/>
                    <a:pt x="187" y="739"/>
                    <a:pt x="187" y="739"/>
                  </a:cubicBezTo>
                  <a:cubicBezTo>
                    <a:pt x="188" y="737"/>
                    <a:pt x="190" y="736"/>
                    <a:pt x="191" y="735"/>
                  </a:cubicBezTo>
                  <a:cubicBezTo>
                    <a:pt x="206" y="724"/>
                    <a:pt x="223" y="720"/>
                    <a:pt x="241" y="722"/>
                  </a:cubicBezTo>
                  <a:cubicBezTo>
                    <a:pt x="258" y="725"/>
                    <a:pt x="274" y="734"/>
                    <a:pt x="284" y="748"/>
                  </a:cubicBezTo>
                  <a:lnTo>
                    <a:pt x="285" y="748"/>
                  </a:lnTo>
                  <a:close/>
                  <a:moveTo>
                    <a:pt x="417" y="487"/>
                  </a:moveTo>
                  <a:cubicBezTo>
                    <a:pt x="412" y="487"/>
                    <a:pt x="407" y="486"/>
                    <a:pt x="402" y="486"/>
                  </a:cubicBezTo>
                  <a:cubicBezTo>
                    <a:pt x="374" y="482"/>
                    <a:pt x="348" y="467"/>
                    <a:pt x="331" y="444"/>
                  </a:cubicBezTo>
                  <a:cubicBezTo>
                    <a:pt x="331" y="444"/>
                    <a:pt x="331" y="444"/>
                    <a:pt x="331" y="444"/>
                  </a:cubicBezTo>
                  <a:cubicBezTo>
                    <a:pt x="314" y="421"/>
                    <a:pt x="307" y="393"/>
                    <a:pt x="311" y="364"/>
                  </a:cubicBezTo>
                  <a:cubicBezTo>
                    <a:pt x="315" y="336"/>
                    <a:pt x="329" y="311"/>
                    <a:pt x="352" y="293"/>
                  </a:cubicBezTo>
                  <a:cubicBezTo>
                    <a:pt x="375" y="276"/>
                    <a:pt x="404" y="269"/>
                    <a:pt x="432" y="273"/>
                  </a:cubicBezTo>
                  <a:cubicBezTo>
                    <a:pt x="460" y="277"/>
                    <a:pt x="486" y="292"/>
                    <a:pt x="503" y="315"/>
                  </a:cubicBezTo>
                  <a:cubicBezTo>
                    <a:pt x="520" y="338"/>
                    <a:pt x="527" y="366"/>
                    <a:pt x="523" y="394"/>
                  </a:cubicBezTo>
                  <a:cubicBezTo>
                    <a:pt x="519" y="423"/>
                    <a:pt x="504" y="448"/>
                    <a:pt x="482" y="465"/>
                  </a:cubicBezTo>
                  <a:cubicBezTo>
                    <a:pt x="463" y="479"/>
                    <a:pt x="440" y="487"/>
                    <a:pt x="417" y="487"/>
                  </a:cubicBezTo>
                  <a:close/>
                  <a:moveTo>
                    <a:pt x="334" y="441"/>
                  </a:moveTo>
                  <a:cubicBezTo>
                    <a:pt x="334" y="442"/>
                    <a:pt x="334" y="442"/>
                    <a:pt x="334" y="442"/>
                  </a:cubicBezTo>
                  <a:cubicBezTo>
                    <a:pt x="351" y="464"/>
                    <a:pt x="375" y="478"/>
                    <a:pt x="402" y="482"/>
                  </a:cubicBezTo>
                  <a:cubicBezTo>
                    <a:pt x="430" y="486"/>
                    <a:pt x="457" y="479"/>
                    <a:pt x="479" y="462"/>
                  </a:cubicBezTo>
                  <a:cubicBezTo>
                    <a:pt x="501" y="445"/>
                    <a:pt x="515" y="421"/>
                    <a:pt x="519" y="394"/>
                  </a:cubicBezTo>
                  <a:cubicBezTo>
                    <a:pt x="523" y="366"/>
                    <a:pt x="516" y="339"/>
                    <a:pt x="500" y="317"/>
                  </a:cubicBezTo>
                  <a:cubicBezTo>
                    <a:pt x="465" y="272"/>
                    <a:pt x="400" y="262"/>
                    <a:pt x="355" y="297"/>
                  </a:cubicBezTo>
                  <a:cubicBezTo>
                    <a:pt x="333" y="313"/>
                    <a:pt x="318" y="337"/>
                    <a:pt x="315" y="365"/>
                  </a:cubicBezTo>
                  <a:cubicBezTo>
                    <a:pt x="311" y="392"/>
                    <a:pt x="318" y="419"/>
                    <a:pt x="334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45"/>
            <p:cNvSpPr/>
            <p:nvPr/>
          </p:nvSpPr>
          <p:spPr>
            <a:xfrm>
              <a:off x="6607012" y="3657355"/>
              <a:ext cx="604264" cy="60426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2" y="102"/>
                  </a:moveTo>
                  <a:cubicBezTo>
                    <a:pt x="203" y="0"/>
                    <a:pt x="367" y="0"/>
                    <a:pt x="469" y="102"/>
                  </a:cubicBezTo>
                  <a:cubicBezTo>
                    <a:pt x="570" y="203"/>
                    <a:pt x="570" y="367"/>
                    <a:pt x="469" y="469"/>
                  </a:cubicBezTo>
                  <a:cubicBezTo>
                    <a:pt x="367" y="570"/>
                    <a:pt x="203" y="570"/>
                    <a:pt x="102" y="469"/>
                  </a:cubicBezTo>
                  <a:cubicBezTo>
                    <a:pt x="0" y="367"/>
                    <a:pt x="0" y="203"/>
                    <a:pt x="10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7" name="Google Shape;3077;p45"/>
            <p:cNvSpPr/>
            <p:nvPr/>
          </p:nvSpPr>
          <p:spPr>
            <a:xfrm>
              <a:off x="6588143" y="3649071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6612535" y="3646770"/>
              <a:ext cx="554101" cy="603344"/>
            </a:xfrm>
            <a:custGeom>
              <a:avLst/>
              <a:gdLst/>
              <a:ahLst/>
              <a:cxnLst/>
              <a:rect l="l" t="t" r="r" b="b"/>
              <a:pathLst>
                <a:path w="523" h="569" extrusionOk="0">
                  <a:moveTo>
                    <a:pt x="261" y="548"/>
                  </a:moveTo>
                  <a:cubicBezTo>
                    <a:pt x="194" y="548"/>
                    <a:pt x="127" y="522"/>
                    <a:pt x="76" y="471"/>
                  </a:cubicBezTo>
                  <a:cubicBezTo>
                    <a:pt x="27" y="422"/>
                    <a:pt x="0" y="356"/>
                    <a:pt x="0" y="287"/>
                  </a:cubicBezTo>
                  <a:cubicBezTo>
                    <a:pt x="0" y="217"/>
                    <a:pt x="27" y="151"/>
                    <a:pt x="76" y="102"/>
                  </a:cubicBezTo>
                  <a:cubicBezTo>
                    <a:pt x="178" y="0"/>
                    <a:pt x="344" y="0"/>
                    <a:pt x="446" y="102"/>
                  </a:cubicBezTo>
                  <a:cubicBezTo>
                    <a:pt x="496" y="151"/>
                    <a:pt x="523" y="217"/>
                    <a:pt x="523" y="287"/>
                  </a:cubicBezTo>
                  <a:cubicBezTo>
                    <a:pt x="523" y="356"/>
                    <a:pt x="496" y="422"/>
                    <a:pt x="446" y="471"/>
                  </a:cubicBezTo>
                  <a:cubicBezTo>
                    <a:pt x="395" y="522"/>
                    <a:pt x="328" y="548"/>
                    <a:pt x="261" y="548"/>
                  </a:cubicBezTo>
                  <a:close/>
                  <a:moveTo>
                    <a:pt x="79" y="104"/>
                  </a:moveTo>
                  <a:cubicBezTo>
                    <a:pt x="31" y="153"/>
                    <a:pt x="4" y="218"/>
                    <a:pt x="4" y="287"/>
                  </a:cubicBezTo>
                  <a:cubicBezTo>
                    <a:pt x="4" y="355"/>
                    <a:pt x="31" y="420"/>
                    <a:pt x="79" y="469"/>
                  </a:cubicBezTo>
                  <a:cubicBezTo>
                    <a:pt x="180" y="569"/>
                    <a:pt x="343" y="569"/>
                    <a:pt x="443" y="469"/>
                  </a:cubicBezTo>
                  <a:cubicBezTo>
                    <a:pt x="492" y="420"/>
                    <a:pt x="519" y="355"/>
                    <a:pt x="519" y="287"/>
                  </a:cubicBezTo>
                  <a:cubicBezTo>
                    <a:pt x="519" y="218"/>
                    <a:pt x="492" y="153"/>
                    <a:pt x="443" y="104"/>
                  </a:cubicBezTo>
                  <a:cubicBezTo>
                    <a:pt x="343" y="4"/>
                    <a:pt x="180" y="4"/>
                    <a:pt x="79" y="1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6633705" y="3694633"/>
              <a:ext cx="511760" cy="511760"/>
            </a:xfrm>
            <a:custGeom>
              <a:avLst/>
              <a:gdLst/>
              <a:ahLst/>
              <a:cxnLst/>
              <a:rect l="l" t="t" r="r" b="b"/>
              <a:pathLst>
                <a:path w="483" h="483" extrusionOk="0">
                  <a:moveTo>
                    <a:pt x="31" y="185"/>
                  </a:moveTo>
                  <a:cubicBezTo>
                    <a:pt x="62" y="69"/>
                    <a:pt x="181" y="0"/>
                    <a:pt x="298" y="31"/>
                  </a:cubicBezTo>
                  <a:cubicBezTo>
                    <a:pt x="414" y="62"/>
                    <a:pt x="483" y="181"/>
                    <a:pt x="452" y="298"/>
                  </a:cubicBezTo>
                  <a:cubicBezTo>
                    <a:pt x="421" y="414"/>
                    <a:pt x="301" y="483"/>
                    <a:pt x="185" y="452"/>
                  </a:cubicBezTo>
                  <a:cubicBezTo>
                    <a:pt x="69" y="421"/>
                    <a:pt x="0" y="302"/>
                    <a:pt x="31" y="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45"/>
            <p:cNvSpPr/>
            <p:nvPr/>
          </p:nvSpPr>
          <p:spPr>
            <a:xfrm>
              <a:off x="6648432" y="3709359"/>
              <a:ext cx="482306" cy="478165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8" y="447"/>
                  </a:moveTo>
                  <a:cubicBezTo>
                    <a:pt x="209" y="447"/>
                    <a:pt x="189" y="445"/>
                    <a:pt x="171" y="440"/>
                  </a:cubicBezTo>
                  <a:cubicBezTo>
                    <a:pt x="114" y="425"/>
                    <a:pt x="66" y="388"/>
                    <a:pt x="37" y="338"/>
                  </a:cubicBezTo>
                  <a:cubicBezTo>
                    <a:pt x="8" y="287"/>
                    <a:pt x="0" y="227"/>
                    <a:pt x="15" y="171"/>
                  </a:cubicBezTo>
                  <a:cubicBezTo>
                    <a:pt x="30" y="114"/>
                    <a:pt x="66" y="67"/>
                    <a:pt x="117" y="37"/>
                  </a:cubicBezTo>
                  <a:cubicBezTo>
                    <a:pt x="168" y="8"/>
                    <a:pt x="227" y="0"/>
                    <a:pt x="284" y="15"/>
                  </a:cubicBezTo>
                  <a:cubicBezTo>
                    <a:pt x="341" y="30"/>
                    <a:pt x="388" y="67"/>
                    <a:pt x="418" y="117"/>
                  </a:cubicBezTo>
                  <a:cubicBezTo>
                    <a:pt x="447" y="168"/>
                    <a:pt x="455" y="228"/>
                    <a:pt x="440" y="284"/>
                  </a:cubicBezTo>
                  <a:cubicBezTo>
                    <a:pt x="425" y="341"/>
                    <a:pt x="388" y="388"/>
                    <a:pt x="337" y="418"/>
                  </a:cubicBezTo>
                  <a:cubicBezTo>
                    <a:pt x="303" y="437"/>
                    <a:pt x="266" y="447"/>
                    <a:pt x="228" y="447"/>
                  </a:cubicBezTo>
                  <a:close/>
                  <a:moveTo>
                    <a:pt x="227" y="12"/>
                  </a:moveTo>
                  <a:cubicBezTo>
                    <a:pt x="132" y="12"/>
                    <a:pt x="44" y="75"/>
                    <a:pt x="19" y="172"/>
                  </a:cubicBezTo>
                  <a:cubicBezTo>
                    <a:pt x="4" y="227"/>
                    <a:pt x="12" y="286"/>
                    <a:pt x="40" y="336"/>
                  </a:cubicBezTo>
                  <a:cubicBezTo>
                    <a:pt x="69" y="386"/>
                    <a:pt x="116" y="421"/>
                    <a:pt x="172" y="436"/>
                  </a:cubicBezTo>
                  <a:cubicBezTo>
                    <a:pt x="227" y="451"/>
                    <a:pt x="285" y="443"/>
                    <a:pt x="335" y="414"/>
                  </a:cubicBezTo>
                  <a:cubicBezTo>
                    <a:pt x="385" y="386"/>
                    <a:pt x="421" y="339"/>
                    <a:pt x="436" y="283"/>
                  </a:cubicBezTo>
                  <a:cubicBezTo>
                    <a:pt x="451" y="228"/>
                    <a:pt x="443" y="169"/>
                    <a:pt x="414" y="119"/>
                  </a:cubicBezTo>
                  <a:cubicBezTo>
                    <a:pt x="385" y="69"/>
                    <a:pt x="339" y="34"/>
                    <a:pt x="283" y="19"/>
                  </a:cubicBezTo>
                  <a:cubicBezTo>
                    <a:pt x="264" y="14"/>
                    <a:pt x="246" y="12"/>
                    <a:pt x="2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1" name="Google Shape;3081;p45"/>
            <p:cNvSpPr/>
            <p:nvPr/>
          </p:nvSpPr>
          <p:spPr>
            <a:xfrm>
              <a:off x="6786036" y="3761364"/>
              <a:ext cx="208018" cy="404070"/>
            </a:xfrm>
            <a:custGeom>
              <a:avLst/>
              <a:gdLst/>
              <a:ahLst/>
              <a:cxnLst/>
              <a:rect l="l" t="t" r="r" b="b"/>
              <a:pathLst>
                <a:path w="196" h="381" extrusionOk="0">
                  <a:moveTo>
                    <a:pt x="54" y="377"/>
                  </a:moveTo>
                  <a:cubicBezTo>
                    <a:pt x="62" y="342"/>
                    <a:pt x="62" y="342"/>
                    <a:pt x="62" y="342"/>
                  </a:cubicBezTo>
                  <a:cubicBezTo>
                    <a:pt x="37" y="336"/>
                    <a:pt x="19" y="323"/>
                    <a:pt x="10" y="305"/>
                  </a:cubicBezTo>
                  <a:cubicBezTo>
                    <a:pt x="1" y="286"/>
                    <a:pt x="0" y="262"/>
                    <a:pt x="6" y="231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58" y="245"/>
                    <a:pt x="57" y="256"/>
                    <a:pt x="57" y="266"/>
                  </a:cubicBezTo>
                  <a:cubicBezTo>
                    <a:pt x="57" y="274"/>
                    <a:pt x="59" y="281"/>
                    <a:pt x="62" y="287"/>
                  </a:cubicBezTo>
                  <a:cubicBezTo>
                    <a:pt x="66" y="292"/>
                    <a:pt x="71" y="296"/>
                    <a:pt x="77" y="297"/>
                  </a:cubicBezTo>
                  <a:cubicBezTo>
                    <a:pt x="85" y="299"/>
                    <a:pt x="91" y="298"/>
                    <a:pt x="95" y="293"/>
                  </a:cubicBezTo>
                  <a:cubicBezTo>
                    <a:pt x="99" y="289"/>
                    <a:pt x="102" y="283"/>
                    <a:pt x="103" y="277"/>
                  </a:cubicBezTo>
                  <a:cubicBezTo>
                    <a:pt x="106" y="266"/>
                    <a:pt x="105" y="254"/>
                    <a:pt x="102" y="244"/>
                  </a:cubicBezTo>
                  <a:cubicBezTo>
                    <a:pt x="97" y="232"/>
                    <a:pt x="91" y="222"/>
                    <a:pt x="84" y="212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3" y="170"/>
                    <a:pt x="48" y="161"/>
                    <a:pt x="44" y="153"/>
                  </a:cubicBezTo>
                  <a:cubicBezTo>
                    <a:pt x="40" y="144"/>
                    <a:pt x="37" y="135"/>
                    <a:pt x="36" y="126"/>
                  </a:cubicBezTo>
                  <a:cubicBezTo>
                    <a:pt x="34" y="115"/>
                    <a:pt x="35" y="104"/>
                    <a:pt x="38" y="93"/>
                  </a:cubicBezTo>
                  <a:cubicBezTo>
                    <a:pt x="43" y="70"/>
                    <a:pt x="54" y="53"/>
                    <a:pt x="70" y="43"/>
                  </a:cubicBezTo>
                  <a:cubicBezTo>
                    <a:pt x="87" y="33"/>
                    <a:pt x="106" y="30"/>
                    <a:pt x="129" y="3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8" y="40"/>
                    <a:pt x="169" y="46"/>
                    <a:pt x="177" y="54"/>
                  </a:cubicBezTo>
                  <a:cubicBezTo>
                    <a:pt x="184" y="61"/>
                    <a:pt x="190" y="70"/>
                    <a:pt x="192" y="79"/>
                  </a:cubicBezTo>
                  <a:cubicBezTo>
                    <a:pt x="195" y="88"/>
                    <a:pt x="196" y="98"/>
                    <a:pt x="196" y="107"/>
                  </a:cubicBezTo>
                  <a:cubicBezTo>
                    <a:pt x="196" y="117"/>
                    <a:pt x="195" y="127"/>
                    <a:pt x="193" y="136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40" y="123"/>
                    <a:pt x="141" y="115"/>
                    <a:pt x="142" y="107"/>
                  </a:cubicBezTo>
                  <a:cubicBezTo>
                    <a:pt x="142" y="101"/>
                    <a:pt x="141" y="94"/>
                    <a:pt x="139" y="89"/>
                  </a:cubicBezTo>
                  <a:cubicBezTo>
                    <a:pt x="136" y="84"/>
                    <a:pt x="131" y="80"/>
                    <a:pt x="125" y="80"/>
                  </a:cubicBezTo>
                  <a:cubicBezTo>
                    <a:pt x="119" y="78"/>
                    <a:pt x="112" y="80"/>
                    <a:pt x="108" y="84"/>
                  </a:cubicBezTo>
                  <a:cubicBezTo>
                    <a:pt x="103" y="88"/>
                    <a:pt x="99" y="94"/>
                    <a:pt x="98" y="100"/>
                  </a:cubicBezTo>
                  <a:cubicBezTo>
                    <a:pt x="95" y="110"/>
                    <a:pt x="96" y="120"/>
                    <a:pt x="100" y="130"/>
                  </a:cubicBezTo>
                  <a:cubicBezTo>
                    <a:pt x="104" y="138"/>
                    <a:pt x="109" y="146"/>
                    <a:pt x="114" y="154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45" y="197"/>
                    <a:pt x="151" y="207"/>
                    <a:pt x="156" y="217"/>
                  </a:cubicBezTo>
                  <a:cubicBezTo>
                    <a:pt x="161" y="228"/>
                    <a:pt x="164" y="239"/>
                    <a:pt x="166" y="250"/>
                  </a:cubicBezTo>
                  <a:cubicBezTo>
                    <a:pt x="167" y="263"/>
                    <a:pt x="167" y="275"/>
                    <a:pt x="164" y="288"/>
                  </a:cubicBezTo>
                  <a:cubicBezTo>
                    <a:pt x="161" y="300"/>
                    <a:pt x="155" y="312"/>
                    <a:pt x="147" y="322"/>
                  </a:cubicBezTo>
                  <a:cubicBezTo>
                    <a:pt x="140" y="331"/>
                    <a:pt x="130" y="338"/>
                    <a:pt x="118" y="343"/>
                  </a:cubicBezTo>
                  <a:cubicBezTo>
                    <a:pt x="106" y="347"/>
                    <a:pt x="93" y="348"/>
                    <a:pt x="80" y="346"/>
                  </a:cubicBezTo>
                  <a:cubicBezTo>
                    <a:pt x="72" y="381"/>
                    <a:pt x="72" y="381"/>
                    <a:pt x="72" y="381"/>
                  </a:cubicBezTo>
                  <a:lnTo>
                    <a:pt x="54" y="3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6784195" y="3759063"/>
              <a:ext cx="211699" cy="409592"/>
            </a:xfrm>
            <a:custGeom>
              <a:avLst/>
              <a:gdLst/>
              <a:ahLst/>
              <a:cxnLst/>
              <a:rect l="l" t="t" r="r" b="b"/>
              <a:pathLst>
                <a:path w="200" h="386" extrusionOk="0">
                  <a:moveTo>
                    <a:pt x="75" y="386"/>
                  </a:moveTo>
                  <a:cubicBezTo>
                    <a:pt x="54" y="380"/>
                    <a:pt x="54" y="380"/>
                    <a:pt x="54" y="380"/>
                  </a:cubicBezTo>
                  <a:cubicBezTo>
                    <a:pt x="62" y="346"/>
                    <a:pt x="62" y="346"/>
                    <a:pt x="62" y="346"/>
                  </a:cubicBezTo>
                  <a:cubicBezTo>
                    <a:pt x="37" y="339"/>
                    <a:pt x="20" y="326"/>
                    <a:pt x="11" y="308"/>
                  </a:cubicBezTo>
                  <a:cubicBezTo>
                    <a:pt x="1" y="289"/>
                    <a:pt x="0" y="264"/>
                    <a:pt x="6" y="233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2" y="247"/>
                    <a:pt x="61" y="258"/>
                    <a:pt x="61" y="268"/>
                  </a:cubicBezTo>
                  <a:cubicBezTo>
                    <a:pt x="61" y="275"/>
                    <a:pt x="63" y="282"/>
                    <a:pt x="66" y="288"/>
                  </a:cubicBezTo>
                  <a:cubicBezTo>
                    <a:pt x="69" y="293"/>
                    <a:pt x="74" y="296"/>
                    <a:pt x="80" y="297"/>
                  </a:cubicBezTo>
                  <a:cubicBezTo>
                    <a:pt x="87" y="299"/>
                    <a:pt x="92" y="298"/>
                    <a:pt x="95" y="294"/>
                  </a:cubicBezTo>
                  <a:cubicBezTo>
                    <a:pt x="99" y="290"/>
                    <a:pt x="102" y="285"/>
                    <a:pt x="103" y="279"/>
                  </a:cubicBezTo>
                  <a:cubicBezTo>
                    <a:pt x="106" y="268"/>
                    <a:pt x="105" y="257"/>
                    <a:pt x="102" y="246"/>
                  </a:cubicBezTo>
                  <a:cubicBezTo>
                    <a:pt x="97" y="235"/>
                    <a:pt x="91" y="225"/>
                    <a:pt x="84" y="215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3" y="173"/>
                    <a:pt x="48" y="164"/>
                    <a:pt x="44" y="156"/>
                  </a:cubicBezTo>
                  <a:cubicBezTo>
                    <a:pt x="40" y="147"/>
                    <a:pt x="37" y="138"/>
                    <a:pt x="36" y="128"/>
                  </a:cubicBezTo>
                  <a:cubicBezTo>
                    <a:pt x="34" y="117"/>
                    <a:pt x="35" y="106"/>
                    <a:pt x="38" y="95"/>
                  </a:cubicBezTo>
                  <a:cubicBezTo>
                    <a:pt x="43" y="71"/>
                    <a:pt x="55" y="54"/>
                    <a:pt x="71" y="44"/>
                  </a:cubicBezTo>
                  <a:cubicBezTo>
                    <a:pt x="88" y="34"/>
                    <a:pt x="107" y="30"/>
                    <a:pt x="129" y="33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62" y="41"/>
                    <a:pt x="172" y="47"/>
                    <a:pt x="181" y="55"/>
                  </a:cubicBezTo>
                  <a:cubicBezTo>
                    <a:pt x="188" y="62"/>
                    <a:pt x="193" y="71"/>
                    <a:pt x="196" y="80"/>
                  </a:cubicBezTo>
                  <a:cubicBezTo>
                    <a:pt x="199" y="90"/>
                    <a:pt x="200" y="100"/>
                    <a:pt x="200" y="110"/>
                  </a:cubicBezTo>
                  <a:cubicBezTo>
                    <a:pt x="200" y="119"/>
                    <a:pt x="199" y="129"/>
                    <a:pt x="197" y="138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3"/>
                    <a:pt x="138" y="133"/>
                    <a:pt x="138" y="133"/>
                  </a:cubicBezTo>
                  <a:cubicBezTo>
                    <a:pt x="140" y="125"/>
                    <a:pt x="141" y="117"/>
                    <a:pt x="142" y="109"/>
                  </a:cubicBezTo>
                  <a:cubicBezTo>
                    <a:pt x="142" y="103"/>
                    <a:pt x="141" y="97"/>
                    <a:pt x="139" y="91"/>
                  </a:cubicBezTo>
                  <a:cubicBezTo>
                    <a:pt x="137" y="87"/>
                    <a:pt x="132" y="84"/>
                    <a:pt x="127" y="84"/>
                  </a:cubicBezTo>
                  <a:cubicBezTo>
                    <a:pt x="121" y="82"/>
                    <a:pt x="115" y="84"/>
                    <a:pt x="111" y="88"/>
                  </a:cubicBezTo>
                  <a:cubicBezTo>
                    <a:pt x="106" y="92"/>
                    <a:pt x="103" y="97"/>
                    <a:pt x="102" y="103"/>
                  </a:cubicBezTo>
                  <a:cubicBezTo>
                    <a:pt x="99" y="112"/>
                    <a:pt x="100" y="122"/>
                    <a:pt x="104" y="131"/>
                  </a:cubicBezTo>
                  <a:cubicBezTo>
                    <a:pt x="108" y="139"/>
                    <a:pt x="112" y="147"/>
                    <a:pt x="117" y="155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9" y="198"/>
                    <a:pt x="154" y="208"/>
                    <a:pt x="159" y="218"/>
                  </a:cubicBezTo>
                  <a:cubicBezTo>
                    <a:pt x="164" y="229"/>
                    <a:pt x="168" y="240"/>
                    <a:pt x="170" y="252"/>
                  </a:cubicBezTo>
                  <a:cubicBezTo>
                    <a:pt x="171" y="265"/>
                    <a:pt x="171" y="278"/>
                    <a:pt x="168" y="290"/>
                  </a:cubicBezTo>
                  <a:cubicBezTo>
                    <a:pt x="165" y="303"/>
                    <a:pt x="159" y="315"/>
                    <a:pt x="151" y="325"/>
                  </a:cubicBezTo>
                  <a:cubicBezTo>
                    <a:pt x="143" y="335"/>
                    <a:pt x="133" y="342"/>
                    <a:pt x="121" y="346"/>
                  </a:cubicBezTo>
                  <a:cubicBezTo>
                    <a:pt x="109" y="351"/>
                    <a:pt x="96" y="352"/>
                    <a:pt x="83" y="351"/>
                  </a:cubicBezTo>
                  <a:lnTo>
                    <a:pt x="75" y="386"/>
                  </a:lnTo>
                  <a:close/>
                  <a:moveTo>
                    <a:pt x="58" y="378"/>
                  </a:moveTo>
                  <a:cubicBezTo>
                    <a:pt x="72" y="381"/>
                    <a:pt x="72" y="381"/>
                    <a:pt x="72" y="381"/>
                  </a:cubicBezTo>
                  <a:cubicBezTo>
                    <a:pt x="80" y="346"/>
                    <a:pt x="80" y="346"/>
                    <a:pt x="80" y="346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95" y="348"/>
                    <a:pt x="108" y="347"/>
                    <a:pt x="119" y="343"/>
                  </a:cubicBezTo>
                  <a:cubicBezTo>
                    <a:pt x="131" y="339"/>
                    <a:pt x="140" y="332"/>
                    <a:pt x="148" y="322"/>
                  </a:cubicBezTo>
                  <a:cubicBezTo>
                    <a:pt x="155" y="313"/>
                    <a:pt x="161" y="301"/>
                    <a:pt x="164" y="289"/>
                  </a:cubicBezTo>
                  <a:cubicBezTo>
                    <a:pt x="167" y="277"/>
                    <a:pt x="167" y="265"/>
                    <a:pt x="166" y="252"/>
                  </a:cubicBezTo>
                  <a:cubicBezTo>
                    <a:pt x="164" y="241"/>
                    <a:pt x="161" y="230"/>
                    <a:pt x="156" y="220"/>
                  </a:cubicBezTo>
                  <a:cubicBezTo>
                    <a:pt x="151" y="210"/>
                    <a:pt x="145" y="200"/>
                    <a:pt x="139" y="191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9" y="149"/>
                    <a:pt x="104" y="141"/>
                    <a:pt x="100" y="133"/>
                  </a:cubicBezTo>
                  <a:cubicBezTo>
                    <a:pt x="96" y="123"/>
                    <a:pt x="95" y="112"/>
                    <a:pt x="98" y="102"/>
                  </a:cubicBezTo>
                  <a:cubicBezTo>
                    <a:pt x="100" y="95"/>
                    <a:pt x="103" y="89"/>
                    <a:pt x="108" y="85"/>
                  </a:cubicBezTo>
                  <a:cubicBezTo>
                    <a:pt x="113" y="80"/>
                    <a:pt x="121" y="78"/>
                    <a:pt x="128" y="80"/>
                  </a:cubicBezTo>
                  <a:cubicBezTo>
                    <a:pt x="134" y="80"/>
                    <a:pt x="139" y="84"/>
                    <a:pt x="143" y="90"/>
                  </a:cubicBezTo>
                  <a:cubicBezTo>
                    <a:pt x="145" y="96"/>
                    <a:pt x="146" y="102"/>
                    <a:pt x="146" y="109"/>
                  </a:cubicBezTo>
                  <a:cubicBezTo>
                    <a:pt x="145" y="116"/>
                    <a:pt x="144" y="124"/>
                    <a:pt x="143" y="132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5" y="127"/>
                    <a:pt x="196" y="118"/>
                    <a:pt x="196" y="109"/>
                  </a:cubicBezTo>
                  <a:cubicBezTo>
                    <a:pt x="196" y="100"/>
                    <a:pt x="195" y="90"/>
                    <a:pt x="192" y="81"/>
                  </a:cubicBezTo>
                  <a:cubicBezTo>
                    <a:pt x="190" y="72"/>
                    <a:pt x="185" y="64"/>
                    <a:pt x="178" y="58"/>
                  </a:cubicBezTo>
                  <a:cubicBezTo>
                    <a:pt x="170" y="50"/>
                    <a:pt x="159" y="44"/>
                    <a:pt x="148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08" y="34"/>
                    <a:pt x="89" y="37"/>
                    <a:pt x="73" y="47"/>
                  </a:cubicBezTo>
                  <a:cubicBezTo>
                    <a:pt x="58" y="57"/>
                    <a:pt x="47" y="73"/>
                    <a:pt x="42" y="96"/>
                  </a:cubicBezTo>
                  <a:cubicBezTo>
                    <a:pt x="39" y="106"/>
                    <a:pt x="38" y="117"/>
                    <a:pt x="40" y="128"/>
                  </a:cubicBezTo>
                  <a:cubicBezTo>
                    <a:pt x="41" y="137"/>
                    <a:pt x="43" y="146"/>
                    <a:pt x="47" y="154"/>
                  </a:cubicBezTo>
                  <a:cubicBezTo>
                    <a:pt x="52" y="162"/>
                    <a:pt x="57" y="171"/>
                    <a:pt x="62" y="179"/>
                  </a:cubicBezTo>
                  <a:cubicBezTo>
                    <a:pt x="87" y="213"/>
                    <a:pt x="87" y="213"/>
                    <a:pt x="87" y="213"/>
                  </a:cubicBezTo>
                  <a:cubicBezTo>
                    <a:pt x="95" y="223"/>
                    <a:pt x="101" y="233"/>
                    <a:pt x="105" y="245"/>
                  </a:cubicBezTo>
                  <a:cubicBezTo>
                    <a:pt x="109" y="256"/>
                    <a:pt x="110" y="268"/>
                    <a:pt x="107" y="280"/>
                  </a:cubicBezTo>
                  <a:cubicBezTo>
                    <a:pt x="106" y="286"/>
                    <a:pt x="103" y="292"/>
                    <a:pt x="98" y="297"/>
                  </a:cubicBezTo>
                  <a:cubicBezTo>
                    <a:pt x="94" y="302"/>
                    <a:pt x="87" y="303"/>
                    <a:pt x="79" y="301"/>
                  </a:cubicBezTo>
                  <a:cubicBezTo>
                    <a:pt x="72" y="300"/>
                    <a:pt x="66" y="296"/>
                    <a:pt x="63" y="290"/>
                  </a:cubicBezTo>
                  <a:cubicBezTo>
                    <a:pt x="59" y="284"/>
                    <a:pt x="57" y="276"/>
                    <a:pt x="57" y="268"/>
                  </a:cubicBezTo>
                  <a:cubicBezTo>
                    <a:pt x="57" y="258"/>
                    <a:pt x="58" y="248"/>
                    <a:pt x="60" y="23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4" y="265"/>
                    <a:pt x="6" y="288"/>
                    <a:pt x="14" y="306"/>
                  </a:cubicBezTo>
                  <a:cubicBezTo>
                    <a:pt x="23" y="323"/>
                    <a:pt x="40" y="336"/>
                    <a:pt x="64" y="343"/>
                  </a:cubicBezTo>
                  <a:cubicBezTo>
                    <a:pt x="66" y="343"/>
                    <a:pt x="66" y="343"/>
                    <a:pt x="66" y="343"/>
                  </a:cubicBezTo>
                  <a:lnTo>
                    <a:pt x="58" y="3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6998196" y="3872736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6975645" y="3871356"/>
              <a:ext cx="604264" cy="60472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1" y="101"/>
                  </a:moveTo>
                  <a:cubicBezTo>
                    <a:pt x="203" y="0"/>
                    <a:pt x="367" y="0"/>
                    <a:pt x="468" y="101"/>
                  </a:cubicBezTo>
                  <a:cubicBezTo>
                    <a:pt x="570" y="203"/>
                    <a:pt x="570" y="367"/>
                    <a:pt x="468" y="468"/>
                  </a:cubicBezTo>
                  <a:cubicBezTo>
                    <a:pt x="367" y="570"/>
                    <a:pt x="203" y="570"/>
                    <a:pt x="101" y="468"/>
                  </a:cubicBezTo>
                  <a:cubicBezTo>
                    <a:pt x="0" y="367"/>
                    <a:pt x="0" y="203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5" name="Google Shape;3085;p45"/>
            <p:cNvSpPr/>
            <p:nvPr/>
          </p:nvSpPr>
          <p:spPr>
            <a:xfrm>
              <a:off x="7000037" y="3895747"/>
              <a:ext cx="554561" cy="577111"/>
            </a:xfrm>
            <a:custGeom>
              <a:avLst/>
              <a:gdLst/>
              <a:ahLst/>
              <a:cxnLst/>
              <a:rect l="l" t="t" r="r" b="b"/>
              <a:pathLst>
                <a:path w="523" h="544" extrusionOk="0">
                  <a:moveTo>
                    <a:pt x="262" y="523"/>
                  </a:moveTo>
                  <a:cubicBezTo>
                    <a:pt x="195" y="523"/>
                    <a:pt x="128" y="498"/>
                    <a:pt x="77" y="447"/>
                  </a:cubicBezTo>
                  <a:cubicBezTo>
                    <a:pt x="27" y="397"/>
                    <a:pt x="0" y="332"/>
                    <a:pt x="0" y="262"/>
                  </a:cubicBezTo>
                  <a:cubicBezTo>
                    <a:pt x="0" y="192"/>
                    <a:pt x="27" y="126"/>
                    <a:pt x="77" y="77"/>
                  </a:cubicBezTo>
                  <a:cubicBezTo>
                    <a:pt x="126" y="28"/>
                    <a:pt x="192" y="0"/>
                    <a:pt x="262" y="0"/>
                  </a:cubicBezTo>
                  <a:cubicBezTo>
                    <a:pt x="332" y="0"/>
                    <a:pt x="397" y="28"/>
                    <a:pt x="447" y="77"/>
                  </a:cubicBezTo>
                  <a:cubicBezTo>
                    <a:pt x="496" y="126"/>
                    <a:pt x="523" y="192"/>
                    <a:pt x="523" y="262"/>
                  </a:cubicBezTo>
                  <a:cubicBezTo>
                    <a:pt x="523" y="332"/>
                    <a:pt x="496" y="397"/>
                    <a:pt x="447" y="447"/>
                  </a:cubicBezTo>
                  <a:cubicBezTo>
                    <a:pt x="396" y="498"/>
                    <a:pt x="329" y="523"/>
                    <a:pt x="262" y="523"/>
                  </a:cubicBezTo>
                  <a:close/>
                  <a:moveTo>
                    <a:pt x="262" y="4"/>
                  </a:moveTo>
                  <a:cubicBezTo>
                    <a:pt x="193" y="4"/>
                    <a:pt x="128" y="31"/>
                    <a:pt x="80" y="80"/>
                  </a:cubicBezTo>
                  <a:cubicBezTo>
                    <a:pt x="31" y="128"/>
                    <a:pt x="4" y="193"/>
                    <a:pt x="4" y="262"/>
                  </a:cubicBezTo>
                  <a:cubicBezTo>
                    <a:pt x="4" y="331"/>
                    <a:pt x="31" y="395"/>
                    <a:pt x="80" y="444"/>
                  </a:cubicBezTo>
                  <a:cubicBezTo>
                    <a:pt x="180" y="544"/>
                    <a:pt x="343" y="544"/>
                    <a:pt x="444" y="444"/>
                  </a:cubicBezTo>
                  <a:cubicBezTo>
                    <a:pt x="492" y="395"/>
                    <a:pt x="519" y="331"/>
                    <a:pt x="519" y="262"/>
                  </a:cubicBezTo>
                  <a:cubicBezTo>
                    <a:pt x="519" y="193"/>
                    <a:pt x="492" y="128"/>
                    <a:pt x="444" y="80"/>
                  </a:cubicBezTo>
                  <a:cubicBezTo>
                    <a:pt x="395" y="31"/>
                    <a:pt x="331" y="4"/>
                    <a:pt x="26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6" name="Google Shape;3086;p45"/>
            <p:cNvSpPr/>
            <p:nvPr/>
          </p:nvSpPr>
          <p:spPr>
            <a:xfrm>
              <a:off x="7024428" y="3920138"/>
              <a:ext cx="506698" cy="507158"/>
            </a:xfrm>
            <a:custGeom>
              <a:avLst/>
              <a:gdLst/>
              <a:ahLst/>
              <a:cxnLst/>
              <a:rect l="l" t="t" r="r" b="b"/>
              <a:pathLst>
                <a:path w="478" h="478" extrusionOk="0">
                  <a:moveTo>
                    <a:pt x="85" y="85"/>
                  </a:moveTo>
                  <a:cubicBezTo>
                    <a:pt x="170" y="0"/>
                    <a:pt x="308" y="0"/>
                    <a:pt x="393" y="85"/>
                  </a:cubicBezTo>
                  <a:cubicBezTo>
                    <a:pt x="478" y="170"/>
                    <a:pt x="478" y="308"/>
                    <a:pt x="393" y="393"/>
                  </a:cubicBezTo>
                  <a:cubicBezTo>
                    <a:pt x="308" y="478"/>
                    <a:pt x="170" y="478"/>
                    <a:pt x="85" y="393"/>
                  </a:cubicBezTo>
                  <a:cubicBezTo>
                    <a:pt x="0" y="308"/>
                    <a:pt x="0" y="170"/>
                    <a:pt x="85" y="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7044678" y="3918298"/>
              <a:ext cx="466199" cy="488750"/>
            </a:xfrm>
            <a:custGeom>
              <a:avLst/>
              <a:gdLst/>
              <a:ahLst/>
              <a:cxnLst/>
              <a:rect l="l" t="t" r="r" b="b"/>
              <a:pathLst>
                <a:path w="440" h="461" extrusionOk="0">
                  <a:moveTo>
                    <a:pt x="220" y="461"/>
                  </a:moveTo>
                  <a:cubicBezTo>
                    <a:pt x="161" y="461"/>
                    <a:pt x="106" y="438"/>
                    <a:pt x="64" y="396"/>
                  </a:cubicBezTo>
                  <a:cubicBezTo>
                    <a:pt x="23" y="355"/>
                    <a:pt x="0" y="300"/>
                    <a:pt x="0" y="241"/>
                  </a:cubicBezTo>
                  <a:cubicBezTo>
                    <a:pt x="0" y="182"/>
                    <a:pt x="23" y="127"/>
                    <a:pt x="64" y="85"/>
                  </a:cubicBezTo>
                  <a:cubicBezTo>
                    <a:pt x="150" y="0"/>
                    <a:pt x="290" y="0"/>
                    <a:pt x="375" y="85"/>
                  </a:cubicBezTo>
                  <a:cubicBezTo>
                    <a:pt x="417" y="127"/>
                    <a:pt x="440" y="182"/>
                    <a:pt x="440" y="241"/>
                  </a:cubicBezTo>
                  <a:cubicBezTo>
                    <a:pt x="440" y="300"/>
                    <a:pt x="417" y="355"/>
                    <a:pt x="375" y="396"/>
                  </a:cubicBezTo>
                  <a:cubicBezTo>
                    <a:pt x="334" y="438"/>
                    <a:pt x="278" y="461"/>
                    <a:pt x="220" y="461"/>
                  </a:cubicBezTo>
                  <a:close/>
                  <a:moveTo>
                    <a:pt x="67" y="88"/>
                  </a:moveTo>
                  <a:cubicBezTo>
                    <a:pt x="26" y="129"/>
                    <a:pt x="4" y="183"/>
                    <a:pt x="4" y="241"/>
                  </a:cubicBezTo>
                  <a:cubicBezTo>
                    <a:pt x="4" y="299"/>
                    <a:pt x="26" y="353"/>
                    <a:pt x="67" y="394"/>
                  </a:cubicBezTo>
                  <a:cubicBezTo>
                    <a:pt x="108" y="434"/>
                    <a:pt x="162" y="457"/>
                    <a:pt x="220" y="457"/>
                  </a:cubicBezTo>
                  <a:cubicBezTo>
                    <a:pt x="277" y="457"/>
                    <a:pt x="332" y="434"/>
                    <a:pt x="372" y="394"/>
                  </a:cubicBezTo>
                  <a:cubicBezTo>
                    <a:pt x="413" y="353"/>
                    <a:pt x="436" y="299"/>
                    <a:pt x="436" y="241"/>
                  </a:cubicBezTo>
                  <a:cubicBezTo>
                    <a:pt x="436" y="183"/>
                    <a:pt x="413" y="129"/>
                    <a:pt x="372" y="88"/>
                  </a:cubicBezTo>
                  <a:cubicBezTo>
                    <a:pt x="288" y="4"/>
                    <a:pt x="151" y="4"/>
                    <a:pt x="67" y="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7179521" y="3979506"/>
              <a:ext cx="210779" cy="406371"/>
            </a:xfrm>
            <a:custGeom>
              <a:avLst/>
              <a:gdLst/>
              <a:ahLst/>
              <a:cxnLst/>
              <a:rect l="l" t="t" r="r" b="b"/>
              <a:pathLst>
                <a:path w="199" h="383" extrusionOk="0">
                  <a:moveTo>
                    <a:pt x="131" y="383"/>
                  </a:moveTo>
                  <a:cubicBezTo>
                    <a:pt x="125" y="348"/>
                    <a:pt x="125" y="348"/>
                    <a:pt x="125" y="348"/>
                  </a:cubicBezTo>
                  <a:cubicBezTo>
                    <a:pt x="99" y="351"/>
                    <a:pt x="78" y="346"/>
                    <a:pt x="62" y="333"/>
                  </a:cubicBezTo>
                  <a:cubicBezTo>
                    <a:pt x="47" y="320"/>
                    <a:pt x="36" y="298"/>
                    <a:pt x="29" y="267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3" y="259"/>
                    <a:pt x="86" y="270"/>
                    <a:pt x="90" y="280"/>
                  </a:cubicBezTo>
                  <a:cubicBezTo>
                    <a:pt x="93" y="286"/>
                    <a:pt x="97" y="292"/>
                    <a:pt x="103" y="297"/>
                  </a:cubicBezTo>
                  <a:cubicBezTo>
                    <a:pt x="108" y="300"/>
                    <a:pt x="115" y="301"/>
                    <a:pt x="121" y="300"/>
                  </a:cubicBezTo>
                  <a:cubicBezTo>
                    <a:pt x="129" y="299"/>
                    <a:pt x="133" y="295"/>
                    <a:pt x="135" y="290"/>
                  </a:cubicBezTo>
                  <a:cubicBezTo>
                    <a:pt x="137" y="284"/>
                    <a:pt x="138" y="277"/>
                    <a:pt x="137" y="271"/>
                  </a:cubicBezTo>
                  <a:cubicBezTo>
                    <a:pt x="135" y="260"/>
                    <a:pt x="130" y="249"/>
                    <a:pt x="122" y="241"/>
                  </a:cubicBezTo>
                  <a:cubicBezTo>
                    <a:pt x="113" y="232"/>
                    <a:pt x="104" y="225"/>
                    <a:pt x="93" y="219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48" y="192"/>
                    <a:pt x="41" y="187"/>
                    <a:pt x="33" y="180"/>
                  </a:cubicBezTo>
                  <a:cubicBezTo>
                    <a:pt x="26" y="174"/>
                    <a:pt x="20" y="167"/>
                    <a:pt x="15" y="159"/>
                  </a:cubicBezTo>
                  <a:cubicBezTo>
                    <a:pt x="10" y="149"/>
                    <a:pt x="6" y="139"/>
                    <a:pt x="4" y="128"/>
                  </a:cubicBezTo>
                  <a:cubicBezTo>
                    <a:pt x="0" y="104"/>
                    <a:pt x="4" y="85"/>
                    <a:pt x="15" y="69"/>
                  </a:cubicBezTo>
                  <a:cubicBezTo>
                    <a:pt x="26" y="54"/>
                    <a:pt x="42" y="43"/>
                    <a:pt x="65" y="37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4" y="32"/>
                    <a:pt x="106" y="33"/>
                    <a:pt x="117" y="37"/>
                  </a:cubicBezTo>
                  <a:cubicBezTo>
                    <a:pt x="127" y="41"/>
                    <a:pt x="135" y="46"/>
                    <a:pt x="141" y="54"/>
                  </a:cubicBezTo>
                  <a:cubicBezTo>
                    <a:pt x="147" y="61"/>
                    <a:pt x="152" y="70"/>
                    <a:pt x="155" y="79"/>
                  </a:cubicBezTo>
                  <a:cubicBezTo>
                    <a:pt x="159" y="88"/>
                    <a:pt x="162" y="97"/>
                    <a:pt x="164" y="106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0" y="115"/>
                    <a:pt x="108" y="107"/>
                    <a:pt x="105" y="99"/>
                  </a:cubicBezTo>
                  <a:cubicBezTo>
                    <a:pt x="103" y="94"/>
                    <a:pt x="100" y="88"/>
                    <a:pt x="96" y="84"/>
                  </a:cubicBezTo>
                  <a:cubicBezTo>
                    <a:pt x="91" y="80"/>
                    <a:pt x="85" y="79"/>
                    <a:pt x="80" y="81"/>
                  </a:cubicBezTo>
                  <a:cubicBezTo>
                    <a:pt x="73" y="82"/>
                    <a:pt x="68" y="86"/>
                    <a:pt x="65" y="92"/>
                  </a:cubicBezTo>
                  <a:cubicBezTo>
                    <a:pt x="62" y="98"/>
                    <a:pt x="62" y="104"/>
                    <a:pt x="63" y="111"/>
                  </a:cubicBezTo>
                  <a:cubicBezTo>
                    <a:pt x="64" y="121"/>
                    <a:pt x="69" y="130"/>
                    <a:pt x="76" y="137"/>
                  </a:cubicBezTo>
                  <a:cubicBezTo>
                    <a:pt x="83" y="143"/>
                    <a:pt x="91" y="149"/>
                    <a:pt x="98" y="15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44" y="181"/>
                    <a:pt x="153" y="188"/>
                    <a:pt x="162" y="196"/>
                  </a:cubicBezTo>
                  <a:cubicBezTo>
                    <a:pt x="170" y="203"/>
                    <a:pt x="178" y="212"/>
                    <a:pt x="184" y="222"/>
                  </a:cubicBezTo>
                  <a:cubicBezTo>
                    <a:pt x="190" y="233"/>
                    <a:pt x="195" y="245"/>
                    <a:pt x="197" y="257"/>
                  </a:cubicBezTo>
                  <a:cubicBezTo>
                    <a:pt x="199" y="270"/>
                    <a:pt x="199" y="283"/>
                    <a:pt x="195" y="295"/>
                  </a:cubicBezTo>
                  <a:cubicBezTo>
                    <a:pt x="192" y="307"/>
                    <a:pt x="185" y="317"/>
                    <a:pt x="177" y="326"/>
                  </a:cubicBezTo>
                  <a:cubicBezTo>
                    <a:pt x="167" y="334"/>
                    <a:pt x="155" y="341"/>
                    <a:pt x="143" y="344"/>
                  </a:cubicBezTo>
                  <a:cubicBezTo>
                    <a:pt x="149" y="379"/>
                    <a:pt x="149" y="379"/>
                    <a:pt x="149" y="379"/>
                  </a:cubicBezTo>
                  <a:lnTo>
                    <a:pt x="131" y="38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7177220" y="3977665"/>
              <a:ext cx="214921" cy="410053"/>
            </a:xfrm>
            <a:custGeom>
              <a:avLst/>
              <a:gdLst/>
              <a:ahLst/>
              <a:cxnLst/>
              <a:rect l="l" t="t" r="r" b="b"/>
              <a:pathLst>
                <a:path w="203" h="387" extrusionOk="0">
                  <a:moveTo>
                    <a:pt x="131" y="387"/>
                  </a:moveTo>
                  <a:cubicBezTo>
                    <a:pt x="125" y="352"/>
                    <a:pt x="125" y="352"/>
                    <a:pt x="125" y="352"/>
                  </a:cubicBezTo>
                  <a:cubicBezTo>
                    <a:pt x="100" y="355"/>
                    <a:pt x="79" y="350"/>
                    <a:pt x="63" y="337"/>
                  </a:cubicBezTo>
                  <a:cubicBezTo>
                    <a:pt x="47" y="323"/>
                    <a:pt x="36" y="301"/>
                    <a:pt x="29" y="270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7" y="261"/>
                    <a:pt x="90" y="271"/>
                    <a:pt x="94" y="281"/>
                  </a:cubicBezTo>
                  <a:cubicBezTo>
                    <a:pt x="97" y="287"/>
                    <a:pt x="101" y="293"/>
                    <a:pt x="106" y="297"/>
                  </a:cubicBezTo>
                  <a:cubicBezTo>
                    <a:pt x="111" y="300"/>
                    <a:pt x="117" y="301"/>
                    <a:pt x="122" y="300"/>
                  </a:cubicBezTo>
                  <a:cubicBezTo>
                    <a:pt x="130" y="299"/>
                    <a:pt x="134" y="296"/>
                    <a:pt x="136" y="291"/>
                  </a:cubicBezTo>
                  <a:cubicBezTo>
                    <a:pt x="137" y="285"/>
                    <a:pt x="138" y="280"/>
                    <a:pt x="137" y="274"/>
                  </a:cubicBezTo>
                  <a:cubicBezTo>
                    <a:pt x="135" y="263"/>
                    <a:pt x="130" y="253"/>
                    <a:pt x="123" y="244"/>
                  </a:cubicBezTo>
                  <a:cubicBezTo>
                    <a:pt x="114" y="236"/>
                    <a:pt x="105" y="229"/>
                    <a:pt x="94" y="22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49" y="196"/>
                    <a:pt x="41" y="190"/>
                    <a:pt x="34" y="184"/>
                  </a:cubicBezTo>
                  <a:cubicBezTo>
                    <a:pt x="27" y="178"/>
                    <a:pt x="20" y="170"/>
                    <a:pt x="15" y="162"/>
                  </a:cubicBezTo>
                  <a:cubicBezTo>
                    <a:pt x="10" y="152"/>
                    <a:pt x="6" y="141"/>
                    <a:pt x="4" y="130"/>
                  </a:cubicBezTo>
                  <a:cubicBezTo>
                    <a:pt x="0" y="106"/>
                    <a:pt x="4" y="86"/>
                    <a:pt x="15" y="70"/>
                  </a:cubicBezTo>
                  <a:cubicBezTo>
                    <a:pt x="26" y="55"/>
                    <a:pt x="43" y="44"/>
                    <a:pt x="64" y="3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98" y="32"/>
                    <a:pt x="109" y="33"/>
                    <a:pt x="120" y="37"/>
                  </a:cubicBezTo>
                  <a:cubicBezTo>
                    <a:pt x="130" y="41"/>
                    <a:pt x="138" y="47"/>
                    <a:pt x="144" y="55"/>
                  </a:cubicBezTo>
                  <a:cubicBezTo>
                    <a:pt x="151" y="62"/>
                    <a:pt x="156" y="71"/>
                    <a:pt x="159" y="80"/>
                  </a:cubicBezTo>
                  <a:cubicBezTo>
                    <a:pt x="163" y="89"/>
                    <a:pt x="166" y="9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0" y="118"/>
                    <a:pt x="108" y="110"/>
                    <a:pt x="105" y="102"/>
                  </a:cubicBezTo>
                  <a:cubicBezTo>
                    <a:pt x="104" y="96"/>
                    <a:pt x="100" y="91"/>
                    <a:pt x="96" y="87"/>
                  </a:cubicBezTo>
                  <a:cubicBezTo>
                    <a:pt x="92" y="84"/>
                    <a:pt x="87" y="83"/>
                    <a:pt x="82" y="85"/>
                  </a:cubicBezTo>
                  <a:cubicBezTo>
                    <a:pt x="76" y="86"/>
                    <a:pt x="71" y="90"/>
                    <a:pt x="69" y="95"/>
                  </a:cubicBezTo>
                  <a:cubicBezTo>
                    <a:pt x="66" y="100"/>
                    <a:pt x="66" y="106"/>
                    <a:pt x="67" y="112"/>
                  </a:cubicBezTo>
                  <a:cubicBezTo>
                    <a:pt x="68" y="122"/>
                    <a:pt x="73" y="131"/>
                    <a:pt x="79" y="138"/>
                  </a:cubicBezTo>
                  <a:cubicBezTo>
                    <a:pt x="86" y="144"/>
                    <a:pt x="94" y="149"/>
                    <a:pt x="102" y="154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47" y="182"/>
                    <a:pt x="156" y="189"/>
                    <a:pt x="165" y="196"/>
                  </a:cubicBezTo>
                  <a:cubicBezTo>
                    <a:pt x="174" y="204"/>
                    <a:pt x="181" y="213"/>
                    <a:pt x="188" y="223"/>
                  </a:cubicBezTo>
                  <a:cubicBezTo>
                    <a:pt x="194" y="234"/>
                    <a:pt x="199" y="246"/>
                    <a:pt x="201" y="259"/>
                  </a:cubicBezTo>
                  <a:cubicBezTo>
                    <a:pt x="203" y="272"/>
                    <a:pt x="203" y="285"/>
                    <a:pt x="199" y="298"/>
                  </a:cubicBezTo>
                  <a:cubicBezTo>
                    <a:pt x="196" y="310"/>
                    <a:pt x="189" y="320"/>
                    <a:pt x="180" y="329"/>
                  </a:cubicBezTo>
                  <a:cubicBezTo>
                    <a:pt x="171" y="338"/>
                    <a:pt x="159" y="344"/>
                    <a:pt x="147" y="347"/>
                  </a:cubicBezTo>
                  <a:cubicBezTo>
                    <a:pt x="153" y="383"/>
                    <a:pt x="153" y="383"/>
                    <a:pt x="153" y="383"/>
                  </a:cubicBezTo>
                  <a:lnTo>
                    <a:pt x="131" y="387"/>
                  </a:lnTo>
                  <a:close/>
                  <a:moveTo>
                    <a:pt x="128" y="347"/>
                  </a:moveTo>
                  <a:cubicBezTo>
                    <a:pt x="135" y="382"/>
                    <a:pt x="135" y="382"/>
                    <a:pt x="135" y="382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3" y="345"/>
                    <a:pt x="143" y="345"/>
                    <a:pt x="143" y="345"/>
                  </a:cubicBezTo>
                  <a:cubicBezTo>
                    <a:pt x="144" y="344"/>
                    <a:pt x="144" y="344"/>
                    <a:pt x="144" y="344"/>
                  </a:cubicBezTo>
                  <a:cubicBezTo>
                    <a:pt x="157" y="341"/>
                    <a:pt x="168" y="335"/>
                    <a:pt x="177" y="326"/>
                  </a:cubicBezTo>
                  <a:cubicBezTo>
                    <a:pt x="186" y="318"/>
                    <a:pt x="192" y="308"/>
                    <a:pt x="195" y="296"/>
                  </a:cubicBezTo>
                  <a:cubicBezTo>
                    <a:pt x="199" y="285"/>
                    <a:pt x="199" y="272"/>
                    <a:pt x="197" y="260"/>
                  </a:cubicBezTo>
                  <a:cubicBezTo>
                    <a:pt x="195" y="247"/>
                    <a:pt x="191" y="236"/>
                    <a:pt x="184" y="225"/>
                  </a:cubicBezTo>
                  <a:cubicBezTo>
                    <a:pt x="178" y="215"/>
                    <a:pt x="171" y="207"/>
                    <a:pt x="162" y="199"/>
                  </a:cubicBezTo>
                  <a:cubicBezTo>
                    <a:pt x="154" y="192"/>
                    <a:pt x="145" y="185"/>
                    <a:pt x="135" y="179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1" y="153"/>
                    <a:pt x="84" y="147"/>
                    <a:pt x="77" y="141"/>
                  </a:cubicBezTo>
                  <a:cubicBezTo>
                    <a:pt x="69" y="133"/>
                    <a:pt x="64" y="123"/>
                    <a:pt x="63" y="113"/>
                  </a:cubicBezTo>
                  <a:cubicBezTo>
                    <a:pt x="62" y="106"/>
                    <a:pt x="62" y="100"/>
                    <a:pt x="65" y="93"/>
                  </a:cubicBezTo>
                  <a:cubicBezTo>
                    <a:pt x="68" y="87"/>
                    <a:pt x="74" y="82"/>
                    <a:pt x="81" y="81"/>
                  </a:cubicBezTo>
                  <a:cubicBezTo>
                    <a:pt x="87" y="79"/>
                    <a:pt x="94" y="80"/>
                    <a:pt x="99" y="84"/>
                  </a:cubicBezTo>
                  <a:cubicBezTo>
                    <a:pt x="104" y="89"/>
                    <a:pt x="107" y="95"/>
                    <a:pt x="109" y="101"/>
                  </a:cubicBezTo>
                  <a:cubicBezTo>
                    <a:pt x="112" y="108"/>
                    <a:pt x="114" y="116"/>
                    <a:pt x="116" y="123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98"/>
                    <a:pt x="159" y="90"/>
                    <a:pt x="155" y="82"/>
                  </a:cubicBezTo>
                  <a:cubicBezTo>
                    <a:pt x="152" y="73"/>
                    <a:pt x="147" y="65"/>
                    <a:pt x="141" y="57"/>
                  </a:cubicBezTo>
                  <a:cubicBezTo>
                    <a:pt x="135" y="50"/>
                    <a:pt x="128" y="44"/>
                    <a:pt x="119" y="41"/>
                  </a:cubicBezTo>
                  <a:cubicBezTo>
                    <a:pt x="108" y="37"/>
                    <a:pt x="96" y="36"/>
                    <a:pt x="85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7"/>
                    <a:pt x="29" y="57"/>
                    <a:pt x="18" y="72"/>
                  </a:cubicBezTo>
                  <a:cubicBezTo>
                    <a:pt x="8" y="87"/>
                    <a:pt x="4" y="107"/>
                    <a:pt x="8" y="129"/>
                  </a:cubicBezTo>
                  <a:cubicBezTo>
                    <a:pt x="10" y="140"/>
                    <a:pt x="14" y="150"/>
                    <a:pt x="19" y="160"/>
                  </a:cubicBezTo>
                  <a:cubicBezTo>
                    <a:pt x="24" y="168"/>
                    <a:pt x="29" y="175"/>
                    <a:pt x="37" y="181"/>
                  </a:cubicBezTo>
                  <a:cubicBezTo>
                    <a:pt x="44" y="187"/>
                    <a:pt x="51" y="193"/>
                    <a:pt x="59" y="198"/>
                  </a:cubicBezTo>
                  <a:cubicBezTo>
                    <a:pt x="96" y="219"/>
                    <a:pt x="96" y="219"/>
                    <a:pt x="96" y="219"/>
                  </a:cubicBezTo>
                  <a:cubicBezTo>
                    <a:pt x="107" y="225"/>
                    <a:pt x="117" y="233"/>
                    <a:pt x="126" y="242"/>
                  </a:cubicBezTo>
                  <a:cubicBezTo>
                    <a:pt x="134" y="250"/>
                    <a:pt x="139" y="261"/>
                    <a:pt x="141" y="273"/>
                  </a:cubicBezTo>
                  <a:cubicBezTo>
                    <a:pt x="142" y="279"/>
                    <a:pt x="141" y="286"/>
                    <a:pt x="139" y="292"/>
                  </a:cubicBezTo>
                  <a:cubicBezTo>
                    <a:pt x="137" y="298"/>
                    <a:pt x="132" y="302"/>
                    <a:pt x="123" y="304"/>
                  </a:cubicBezTo>
                  <a:cubicBezTo>
                    <a:pt x="117" y="305"/>
                    <a:pt x="110" y="304"/>
                    <a:pt x="104" y="300"/>
                  </a:cubicBezTo>
                  <a:cubicBezTo>
                    <a:pt x="98" y="296"/>
                    <a:pt x="93" y="289"/>
                    <a:pt x="90" y="282"/>
                  </a:cubicBezTo>
                  <a:cubicBezTo>
                    <a:pt x="86" y="273"/>
                    <a:pt x="83" y="263"/>
                    <a:pt x="81" y="254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40" y="300"/>
                    <a:pt x="51" y="321"/>
                    <a:pt x="66" y="334"/>
                  </a:cubicBezTo>
                  <a:cubicBezTo>
                    <a:pt x="81" y="346"/>
                    <a:pt x="101" y="351"/>
                    <a:pt x="126" y="348"/>
                  </a:cubicBezTo>
                  <a:lnTo>
                    <a:pt x="128" y="3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5917148" y="2718054"/>
              <a:ext cx="872110" cy="1692215"/>
            </a:xfrm>
            <a:custGeom>
              <a:avLst/>
              <a:gdLst/>
              <a:ahLst/>
              <a:cxnLst/>
              <a:rect l="l" t="t" r="r" b="b"/>
              <a:pathLst>
                <a:path w="823" h="1596" extrusionOk="0">
                  <a:moveTo>
                    <a:pt x="78" y="0"/>
                  </a:moveTo>
                  <a:cubicBezTo>
                    <a:pt x="745" y="0"/>
                    <a:pt x="745" y="0"/>
                    <a:pt x="745" y="0"/>
                  </a:cubicBezTo>
                  <a:cubicBezTo>
                    <a:pt x="788" y="0"/>
                    <a:pt x="823" y="34"/>
                    <a:pt x="823" y="77"/>
                  </a:cubicBezTo>
                  <a:cubicBezTo>
                    <a:pt x="823" y="1518"/>
                    <a:pt x="823" y="1518"/>
                    <a:pt x="823" y="1518"/>
                  </a:cubicBezTo>
                  <a:cubicBezTo>
                    <a:pt x="823" y="1561"/>
                    <a:pt x="788" y="1596"/>
                    <a:pt x="745" y="1596"/>
                  </a:cubicBezTo>
                  <a:cubicBezTo>
                    <a:pt x="78" y="1596"/>
                    <a:pt x="78" y="1596"/>
                    <a:pt x="78" y="1596"/>
                  </a:cubicBezTo>
                  <a:cubicBezTo>
                    <a:pt x="35" y="1596"/>
                    <a:pt x="0" y="1561"/>
                    <a:pt x="0" y="151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5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5917148" y="2716673"/>
              <a:ext cx="872110" cy="116895"/>
            </a:xfrm>
            <a:custGeom>
              <a:avLst/>
              <a:gdLst/>
              <a:ahLst/>
              <a:cxnLst/>
              <a:rect l="l" t="t" r="r" b="b"/>
              <a:pathLst>
                <a:path w="823" h="110" extrusionOk="0">
                  <a:moveTo>
                    <a:pt x="823" y="110"/>
                  </a:moveTo>
                  <a:cubicBezTo>
                    <a:pt x="823" y="78"/>
                    <a:pt x="823" y="78"/>
                    <a:pt x="823" y="78"/>
                  </a:cubicBezTo>
                  <a:cubicBezTo>
                    <a:pt x="823" y="35"/>
                    <a:pt x="788" y="0"/>
                    <a:pt x="74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823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45"/>
            <p:cNvSpPr/>
            <p:nvPr/>
          </p:nvSpPr>
          <p:spPr>
            <a:xfrm>
              <a:off x="5969152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14" y="8"/>
                  </a:moveTo>
                  <a:cubicBezTo>
                    <a:pt x="14" y="18"/>
                    <a:pt x="4" y="21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9"/>
                    <a:pt x="11" y="17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45"/>
            <p:cNvSpPr/>
            <p:nvPr/>
          </p:nvSpPr>
          <p:spPr>
            <a:xfrm>
              <a:off x="5988021" y="2745667"/>
              <a:ext cx="16108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12"/>
                    <a:pt x="13" y="14"/>
                    <a:pt x="10" y="16"/>
                  </a:cubicBezTo>
                  <a:cubicBezTo>
                    <a:pt x="13" y="17"/>
                    <a:pt x="15" y="19"/>
                    <a:pt x="14" y="2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9"/>
                    <a:pt x="9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2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45"/>
            <p:cNvSpPr/>
            <p:nvPr/>
          </p:nvSpPr>
          <p:spPr>
            <a:xfrm>
              <a:off x="6007350" y="2757172"/>
              <a:ext cx="3222" cy="23471"/>
            </a:xfrm>
            <a:custGeom>
              <a:avLst/>
              <a:gdLst/>
              <a:ahLst/>
              <a:cxnLst/>
              <a:rect l="l" t="t" r="r" b="b"/>
              <a:pathLst>
                <a:path w="7" h="51" extrusionOk="0">
                  <a:moveTo>
                    <a:pt x="7" y="0"/>
                  </a:moveTo>
                  <a:lnTo>
                    <a:pt x="7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39"/>
                  </a:moveTo>
                  <a:lnTo>
                    <a:pt x="7" y="5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45"/>
            <p:cNvSpPr/>
            <p:nvPr/>
          </p:nvSpPr>
          <p:spPr>
            <a:xfrm>
              <a:off x="6014714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4" y="13"/>
                  </a:moveTo>
                  <a:cubicBezTo>
                    <a:pt x="4" y="12"/>
                    <a:pt x="6" y="11"/>
                    <a:pt x="8" y="11"/>
                  </a:cubicBezTo>
                  <a:cubicBezTo>
                    <a:pt x="12" y="11"/>
                    <a:pt x="14" y="14"/>
                    <a:pt x="14" y="1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6"/>
                    <a:pt x="10" y="14"/>
                    <a:pt x="7" y="14"/>
                  </a:cubicBezTo>
                  <a:cubicBezTo>
                    <a:pt x="5" y="14"/>
                    <a:pt x="3" y="15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45"/>
            <p:cNvSpPr/>
            <p:nvPr/>
          </p:nvSpPr>
          <p:spPr>
            <a:xfrm>
              <a:off x="6032662" y="2745667"/>
              <a:ext cx="15647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3"/>
                    <a:pt x="8" y="3"/>
                  </a:cubicBezTo>
                  <a:cubicBezTo>
                    <a:pt x="5" y="3"/>
                    <a:pt x="4" y="5"/>
                    <a:pt x="4" y="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3" y="12"/>
                    <a:pt x="15" y="15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30"/>
                    <a:pt x="13" y="33"/>
                    <a:pt x="8" y="33"/>
                  </a:cubicBezTo>
                  <a:cubicBezTo>
                    <a:pt x="3" y="33"/>
                    <a:pt x="0" y="30"/>
                    <a:pt x="0" y="2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3" y="0"/>
                    <a:pt x="15" y="3"/>
                    <a:pt x="15" y="8"/>
                  </a:cubicBezTo>
                  <a:close/>
                  <a:moveTo>
                    <a:pt x="4" y="20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8"/>
                    <a:pt x="5" y="30"/>
                    <a:pt x="8" y="30"/>
                  </a:cubicBezTo>
                  <a:cubicBezTo>
                    <a:pt x="11" y="30"/>
                    <a:pt x="12" y="28"/>
                    <a:pt x="12" y="25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1" y="15"/>
                    <a:pt x="8" y="15"/>
                  </a:cubicBezTo>
                  <a:cubicBezTo>
                    <a:pt x="5" y="15"/>
                    <a:pt x="4" y="17"/>
                    <a:pt x="4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45"/>
            <p:cNvSpPr/>
            <p:nvPr/>
          </p:nvSpPr>
          <p:spPr>
            <a:xfrm>
              <a:off x="6575257" y="2754871"/>
              <a:ext cx="9654" cy="2435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45"/>
            <p:cNvSpPr/>
            <p:nvPr/>
          </p:nvSpPr>
          <p:spPr>
            <a:xfrm>
              <a:off x="6588143" y="2750729"/>
              <a:ext cx="9219" cy="2852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45"/>
            <p:cNvSpPr/>
            <p:nvPr/>
          </p:nvSpPr>
          <p:spPr>
            <a:xfrm>
              <a:off x="6600569" y="2747507"/>
              <a:ext cx="9654" cy="3174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45"/>
            <p:cNvSpPr/>
            <p:nvPr/>
          </p:nvSpPr>
          <p:spPr>
            <a:xfrm>
              <a:off x="6613455" y="2741064"/>
              <a:ext cx="9654" cy="3818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45"/>
            <p:cNvSpPr/>
            <p:nvPr/>
          </p:nvSpPr>
          <p:spPr>
            <a:xfrm>
              <a:off x="6685249" y="2743365"/>
              <a:ext cx="58448" cy="35897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27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78"/>
                  </a:lnTo>
                  <a:close/>
                  <a:moveTo>
                    <a:pt x="7" y="71"/>
                  </a:moveTo>
                  <a:lnTo>
                    <a:pt x="118" y="71"/>
                  </a:lnTo>
                  <a:lnTo>
                    <a:pt x="118" y="7"/>
                  </a:lnTo>
                  <a:lnTo>
                    <a:pt x="7" y="7"/>
                  </a:lnTo>
                  <a:lnTo>
                    <a:pt x="7" y="7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45"/>
            <p:cNvSpPr/>
            <p:nvPr/>
          </p:nvSpPr>
          <p:spPr>
            <a:xfrm>
              <a:off x="6693072" y="2750729"/>
              <a:ext cx="30353" cy="2113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45"/>
            <p:cNvSpPr/>
            <p:nvPr/>
          </p:nvSpPr>
          <p:spPr>
            <a:xfrm>
              <a:off x="6741395" y="2757172"/>
              <a:ext cx="6436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45"/>
            <p:cNvSpPr/>
            <p:nvPr/>
          </p:nvSpPr>
          <p:spPr>
            <a:xfrm>
              <a:off x="6638767" y="2759013"/>
              <a:ext cx="27613" cy="12886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4" y="11"/>
                  </a:moveTo>
                  <a:cubicBezTo>
                    <a:pt x="23" y="11"/>
                    <a:pt x="23" y="11"/>
                    <a:pt x="22" y="11"/>
                  </a:cubicBezTo>
                  <a:cubicBezTo>
                    <a:pt x="11" y="4"/>
                    <a:pt x="4" y="11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25" y="8"/>
                  </a:cubicBezTo>
                  <a:cubicBezTo>
                    <a:pt x="26" y="8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45"/>
            <p:cNvSpPr/>
            <p:nvPr/>
          </p:nvSpPr>
          <p:spPr>
            <a:xfrm>
              <a:off x="6634625" y="2748428"/>
              <a:ext cx="35897" cy="16108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2" y="15"/>
                  </a:moveTo>
                  <a:cubicBezTo>
                    <a:pt x="31" y="15"/>
                    <a:pt x="31" y="14"/>
                    <a:pt x="31" y="14"/>
                  </a:cubicBezTo>
                  <a:cubicBezTo>
                    <a:pt x="15" y="5"/>
                    <a:pt x="4" y="14"/>
                    <a:pt x="4" y="14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4" y="0"/>
                    <a:pt x="33" y="11"/>
                  </a:cubicBezTo>
                  <a:cubicBezTo>
                    <a:pt x="34" y="11"/>
                    <a:pt x="34" y="12"/>
                    <a:pt x="34" y="14"/>
                  </a:cubicBezTo>
                  <a:cubicBezTo>
                    <a:pt x="34" y="14"/>
                    <a:pt x="33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45"/>
            <p:cNvSpPr/>
            <p:nvPr/>
          </p:nvSpPr>
          <p:spPr>
            <a:xfrm>
              <a:off x="6630483" y="2736922"/>
              <a:ext cx="44181" cy="19329"/>
            </a:xfrm>
            <a:custGeom>
              <a:avLst/>
              <a:gdLst/>
              <a:ahLst/>
              <a:cxnLst/>
              <a:rect l="l" t="t" r="r" b="b"/>
              <a:pathLst>
                <a:path w="42" h="18" extrusionOk="0">
                  <a:moveTo>
                    <a:pt x="39" y="18"/>
                  </a:moveTo>
                  <a:cubicBezTo>
                    <a:pt x="39" y="18"/>
                    <a:pt x="39" y="17"/>
                    <a:pt x="38" y="17"/>
                  </a:cubicBezTo>
                  <a:cubicBezTo>
                    <a:pt x="18" y="5"/>
                    <a:pt x="4" y="17"/>
                    <a:pt x="4" y="17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7" y="0"/>
                    <a:pt x="40" y="14"/>
                  </a:cubicBezTo>
                  <a:cubicBezTo>
                    <a:pt x="41" y="15"/>
                    <a:pt x="42" y="16"/>
                    <a:pt x="41" y="17"/>
                  </a:cubicBezTo>
                  <a:cubicBezTo>
                    <a:pt x="41" y="17"/>
                    <a:pt x="40" y="18"/>
                    <a:pt x="39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45"/>
            <p:cNvSpPr/>
            <p:nvPr/>
          </p:nvSpPr>
          <p:spPr>
            <a:xfrm>
              <a:off x="6646130" y="2768677"/>
              <a:ext cx="10585" cy="11966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0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45"/>
            <p:cNvSpPr/>
            <p:nvPr/>
          </p:nvSpPr>
          <p:spPr>
            <a:xfrm>
              <a:off x="5882171" y="2681696"/>
              <a:ext cx="947585" cy="1764469"/>
            </a:xfrm>
            <a:custGeom>
              <a:avLst/>
              <a:gdLst/>
              <a:ahLst/>
              <a:cxnLst/>
              <a:rect l="l" t="t" r="r" b="b"/>
              <a:pathLst>
                <a:path w="894" h="1664" extrusionOk="0">
                  <a:moveTo>
                    <a:pt x="878" y="90"/>
                  </a:moveTo>
                  <a:cubicBezTo>
                    <a:pt x="878" y="139"/>
                    <a:pt x="878" y="139"/>
                    <a:pt x="878" y="139"/>
                  </a:cubicBezTo>
                  <a:cubicBezTo>
                    <a:pt x="894" y="139"/>
                    <a:pt x="894" y="139"/>
                    <a:pt x="894" y="139"/>
                  </a:cubicBezTo>
                  <a:cubicBezTo>
                    <a:pt x="894" y="279"/>
                    <a:pt x="894" y="279"/>
                    <a:pt x="894" y="279"/>
                  </a:cubicBezTo>
                  <a:cubicBezTo>
                    <a:pt x="878" y="279"/>
                    <a:pt x="878" y="279"/>
                    <a:pt x="878" y="279"/>
                  </a:cubicBezTo>
                  <a:cubicBezTo>
                    <a:pt x="878" y="310"/>
                    <a:pt x="878" y="310"/>
                    <a:pt x="878" y="310"/>
                  </a:cubicBezTo>
                  <a:cubicBezTo>
                    <a:pt x="894" y="310"/>
                    <a:pt x="894" y="310"/>
                    <a:pt x="894" y="310"/>
                  </a:cubicBezTo>
                  <a:cubicBezTo>
                    <a:pt x="894" y="450"/>
                    <a:pt x="894" y="450"/>
                    <a:pt x="894" y="450"/>
                  </a:cubicBezTo>
                  <a:cubicBezTo>
                    <a:pt x="878" y="450"/>
                    <a:pt x="878" y="450"/>
                    <a:pt x="878" y="450"/>
                  </a:cubicBezTo>
                  <a:cubicBezTo>
                    <a:pt x="878" y="481"/>
                    <a:pt x="878" y="481"/>
                    <a:pt x="878" y="481"/>
                  </a:cubicBezTo>
                  <a:cubicBezTo>
                    <a:pt x="894" y="481"/>
                    <a:pt x="894" y="481"/>
                    <a:pt x="894" y="481"/>
                  </a:cubicBezTo>
                  <a:cubicBezTo>
                    <a:pt x="894" y="621"/>
                    <a:pt x="894" y="621"/>
                    <a:pt x="894" y="621"/>
                  </a:cubicBezTo>
                  <a:cubicBezTo>
                    <a:pt x="878" y="621"/>
                    <a:pt x="878" y="621"/>
                    <a:pt x="878" y="621"/>
                  </a:cubicBezTo>
                  <a:cubicBezTo>
                    <a:pt x="878" y="1573"/>
                    <a:pt x="878" y="1573"/>
                    <a:pt x="878" y="1573"/>
                  </a:cubicBezTo>
                  <a:cubicBezTo>
                    <a:pt x="878" y="1623"/>
                    <a:pt x="838" y="1664"/>
                    <a:pt x="788" y="1664"/>
                  </a:cubicBezTo>
                  <a:cubicBezTo>
                    <a:pt x="101" y="1664"/>
                    <a:pt x="101" y="1664"/>
                    <a:pt x="101" y="1664"/>
                  </a:cubicBezTo>
                  <a:cubicBezTo>
                    <a:pt x="51" y="1664"/>
                    <a:pt x="11" y="1623"/>
                    <a:pt x="11" y="1573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40"/>
                    <a:pt x="51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88" y="0"/>
                    <a:pt x="788" y="0"/>
                    <a:pt x="788" y="0"/>
                  </a:cubicBezTo>
                  <a:cubicBezTo>
                    <a:pt x="838" y="0"/>
                    <a:pt x="878" y="40"/>
                    <a:pt x="878" y="90"/>
                  </a:cubicBezTo>
                  <a:close/>
                  <a:moveTo>
                    <a:pt x="641" y="34"/>
                  </a:moveTo>
                  <a:cubicBezTo>
                    <a:pt x="614" y="74"/>
                    <a:pt x="614" y="74"/>
                    <a:pt x="614" y="74"/>
                  </a:cubicBezTo>
                  <a:cubicBezTo>
                    <a:pt x="606" y="86"/>
                    <a:pt x="593" y="93"/>
                    <a:pt x="578" y="93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296" y="93"/>
                    <a:pt x="283" y="86"/>
                    <a:pt x="275" y="7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73" y="34"/>
                    <a:pt x="33" y="74"/>
                    <a:pt x="33" y="124"/>
                  </a:cubicBezTo>
                  <a:cubicBezTo>
                    <a:pt x="33" y="1539"/>
                    <a:pt x="33" y="1539"/>
                    <a:pt x="33" y="1539"/>
                  </a:cubicBezTo>
                  <a:cubicBezTo>
                    <a:pt x="33" y="1589"/>
                    <a:pt x="74" y="1630"/>
                    <a:pt x="124" y="1630"/>
                  </a:cubicBezTo>
                  <a:cubicBezTo>
                    <a:pt x="765" y="1630"/>
                    <a:pt x="765" y="1630"/>
                    <a:pt x="765" y="1630"/>
                  </a:cubicBezTo>
                  <a:cubicBezTo>
                    <a:pt x="815" y="1630"/>
                    <a:pt x="856" y="1589"/>
                    <a:pt x="856" y="1539"/>
                  </a:cubicBezTo>
                  <a:cubicBezTo>
                    <a:pt x="856" y="124"/>
                    <a:pt x="856" y="124"/>
                    <a:pt x="856" y="124"/>
                  </a:cubicBezTo>
                  <a:cubicBezTo>
                    <a:pt x="856" y="74"/>
                    <a:pt x="815" y="34"/>
                    <a:pt x="765" y="34"/>
                  </a:cubicBezTo>
                  <a:lnTo>
                    <a:pt x="641" y="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45"/>
            <p:cNvSpPr/>
            <p:nvPr/>
          </p:nvSpPr>
          <p:spPr>
            <a:xfrm>
              <a:off x="5917148" y="4303959"/>
              <a:ext cx="872110" cy="106310"/>
            </a:xfrm>
            <a:custGeom>
              <a:avLst/>
              <a:gdLst/>
              <a:ahLst/>
              <a:cxnLst/>
              <a:rect l="l" t="t" r="r" b="b"/>
              <a:pathLst>
                <a:path w="823" h="100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65"/>
                    <a:pt x="35" y="100"/>
                    <a:pt x="78" y="100"/>
                  </a:cubicBezTo>
                  <a:cubicBezTo>
                    <a:pt x="745" y="100"/>
                    <a:pt x="745" y="100"/>
                    <a:pt x="745" y="100"/>
                  </a:cubicBezTo>
                  <a:cubicBezTo>
                    <a:pt x="788" y="100"/>
                    <a:pt x="823" y="65"/>
                    <a:pt x="823" y="22"/>
                  </a:cubicBezTo>
                  <a:cubicBezTo>
                    <a:pt x="823" y="0"/>
                    <a:pt x="823" y="0"/>
                    <a:pt x="8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45"/>
            <p:cNvSpPr/>
            <p:nvPr/>
          </p:nvSpPr>
          <p:spPr>
            <a:xfrm>
              <a:off x="5951204" y="3484314"/>
              <a:ext cx="806299" cy="381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5961789" y="4063266"/>
              <a:ext cx="72707" cy="2186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45"/>
            <p:cNvSpPr/>
            <p:nvPr/>
          </p:nvSpPr>
          <p:spPr>
            <a:xfrm>
              <a:off x="5959488" y="4061425"/>
              <a:ext cx="77316" cy="222745"/>
            </a:xfrm>
            <a:custGeom>
              <a:avLst/>
              <a:gdLst/>
              <a:ahLst/>
              <a:cxnLst/>
              <a:rect l="l" t="t" r="r" b="b"/>
              <a:pathLst>
                <a:path w="73" h="210" extrusionOk="0">
                  <a:moveTo>
                    <a:pt x="71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1" y="210"/>
                    <a:pt x="0" y="209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3" y="209"/>
                    <a:pt x="72" y="210"/>
                    <a:pt x="71" y="210"/>
                  </a:cubicBezTo>
                  <a:close/>
                  <a:moveTo>
                    <a:pt x="4" y="206"/>
                  </a:moveTo>
                  <a:cubicBezTo>
                    <a:pt x="69" y="206"/>
                    <a:pt x="69" y="206"/>
                    <a:pt x="69" y="20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45"/>
            <p:cNvSpPr/>
            <p:nvPr/>
          </p:nvSpPr>
          <p:spPr>
            <a:xfrm>
              <a:off x="6062116" y="4111128"/>
              <a:ext cx="73142" cy="17072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45"/>
            <p:cNvSpPr/>
            <p:nvPr/>
          </p:nvSpPr>
          <p:spPr>
            <a:xfrm>
              <a:off x="6060275" y="4109287"/>
              <a:ext cx="77316" cy="174882"/>
            </a:xfrm>
            <a:custGeom>
              <a:avLst/>
              <a:gdLst/>
              <a:ahLst/>
              <a:cxnLst/>
              <a:rect l="l" t="t" r="r" b="b"/>
              <a:pathLst>
                <a:path w="73" h="165" extrusionOk="0">
                  <a:moveTo>
                    <a:pt x="71" y="165"/>
                  </a:moveTo>
                  <a:cubicBezTo>
                    <a:pt x="2" y="165"/>
                    <a:pt x="2" y="165"/>
                    <a:pt x="2" y="165"/>
                  </a:cubicBezTo>
                  <a:cubicBezTo>
                    <a:pt x="1" y="165"/>
                    <a:pt x="0" y="164"/>
                    <a:pt x="0" y="1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2" y="165"/>
                    <a:pt x="71" y="165"/>
                  </a:cubicBezTo>
                  <a:close/>
                  <a:moveTo>
                    <a:pt x="4" y="161"/>
                  </a:moveTo>
                  <a:cubicBezTo>
                    <a:pt x="69" y="161"/>
                    <a:pt x="69" y="161"/>
                    <a:pt x="69" y="161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45"/>
            <p:cNvSpPr/>
            <p:nvPr/>
          </p:nvSpPr>
          <p:spPr>
            <a:xfrm>
              <a:off x="6162903" y="3958336"/>
              <a:ext cx="73142" cy="32352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45"/>
            <p:cNvSpPr/>
            <p:nvPr/>
          </p:nvSpPr>
          <p:spPr>
            <a:xfrm>
              <a:off x="6161062" y="3956495"/>
              <a:ext cx="77316" cy="327674"/>
            </a:xfrm>
            <a:custGeom>
              <a:avLst/>
              <a:gdLst/>
              <a:ahLst/>
              <a:cxnLst/>
              <a:rect l="l" t="t" r="r" b="b"/>
              <a:pathLst>
                <a:path w="73" h="309" extrusionOk="0">
                  <a:moveTo>
                    <a:pt x="71" y="309"/>
                  </a:moveTo>
                  <a:cubicBezTo>
                    <a:pt x="2" y="309"/>
                    <a:pt x="2" y="309"/>
                    <a:pt x="2" y="309"/>
                  </a:cubicBezTo>
                  <a:cubicBezTo>
                    <a:pt x="1" y="309"/>
                    <a:pt x="0" y="308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2" y="309"/>
                    <a:pt x="71" y="309"/>
                  </a:cubicBezTo>
                  <a:close/>
                  <a:moveTo>
                    <a:pt x="4" y="305"/>
                  </a:moveTo>
                  <a:cubicBezTo>
                    <a:pt x="69" y="305"/>
                    <a:pt x="69" y="305"/>
                    <a:pt x="69" y="30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45"/>
            <p:cNvSpPr/>
            <p:nvPr/>
          </p:nvSpPr>
          <p:spPr>
            <a:xfrm>
              <a:off x="6263691" y="3932104"/>
              <a:ext cx="73142" cy="34979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45"/>
            <p:cNvSpPr/>
            <p:nvPr/>
          </p:nvSpPr>
          <p:spPr>
            <a:xfrm>
              <a:off x="6261390" y="3929803"/>
              <a:ext cx="77316" cy="354366"/>
            </a:xfrm>
            <a:custGeom>
              <a:avLst/>
              <a:gdLst/>
              <a:ahLst/>
              <a:cxnLst/>
              <a:rect l="l" t="t" r="r" b="b"/>
              <a:pathLst>
                <a:path w="73" h="334" extrusionOk="0">
                  <a:moveTo>
                    <a:pt x="71" y="334"/>
                  </a:moveTo>
                  <a:cubicBezTo>
                    <a:pt x="2" y="334"/>
                    <a:pt x="2" y="334"/>
                    <a:pt x="2" y="334"/>
                  </a:cubicBezTo>
                  <a:cubicBezTo>
                    <a:pt x="1" y="334"/>
                    <a:pt x="0" y="333"/>
                    <a:pt x="0" y="3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32"/>
                    <a:pt x="73" y="332"/>
                    <a:pt x="73" y="332"/>
                  </a:cubicBezTo>
                  <a:cubicBezTo>
                    <a:pt x="73" y="333"/>
                    <a:pt x="72" y="334"/>
                    <a:pt x="71" y="334"/>
                  </a:cubicBezTo>
                  <a:close/>
                  <a:moveTo>
                    <a:pt x="4" y="330"/>
                  </a:moveTo>
                  <a:cubicBezTo>
                    <a:pt x="69" y="330"/>
                    <a:pt x="69" y="330"/>
                    <a:pt x="69" y="33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45"/>
            <p:cNvSpPr/>
            <p:nvPr/>
          </p:nvSpPr>
          <p:spPr>
            <a:xfrm>
              <a:off x="6364478" y="3880100"/>
              <a:ext cx="74098" cy="4018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45"/>
            <p:cNvSpPr/>
            <p:nvPr/>
          </p:nvSpPr>
          <p:spPr>
            <a:xfrm>
              <a:off x="6362177" y="3877799"/>
              <a:ext cx="78237" cy="406371"/>
            </a:xfrm>
            <a:custGeom>
              <a:avLst/>
              <a:gdLst/>
              <a:ahLst/>
              <a:cxnLst/>
              <a:rect l="l" t="t" r="r" b="b"/>
              <a:pathLst>
                <a:path w="74" h="383" extrusionOk="0">
                  <a:moveTo>
                    <a:pt x="72" y="383"/>
                  </a:moveTo>
                  <a:cubicBezTo>
                    <a:pt x="2" y="383"/>
                    <a:pt x="2" y="383"/>
                    <a:pt x="2" y="383"/>
                  </a:cubicBezTo>
                  <a:cubicBezTo>
                    <a:pt x="1" y="383"/>
                    <a:pt x="0" y="382"/>
                    <a:pt x="0" y="3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81"/>
                    <a:pt x="74" y="381"/>
                    <a:pt x="74" y="381"/>
                  </a:cubicBezTo>
                  <a:cubicBezTo>
                    <a:pt x="74" y="382"/>
                    <a:pt x="73" y="383"/>
                    <a:pt x="72" y="383"/>
                  </a:cubicBezTo>
                  <a:close/>
                  <a:moveTo>
                    <a:pt x="4" y="379"/>
                  </a:moveTo>
                  <a:cubicBezTo>
                    <a:pt x="70" y="379"/>
                    <a:pt x="70" y="379"/>
                    <a:pt x="70" y="37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7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45"/>
            <p:cNvSpPr/>
            <p:nvPr/>
          </p:nvSpPr>
          <p:spPr>
            <a:xfrm>
              <a:off x="6464805" y="3860770"/>
              <a:ext cx="74533" cy="42110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45"/>
            <p:cNvSpPr/>
            <p:nvPr/>
          </p:nvSpPr>
          <p:spPr>
            <a:xfrm>
              <a:off x="6462964" y="3858930"/>
              <a:ext cx="78237" cy="425240"/>
            </a:xfrm>
            <a:custGeom>
              <a:avLst/>
              <a:gdLst/>
              <a:ahLst/>
              <a:cxnLst/>
              <a:rect l="l" t="t" r="r" b="b"/>
              <a:pathLst>
                <a:path w="74" h="401" extrusionOk="0">
                  <a:moveTo>
                    <a:pt x="72" y="401"/>
                  </a:moveTo>
                  <a:cubicBezTo>
                    <a:pt x="2" y="401"/>
                    <a:pt x="2" y="401"/>
                    <a:pt x="2" y="401"/>
                  </a:cubicBezTo>
                  <a:cubicBezTo>
                    <a:pt x="1" y="401"/>
                    <a:pt x="0" y="400"/>
                    <a:pt x="0" y="39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99"/>
                    <a:pt x="74" y="399"/>
                    <a:pt x="74" y="399"/>
                  </a:cubicBezTo>
                  <a:cubicBezTo>
                    <a:pt x="74" y="400"/>
                    <a:pt x="73" y="401"/>
                    <a:pt x="72" y="401"/>
                  </a:cubicBezTo>
                  <a:close/>
                  <a:moveTo>
                    <a:pt x="4" y="397"/>
                  </a:moveTo>
                  <a:cubicBezTo>
                    <a:pt x="70" y="397"/>
                    <a:pt x="70" y="397"/>
                    <a:pt x="70" y="397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45"/>
            <p:cNvSpPr/>
            <p:nvPr/>
          </p:nvSpPr>
          <p:spPr>
            <a:xfrm>
              <a:off x="6566973" y="3768727"/>
              <a:ext cx="72707" cy="5131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4" name="Google Shape;3124;p45"/>
            <p:cNvSpPr/>
            <p:nvPr/>
          </p:nvSpPr>
          <p:spPr>
            <a:xfrm>
              <a:off x="6564672" y="3766426"/>
              <a:ext cx="77316" cy="517744"/>
            </a:xfrm>
            <a:custGeom>
              <a:avLst/>
              <a:gdLst/>
              <a:ahLst/>
              <a:cxnLst/>
              <a:rect l="l" t="t" r="r" b="b"/>
              <a:pathLst>
                <a:path w="73" h="488" extrusionOk="0">
                  <a:moveTo>
                    <a:pt x="71" y="488"/>
                  </a:moveTo>
                  <a:cubicBezTo>
                    <a:pt x="2" y="488"/>
                    <a:pt x="2" y="488"/>
                    <a:pt x="2" y="488"/>
                  </a:cubicBezTo>
                  <a:cubicBezTo>
                    <a:pt x="1" y="488"/>
                    <a:pt x="0" y="487"/>
                    <a:pt x="0" y="48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486"/>
                    <a:pt x="73" y="486"/>
                    <a:pt x="73" y="486"/>
                  </a:cubicBezTo>
                  <a:cubicBezTo>
                    <a:pt x="73" y="487"/>
                    <a:pt x="72" y="488"/>
                    <a:pt x="71" y="488"/>
                  </a:cubicBezTo>
                  <a:close/>
                  <a:moveTo>
                    <a:pt x="4" y="484"/>
                  </a:moveTo>
                  <a:cubicBezTo>
                    <a:pt x="69" y="484"/>
                    <a:pt x="69" y="484"/>
                    <a:pt x="69" y="48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8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5" name="Google Shape;3125;p45"/>
            <p:cNvSpPr/>
            <p:nvPr/>
          </p:nvSpPr>
          <p:spPr>
            <a:xfrm>
              <a:off x="6667300" y="3706138"/>
              <a:ext cx="73142" cy="57574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6" name="Google Shape;3126;p45"/>
            <p:cNvSpPr/>
            <p:nvPr/>
          </p:nvSpPr>
          <p:spPr>
            <a:xfrm>
              <a:off x="6665459" y="3703837"/>
              <a:ext cx="77316" cy="580333"/>
            </a:xfrm>
            <a:custGeom>
              <a:avLst/>
              <a:gdLst/>
              <a:ahLst/>
              <a:cxnLst/>
              <a:rect l="l" t="t" r="r" b="b"/>
              <a:pathLst>
                <a:path w="73" h="547" extrusionOk="0">
                  <a:moveTo>
                    <a:pt x="71" y="547"/>
                  </a:moveTo>
                  <a:cubicBezTo>
                    <a:pt x="2" y="547"/>
                    <a:pt x="2" y="547"/>
                    <a:pt x="2" y="547"/>
                  </a:cubicBezTo>
                  <a:cubicBezTo>
                    <a:pt x="1" y="547"/>
                    <a:pt x="0" y="546"/>
                    <a:pt x="0" y="54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73" y="546"/>
                    <a:pt x="72" y="547"/>
                    <a:pt x="71" y="547"/>
                  </a:cubicBezTo>
                  <a:close/>
                  <a:moveTo>
                    <a:pt x="4" y="543"/>
                  </a:moveTo>
                  <a:cubicBezTo>
                    <a:pt x="69" y="543"/>
                    <a:pt x="69" y="543"/>
                    <a:pt x="69" y="543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5993544" y="3583260"/>
              <a:ext cx="732204" cy="435825"/>
            </a:xfrm>
            <a:custGeom>
              <a:avLst/>
              <a:gdLst/>
              <a:ahLst/>
              <a:cxnLst/>
              <a:rect l="l" t="t" r="r" b="b"/>
              <a:pathLst>
                <a:path w="691" h="411" extrusionOk="0">
                  <a:moveTo>
                    <a:pt x="103" y="411"/>
                  </a:moveTo>
                  <a:cubicBezTo>
                    <a:pt x="101" y="411"/>
                    <a:pt x="100" y="410"/>
                    <a:pt x="98" y="409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0" y="281"/>
                    <a:pt x="1" y="277"/>
                    <a:pt x="3" y="275"/>
                  </a:cubicBezTo>
                  <a:cubicBezTo>
                    <a:pt x="6" y="273"/>
                    <a:pt x="10" y="274"/>
                    <a:pt x="12" y="276"/>
                  </a:cubicBezTo>
                  <a:cubicBezTo>
                    <a:pt x="103" y="394"/>
                    <a:pt x="103" y="394"/>
                    <a:pt x="103" y="394"/>
                  </a:cubicBezTo>
                  <a:cubicBezTo>
                    <a:pt x="187" y="251"/>
                    <a:pt x="187" y="251"/>
                    <a:pt x="187" y="251"/>
                  </a:cubicBezTo>
                  <a:cubicBezTo>
                    <a:pt x="188" y="250"/>
                    <a:pt x="189" y="249"/>
                    <a:pt x="190" y="248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385" y="154"/>
                    <a:pt x="385" y="154"/>
                    <a:pt x="385" y="154"/>
                  </a:cubicBezTo>
                  <a:cubicBezTo>
                    <a:pt x="386" y="153"/>
                    <a:pt x="387" y="153"/>
                    <a:pt x="388" y="153"/>
                  </a:cubicBezTo>
                  <a:cubicBezTo>
                    <a:pt x="478" y="154"/>
                    <a:pt x="478" y="154"/>
                    <a:pt x="478" y="154"/>
                  </a:cubicBezTo>
                  <a:cubicBezTo>
                    <a:pt x="569" y="33"/>
                    <a:pt x="569" y="33"/>
                    <a:pt x="569" y="33"/>
                  </a:cubicBezTo>
                  <a:cubicBezTo>
                    <a:pt x="569" y="32"/>
                    <a:pt x="570" y="31"/>
                    <a:pt x="572" y="31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86" y="0"/>
                    <a:pt x="690" y="1"/>
                    <a:pt x="691" y="5"/>
                  </a:cubicBezTo>
                  <a:cubicBezTo>
                    <a:pt x="691" y="8"/>
                    <a:pt x="689" y="11"/>
                    <a:pt x="686" y="12"/>
                  </a:cubicBezTo>
                  <a:cubicBezTo>
                    <a:pt x="577" y="42"/>
                    <a:pt x="577" y="42"/>
                    <a:pt x="577" y="42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5"/>
                    <a:pt x="483" y="166"/>
                    <a:pt x="481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299" y="216"/>
                    <a:pt x="299" y="216"/>
                    <a:pt x="299" y="216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08" y="408"/>
                    <a:pt x="108" y="408"/>
                    <a:pt x="108" y="408"/>
                  </a:cubicBezTo>
                  <a:cubicBezTo>
                    <a:pt x="107" y="410"/>
                    <a:pt x="106" y="411"/>
                    <a:pt x="104" y="411"/>
                  </a:cubicBezTo>
                  <a:lnTo>
                    <a:pt x="103" y="4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8" name="Google Shape;3128;p45"/>
            <p:cNvSpPr/>
            <p:nvPr/>
          </p:nvSpPr>
          <p:spPr>
            <a:xfrm>
              <a:off x="6092950" y="4002057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9" name="Google Shape;3129;p45"/>
            <p:cNvSpPr/>
            <p:nvPr/>
          </p:nvSpPr>
          <p:spPr>
            <a:xfrm>
              <a:off x="6091110" y="3999756"/>
              <a:ext cx="23931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8"/>
                    <a:pt x="18" y="24"/>
                    <a:pt x="11" y="24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1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6187295" y="3842822"/>
              <a:ext cx="20250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6184994" y="3840981"/>
              <a:ext cx="24392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5"/>
                    <a:pt x="22" y="18"/>
                    <a:pt x="20" y="20"/>
                  </a:cubicBezTo>
                  <a:cubicBezTo>
                    <a:pt x="18" y="22"/>
                    <a:pt x="15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4" y="20"/>
                    <a:pt x="16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6296366" y="3796340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6294525" y="3794039"/>
              <a:ext cx="24392" cy="2577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8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6393932" y="374111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6392091" y="3738813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6493799" y="3742035"/>
              <a:ext cx="19789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1"/>
                    <a:pt x="9" y="1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6491498" y="3741114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3"/>
                    <a:pt x="4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7"/>
                    <a:pt x="16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6590904" y="361179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9" name="Google Shape;3139;p45"/>
            <p:cNvSpPr/>
            <p:nvPr/>
          </p:nvSpPr>
          <p:spPr>
            <a:xfrm>
              <a:off x="6589064" y="3609492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20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6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8" y="8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45"/>
            <p:cNvSpPr/>
            <p:nvPr/>
          </p:nvSpPr>
          <p:spPr>
            <a:xfrm>
              <a:off x="6708720" y="3580039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1" name="Google Shape;3141;p45"/>
            <p:cNvSpPr/>
            <p:nvPr/>
          </p:nvSpPr>
          <p:spPr>
            <a:xfrm>
              <a:off x="6706879" y="3577738"/>
              <a:ext cx="23931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4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7"/>
                    <a:pt x="17" y="6"/>
                  </a:cubicBezTo>
                  <a:cubicBezTo>
                    <a:pt x="16" y="4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p45"/>
            <p:cNvSpPr/>
            <p:nvPr/>
          </p:nvSpPr>
          <p:spPr>
            <a:xfrm>
              <a:off x="5990322" y="3869515"/>
              <a:ext cx="21170" cy="20250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20" y="15"/>
                    <a:pt x="2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3" name="Google Shape;3143;p45"/>
            <p:cNvSpPr/>
            <p:nvPr/>
          </p:nvSpPr>
          <p:spPr>
            <a:xfrm>
              <a:off x="5988021" y="3867213"/>
              <a:ext cx="25312" cy="2439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23"/>
                  </a:moveTo>
                  <a:cubicBezTo>
                    <a:pt x="9" y="23"/>
                    <a:pt x="6" y="22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2" y="6"/>
                    <a:pt x="24" y="9"/>
                    <a:pt x="24" y="12"/>
                  </a:cubicBezTo>
                  <a:cubicBezTo>
                    <a:pt x="24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7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7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20" y="16"/>
                    <a:pt x="20" y="12"/>
                  </a:cubicBezTo>
                  <a:cubicBezTo>
                    <a:pt x="20" y="10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45"/>
            <p:cNvSpPr/>
            <p:nvPr/>
          </p:nvSpPr>
          <p:spPr>
            <a:xfrm>
              <a:off x="6212607" y="3031921"/>
              <a:ext cx="131622" cy="150491"/>
            </a:xfrm>
            <a:custGeom>
              <a:avLst/>
              <a:gdLst/>
              <a:ahLst/>
              <a:cxnLst/>
              <a:rect l="l" t="t" r="r" b="b"/>
              <a:pathLst>
                <a:path w="124" h="142" extrusionOk="0">
                  <a:moveTo>
                    <a:pt x="89" y="142"/>
                  </a:moveTo>
                  <a:cubicBezTo>
                    <a:pt x="81" y="92"/>
                    <a:pt x="47" y="51"/>
                    <a:pt x="0" y="3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1" y="22"/>
                    <a:pt x="114" y="74"/>
                    <a:pt x="124" y="136"/>
                  </a:cubicBezTo>
                  <a:lnTo>
                    <a:pt x="89" y="1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45"/>
            <p:cNvSpPr/>
            <p:nvPr/>
          </p:nvSpPr>
          <p:spPr>
            <a:xfrm>
              <a:off x="6121484" y="3175969"/>
              <a:ext cx="225046" cy="214001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38" y="202"/>
                  </a:moveTo>
                  <a:cubicBezTo>
                    <a:pt x="25" y="202"/>
                    <a:pt x="12" y="201"/>
                    <a:pt x="0" y="19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" y="165"/>
                    <a:pt x="28" y="166"/>
                    <a:pt x="38" y="166"/>
                  </a:cubicBezTo>
                  <a:cubicBezTo>
                    <a:pt x="114" y="166"/>
                    <a:pt x="176" y="104"/>
                    <a:pt x="176" y="28"/>
                  </a:cubicBezTo>
                  <a:cubicBezTo>
                    <a:pt x="176" y="20"/>
                    <a:pt x="176" y="13"/>
                    <a:pt x="175" y="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2" y="9"/>
                    <a:pt x="212" y="18"/>
                    <a:pt x="212" y="28"/>
                  </a:cubicBezTo>
                  <a:cubicBezTo>
                    <a:pt x="212" y="124"/>
                    <a:pt x="134" y="202"/>
                    <a:pt x="38" y="2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6" name="Google Shape;3146;p45"/>
            <p:cNvSpPr/>
            <p:nvPr/>
          </p:nvSpPr>
          <p:spPr>
            <a:xfrm>
              <a:off x="5970993" y="2996945"/>
              <a:ext cx="254500" cy="388883"/>
            </a:xfrm>
            <a:custGeom>
              <a:avLst/>
              <a:gdLst/>
              <a:ahLst/>
              <a:cxnLst/>
              <a:rect l="l" t="t" r="r" b="b"/>
              <a:pathLst>
                <a:path w="240" h="367" extrusionOk="0">
                  <a:moveTo>
                    <a:pt x="142" y="367"/>
                  </a:moveTo>
                  <a:cubicBezTo>
                    <a:pt x="135" y="366"/>
                    <a:pt x="128" y="364"/>
                    <a:pt x="121" y="361"/>
                  </a:cubicBezTo>
                  <a:cubicBezTo>
                    <a:pt x="77" y="345"/>
                    <a:pt x="42" y="313"/>
                    <a:pt x="22" y="271"/>
                  </a:cubicBezTo>
                  <a:cubicBezTo>
                    <a:pt x="2" y="229"/>
                    <a:pt x="0" y="181"/>
                    <a:pt x="16" y="137"/>
                  </a:cubicBezTo>
                  <a:cubicBezTo>
                    <a:pt x="49" y="47"/>
                    <a:pt x="149" y="0"/>
                    <a:pt x="240" y="33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193" y="54"/>
                    <a:pt x="155" y="56"/>
                    <a:pt x="122" y="71"/>
                  </a:cubicBezTo>
                  <a:cubicBezTo>
                    <a:pt x="88" y="87"/>
                    <a:pt x="63" y="115"/>
                    <a:pt x="50" y="150"/>
                  </a:cubicBezTo>
                  <a:cubicBezTo>
                    <a:pt x="37" y="184"/>
                    <a:pt x="39" y="222"/>
                    <a:pt x="55" y="256"/>
                  </a:cubicBezTo>
                  <a:cubicBezTo>
                    <a:pt x="71" y="289"/>
                    <a:pt x="98" y="315"/>
                    <a:pt x="133" y="327"/>
                  </a:cubicBezTo>
                  <a:cubicBezTo>
                    <a:pt x="139" y="329"/>
                    <a:pt x="144" y="331"/>
                    <a:pt x="150" y="332"/>
                  </a:cubicBezTo>
                  <a:lnTo>
                    <a:pt x="142" y="3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7" name="Google Shape;3147;p45"/>
            <p:cNvSpPr/>
            <p:nvPr/>
          </p:nvSpPr>
          <p:spPr>
            <a:xfrm>
              <a:off x="6411880" y="307932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6411880" y="3186554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411880" y="329240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6520952" y="3096351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6520952" y="320036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4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520952" y="330529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0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411880" y="2902600"/>
              <a:ext cx="272448" cy="4142"/>
            </a:xfrm>
            <a:custGeom>
              <a:avLst/>
              <a:gdLst/>
              <a:ahLst/>
              <a:cxnLst/>
              <a:rect l="l" t="t" r="r" b="b"/>
              <a:pathLst>
                <a:path w="257" h="4" extrusionOk="0">
                  <a:moveTo>
                    <a:pt x="25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6" y="0"/>
                    <a:pt x="257" y="1"/>
                    <a:pt x="257" y="2"/>
                  </a:cubicBezTo>
                  <a:cubicBezTo>
                    <a:pt x="257" y="3"/>
                    <a:pt x="256" y="4"/>
                    <a:pt x="25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6121484" y="2902600"/>
              <a:ext cx="261863" cy="4142"/>
            </a:xfrm>
            <a:custGeom>
              <a:avLst/>
              <a:gdLst/>
              <a:ahLst/>
              <a:cxnLst/>
              <a:rect l="l" t="t" r="r" b="b"/>
              <a:pathLst>
                <a:path w="247" h="4" extrusionOk="0">
                  <a:moveTo>
                    <a:pt x="2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6" y="0"/>
                    <a:pt x="247" y="1"/>
                    <a:pt x="247" y="2"/>
                  </a:cubicBezTo>
                  <a:cubicBezTo>
                    <a:pt x="247" y="3"/>
                    <a:pt x="246" y="4"/>
                    <a:pt x="2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5984800" y="2902600"/>
              <a:ext cx="127480" cy="4142"/>
            </a:xfrm>
            <a:custGeom>
              <a:avLst/>
              <a:gdLst/>
              <a:ahLst/>
              <a:cxnLst/>
              <a:rect l="l" t="t" r="r" b="b"/>
              <a:pathLst>
                <a:path w="120" h="4" extrusionOk="0">
                  <a:moveTo>
                    <a:pt x="1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3"/>
                    <a:pt x="119" y="4"/>
                    <a:pt x="1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530616" y="2944940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4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242521" y="2944940"/>
              <a:ext cx="254500" cy="4142"/>
            </a:xfrm>
            <a:custGeom>
              <a:avLst/>
              <a:gdLst/>
              <a:ahLst/>
              <a:cxnLst/>
              <a:rect l="l" t="t" r="r" b="b"/>
              <a:pathLst>
                <a:path w="240" h="4" extrusionOk="0">
                  <a:moveTo>
                    <a:pt x="2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9" y="0"/>
                    <a:pt x="240" y="1"/>
                    <a:pt x="240" y="2"/>
                  </a:cubicBezTo>
                  <a:cubicBezTo>
                    <a:pt x="240" y="4"/>
                    <a:pt x="239" y="4"/>
                    <a:pt x="2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5984800" y="2944940"/>
              <a:ext cx="233330" cy="4142"/>
            </a:xfrm>
            <a:custGeom>
              <a:avLst/>
              <a:gdLst/>
              <a:ahLst/>
              <a:cxnLst/>
              <a:rect l="l" t="t" r="r" b="b"/>
              <a:pathLst>
                <a:path w="220" h="4" extrusionOk="0">
                  <a:moveTo>
                    <a:pt x="2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9" y="0"/>
                    <a:pt x="220" y="1"/>
                    <a:pt x="220" y="2"/>
                  </a:cubicBezTo>
                  <a:cubicBezTo>
                    <a:pt x="220" y="4"/>
                    <a:pt x="219" y="4"/>
                    <a:pt x="2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6323059" y="2988200"/>
              <a:ext cx="361270" cy="4142"/>
            </a:xfrm>
            <a:custGeom>
              <a:avLst/>
              <a:gdLst/>
              <a:ahLst/>
              <a:cxnLst/>
              <a:rect l="l" t="t" r="r" b="b"/>
              <a:pathLst>
                <a:path w="341" h="4" extrusionOk="0">
                  <a:moveTo>
                    <a:pt x="33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0" y="0"/>
                    <a:pt x="341" y="0"/>
                    <a:pt x="341" y="2"/>
                  </a:cubicBezTo>
                  <a:cubicBezTo>
                    <a:pt x="341" y="3"/>
                    <a:pt x="340" y="4"/>
                    <a:pt x="33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050611" y="2988200"/>
              <a:ext cx="245756" cy="4142"/>
            </a:xfrm>
            <a:custGeom>
              <a:avLst/>
              <a:gdLst/>
              <a:ahLst/>
              <a:cxnLst/>
              <a:rect l="l" t="t" r="r" b="b"/>
              <a:pathLst>
                <a:path w="232" h="4" extrusionOk="0">
                  <a:moveTo>
                    <a:pt x="23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1" y="0"/>
                    <a:pt x="232" y="0"/>
                    <a:pt x="232" y="2"/>
                  </a:cubicBezTo>
                  <a:cubicBezTo>
                    <a:pt x="232" y="3"/>
                    <a:pt x="231" y="4"/>
                    <a:pt x="23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5984800" y="2988200"/>
              <a:ext cx="46942" cy="4142"/>
            </a:xfrm>
            <a:custGeom>
              <a:avLst/>
              <a:gdLst/>
              <a:ahLst/>
              <a:cxnLst/>
              <a:rect l="l" t="t" r="r" b="b"/>
              <a:pathLst>
                <a:path w="44" h="4" extrusionOk="0">
                  <a:moveTo>
                    <a:pt x="4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3"/>
                    <a:pt x="43" y="4"/>
                    <a:pt x="4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6233777" y="3555647"/>
              <a:ext cx="159235" cy="4142"/>
            </a:xfrm>
            <a:custGeom>
              <a:avLst/>
              <a:gdLst/>
              <a:ahLst/>
              <a:cxnLst/>
              <a:rect l="l" t="t" r="r" b="b"/>
              <a:pathLst>
                <a:path w="150" h="4" extrusionOk="0">
                  <a:moveTo>
                    <a:pt x="14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50" y="1"/>
                    <a:pt x="150" y="2"/>
                  </a:cubicBezTo>
                  <a:cubicBezTo>
                    <a:pt x="150" y="3"/>
                    <a:pt x="149" y="4"/>
                    <a:pt x="14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6064417" y="3555647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3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5984800" y="3555647"/>
              <a:ext cx="75475" cy="414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6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1"/>
                    <a:pt x="71" y="2"/>
                  </a:cubicBezTo>
                  <a:cubicBezTo>
                    <a:pt x="71" y="3"/>
                    <a:pt x="70" y="4"/>
                    <a:pt x="6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6301889" y="3597987"/>
              <a:ext cx="91123" cy="4142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134370" y="3597987"/>
              <a:ext cx="150491" cy="4142"/>
            </a:xfrm>
            <a:custGeom>
              <a:avLst/>
              <a:gdLst/>
              <a:ahLst/>
              <a:cxnLst/>
              <a:rect l="l" t="t" r="r" b="b"/>
              <a:pathLst>
                <a:path w="142" h="4" extrusionOk="0">
                  <a:moveTo>
                    <a:pt x="14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2" y="1"/>
                    <a:pt x="142" y="2"/>
                  </a:cubicBezTo>
                  <a:cubicBezTo>
                    <a:pt x="142" y="3"/>
                    <a:pt x="141" y="4"/>
                    <a:pt x="1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5984800" y="3597987"/>
              <a:ext cx="136684" cy="4142"/>
            </a:xfrm>
            <a:custGeom>
              <a:avLst/>
              <a:gdLst/>
              <a:ahLst/>
              <a:cxnLst/>
              <a:rect l="l" t="t" r="r" b="b"/>
              <a:pathLst>
                <a:path w="129" h="4" extrusionOk="0">
                  <a:moveTo>
                    <a:pt x="12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3"/>
                    <a:pt x="129" y="4"/>
                    <a:pt x="1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6180852" y="3640327"/>
              <a:ext cx="212160" cy="4142"/>
            </a:xfrm>
            <a:custGeom>
              <a:avLst/>
              <a:gdLst/>
              <a:ahLst/>
              <a:cxnLst/>
              <a:rect l="l" t="t" r="r" b="b"/>
              <a:pathLst>
                <a:path w="200" h="4" extrusionOk="0">
                  <a:moveTo>
                    <a:pt x="19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4"/>
                    <a:pt x="19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6022998" y="3640327"/>
              <a:ext cx="144048" cy="4142"/>
            </a:xfrm>
            <a:custGeom>
              <a:avLst/>
              <a:gdLst/>
              <a:ahLst/>
              <a:cxnLst/>
              <a:rect l="l" t="t" r="r" b="b"/>
              <a:pathLst>
                <a:path w="136" h="4" extrusionOk="0">
                  <a:moveTo>
                    <a:pt x="1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6" y="1"/>
                    <a:pt x="136" y="2"/>
                  </a:cubicBezTo>
                  <a:cubicBezTo>
                    <a:pt x="136" y="4"/>
                    <a:pt x="135" y="4"/>
                    <a:pt x="13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0" name="Google Shape;3170;p45"/>
            <p:cNvSpPr/>
            <p:nvPr/>
          </p:nvSpPr>
          <p:spPr>
            <a:xfrm>
              <a:off x="5984800" y="3640327"/>
              <a:ext cx="28533" cy="4142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4"/>
                    <a:pt x="26" y="4"/>
                    <a:pt x="2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1" name="Google Shape;3171;p45"/>
            <p:cNvSpPr/>
            <p:nvPr/>
          </p:nvSpPr>
          <p:spPr>
            <a:xfrm>
              <a:off x="5453710" y="4347679"/>
              <a:ext cx="184547" cy="113213"/>
            </a:xfrm>
            <a:custGeom>
              <a:avLst/>
              <a:gdLst/>
              <a:ahLst/>
              <a:cxnLst/>
              <a:rect l="l" t="t" r="r" b="b"/>
              <a:pathLst>
                <a:path w="174" h="107" extrusionOk="0">
                  <a:moveTo>
                    <a:pt x="28" y="0"/>
                  </a:moveTo>
                  <a:cubicBezTo>
                    <a:pt x="28" y="0"/>
                    <a:pt x="0" y="52"/>
                    <a:pt x="6" y="59"/>
                  </a:cubicBezTo>
                  <a:cubicBezTo>
                    <a:pt x="13" y="66"/>
                    <a:pt x="44" y="77"/>
                    <a:pt x="58" y="82"/>
                  </a:cubicBezTo>
                  <a:cubicBezTo>
                    <a:pt x="73" y="88"/>
                    <a:pt x="98" y="104"/>
                    <a:pt x="124" y="105"/>
                  </a:cubicBezTo>
                  <a:cubicBezTo>
                    <a:pt x="149" y="107"/>
                    <a:pt x="174" y="100"/>
                    <a:pt x="165" y="86"/>
                  </a:cubicBezTo>
                  <a:cubicBezTo>
                    <a:pt x="156" y="73"/>
                    <a:pt x="108" y="39"/>
                    <a:pt x="102" y="30"/>
                  </a:cubicBezTo>
                  <a:cubicBezTo>
                    <a:pt x="97" y="22"/>
                    <a:pt x="101" y="4"/>
                    <a:pt x="101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2" name="Google Shape;3172;p45"/>
            <p:cNvSpPr/>
            <p:nvPr/>
          </p:nvSpPr>
          <p:spPr>
            <a:xfrm>
              <a:off x="5451869" y="4345378"/>
              <a:ext cx="182246" cy="115514"/>
            </a:xfrm>
            <a:custGeom>
              <a:avLst/>
              <a:gdLst/>
              <a:ahLst/>
              <a:cxnLst/>
              <a:rect l="l" t="t" r="r" b="b"/>
              <a:pathLst>
                <a:path w="172" h="109" extrusionOk="0">
                  <a:moveTo>
                    <a:pt x="132" y="109"/>
                  </a:moveTo>
                  <a:cubicBezTo>
                    <a:pt x="130" y="109"/>
                    <a:pt x="128" y="109"/>
                    <a:pt x="126" y="109"/>
                  </a:cubicBezTo>
                  <a:cubicBezTo>
                    <a:pt x="107" y="108"/>
                    <a:pt x="88" y="99"/>
                    <a:pt x="73" y="92"/>
                  </a:cubicBezTo>
                  <a:cubicBezTo>
                    <a:pt x="68" y="90"/>
                    <a:pt x="63" y="87"/>
                    <a:pt x="59" y="86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33" y="76"/>
                    <a:pt x="12" y="68"/>
                    <a:pt x="7" y="62"/>
                  </a:cubicBezTo>
                  <a:cubicBezTo>
                    <a:pt x="0" y="55"/>
                    <a:pt x="21" y="14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5" y="7"/>
                    <a:pt x="101" y="24"/>
                    <a:pt x="106" y="31"/>
                  </a:cubicBezTo>
                  <a:cubicBezTo>
                    <a:pt x="108" y="35"/>
                    <a:pt x="119" y="44"/>
                    <a:pt x="131" y="53"/>
                  </a:cubicBezTo>
                  <a:cubicBezTo>
                    <a:pt x="146" y="66"/>
                    <a:pt x="163" y="79"/>
                    <a:pt x="169" y="87"/>
                  </a:cubicBezTo>
                  <a:cubicBezTo>
                    <a:pt x="172" y="92"/>
                    <a:pt x="171" y="96"/>
                    <a:pt x="170" y="98"/>
                  </a:cubicBezTo>
                  <a:cubicBezTo>
                    <a:pt x="165" y="106"/>
                    <a:pt x="149" y="109"/>
                    <a:pt x="132" y="109"/>
                  </a:cubicBezTo>
                  <a:close/>
                  <a:moveTo>
                    <a:pt x="31" y="5"/>
                  </a:moveTo>
                  <a:cubicBezTo>
                    <a:pt x="18" y="29"/>
                    <a:pt x="6" y="56"/>
                    <a:pt x="10" y="60"/>
                  </a:cubicBezTo>
                  <a:cubicBezTo>
                    <a:pt x="15" y="65"/>
                    <a:pt x="41" y="75"/>
                    <a:pt x="56" y="80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5" y="84"/>
                    <a:pt x="70" y="86"/>
                    <a:pt x="75" y="89"/>
                  </a:cubicBezTo>
                  <a:cubicBezTo>
                    <a:pt x="90" y="96"/>
                    <a:pt x="108" y="104"/>
                    <a:pt x="126" y="105"/>
                  </a:cubicBezTo>
                  <a:cubicBezTo>
                    <a:pt x="145" y="106"/>
                    <a:pt x="163" y="102"/>
                    <a:pt x="166" y="96"/>
                  </a:cubicBezTo>
                  <a:cubicBezTo>
                    <a:pt x="168" y="94"/>
                    <a:pt x="167" y="92"/>
                    <a:pt x="165" y="89"/>
                  </a:cubicBezTo>
                  <a:cubicBezTo>
                    <a:pt x="160" y="82"/>
                    <a:pt x="144" y="68"/>
                    <a:pt x="129" y="56"/>
                  </a:cubicBezTo>
                  <a:cubicBezTo>
                    <a:pt x="116" y="46"/>
                    <a:pt x="105" y="37"/>
                    <a:pt x="103" y="33"/>
                  </a:cubicBezTo>
                  <a:cubicBezTo>
                    <a:pt x="98" y="26"/>
                    <a:pt x="100" y="14"/>
                    <a:pt x="100" y="8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3" name="Google Shape;3173;p45"/>
            <p:cNvSpPr/>
            <p:nvPr/>
          </p:nvSpPr>
          <p:spPr>
            <a:xfrm>
              <a:off x="5459233" y="4400604"/>
              <a:ext cx="179024" cy="60288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55" y="21"/>
                  </a:moveTo>
                  <a:cubicBezTo>
                    <a:pt x="28" y="5"/>
                    <a:pt x="9" y="1"/>
                    <a:pt x="1" y="0"/>
                  </a:cubicBezTo>
                  <a:cubicBezTo>
                    <a:pt x="0" y="4"/>
                    <a:pt x="0" y="8"/>
                    <a:pt x="1" y="9"/>
                  </a:cubicBezTo>
                  <a:cubicBezTo>
                    <a:pt x="8" y="16"/>
                    <a:pt x="38" y="27"/>
                    <a:pt x="53" y="32"/>
                  </a:cubicBezTo>
                  <a:cubicBezTo>
                    <a:pt x="67" y="38"/>
                    <a:pt x="93" y="54"/>
                    <a:pt x="118" y="55"/>
                  </a:cubicBezTo>
                  <a:cubicBezTo>
                    <a:pt x="144" y="57"/>
                    <a:pt x="169" y="50"/>
                    <a:pt x="160" y="36"/>
                  </a:cubicBezTo>
                  <a:cubicBezTo>
                    <a:pt x="128" y="43"/>
                    <a:pt x="89" y="43"/>
                    <a:pt x="55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4" name="Google Shape;3174;p45"/>
            <p:cNvSpPr/>
            <p:nvPr/>
          </p:nvSpPr>
          <p:spPr>
            <a:xfrm>
              <a:off x="5456932" y="4398763"/>
              <a:ext cx="177183" cy="62129"/>
            </a:xfrm>
            <a:custGeom>
              <a:avLst/>
              <a:gdLst/>
              <a:ahLst/>
              <a:cxnLst/>
              <a:rect l="l" t="t" r="r" b="b"/>
              <a:pathLst>
                <a:path w="167" h="59" extrusionOk="0">
                  <a:moveTo>
                    <a:pt x="127" y="59"/>
                  </a:moveTo>
                  <a:cubicBezTo>
                    <a:pt x="125" y="59"/>
                    <a:pt x="122" y="59"/>
                    <a:pt x="120" y="59"/>
                  </a:cubicBezTo>
                  <a:cubicBezTo>
                    <a:pt x="101" y="58"/>
                    <a:pt x="83" y="49"/>
                    <a:pt x="68" y="42"/>
                  </a:cubicBezTo>
                  <a:cubicBezTo>
                    <a:pt x="63" y="40"/>
                    <a:pt x="58" y="37"/>
                    <a:pt x="54" y="3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28" y="26"/>
                    <a:pt x="7" y="18"/>
                    <a:pt x="1" y="12"/>
                  </a:cubicBezTo>
                  <a:cubicBezTo>
                    <a:pt x="0" y="10"/>
                    <a:pt x="0" y="7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32" y="5"/>
                    <a:pt x="58" y="22"/>
                  </a:cubicBezTo>
                  <a:cubicBezTo>
                    <a:pt x="94" y="44"/>
                    <a:pt x="134" y="42"/>
                    <a:pt x="161" y="36"/>
                  </a:cubicBezTo>
                  <a:cubicBezTo>
                    <a:pt x="162" y="36"/>
                    <a:pt x="163" y="36"/>
                    <a:pt x="164" y="37"/>
                  </a:cubicBezTo>
                  <a:cubicBezTo>
                    <a:pt x="167" y="42"/>
                    <a:pt x="166" y="46"/>
                    <a:pt x="165" y="48"/>
                  </a:cubicBezTo>
                  <a:cubicBezTo>
                    <a:pt x="160" y="56"/>
                    <a:pt x="143" y="59"/>
                    <a:pt x="127" y="59"/>
                  </a:cubicBezTo>
                  <a:close/>
                  <a:moveTo>
                    <a:pt x="4" y="4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10" y="15"/>
                    <a:pt x="36" y="25"/>
                    <a:pt x="51" y="3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4"/>
                    <a:pt x="64" y="36"/>
                    <a:pt x="70" y="39"/>
                  </a:cubicBezTo>
                  <a:cubicBezTo>
                    <a:pt x="84" y="46"/>
                    <a:pt x="102" y="54"/>
                    <a:pt x="121" y="55"/>
                  </a:cubicBezTo>
                  <a:cubicBezTo>
                    <a:pt x="140" y="56"/>
                    <a:pt x="158" y="52"/>
                    <a:pt x="161" y="46"/>
                  </a:cubicBezTo>
                  <a:cubicBezTo>
                    <a:pt x="162" y="44"/>
                    <a:pt x="162" y="43"/>
                    <a:pt x="161" y="41"/>
                  </a:cubicBezTo>
                  <a:cubicBezTo>
                    <a:pt x="133" y="46"/>
                    <a:pt x="92" y="48"/>
                    <a:pt x="56" y="25"/>
                  </a:cubicBezTo>
                  <a:cubicBezTo>
                    <a:pt x="31" y="10"/>
                    <a:pt x="13" y="5"/>
                    <a:pt x="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5" name="Google Shape;3175;p45"/>
            <p:cNvSpPr/>
            <p:nvPr/>
          </p:nvSpPr>
          <p:spPr>
            <a:xfrm>
              <a:off x="5341417" y="4360565"/>
              <a:ext cx="98947" cy="196052"/>
            </a:xfrm>
            <a:custGeom>
              <a:avLst/>
              <a:gdLst/>
              <a:ahLst/>
              <a:cxnLst/>
              <a:rect l="l" t="t" r="r" b="b"/>
              <a:pathLst>
                <a:path w="93" h="185" extrusionOk="0">
                  <a:moveTo>
                    <a:pt x="8" y="2"/>
                  </a:moveTo>
                  <a:cubicBezTo>
                    <a:pt x="8" y="2"/>
                    <a:pt x="0" y="85"/>
                    <a:pt x="5" y="117"/>
                  </a:cubicBezTo>
                  <a:cubicBezTo>
                    <a:pt x="9" y="148"/>
                    <a:pt x="35" y="180"/>
                    <a:pt x="52" y="183"/>
                  </a:cubicBezTo>
                  <a:cubicBezTo>
                    <a:pt x="69" y="185"/>
                    <a:pt x="93" y="174"/>
                    <a:pt x="93" y="140"/>
                  </a:cubicBezTo>
                  <a:cubicBezTo>
                    <a:pt x="93" y="106"/>
                    <a:pt x="73" y="61"/>
                    <a:pt x="73" y="46"/>
                  </a:cubicBezTo>
                  <a:cubicBezTo>
                    <a:pt x="73" y="31"/>
                    <a:pt x="71" y="7"/>
                    <a:pt x="71" y="3"/>
                  </a:cubicBezTo>
                  <a:cubicBezTo>
                    <a:pt x="71" y="0"/>
                    <a:pt x="8" y="2"/>
                    <a:pt x="8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6" name="Google Shape;3176;p45"/>
            <p:cNvSpPr/>
            <p:nvPr/>
          </p:nvSpPr>
          <p:spPr>
            <a:xfrm>
              <a:off x="5339577" y="4358264"/>
              <a:ext cx="102628" cy="198353"/>
            </a:xfrm>
            <a:custGeom>
              <a:avLst/>
              <a:gdLst/>
              <a:ahLst/>
              <a:cxnLst/>
              <a:rect l="l" t="t" r="r" b="b"/>
              <a:pathLst>
                <a:path w="97" h="187" extrusionOk="0">
                  <a:moveTo>
                    <a:pt x="59" y="187"/>
                  </a:moveTo>
                  <a:cubicBezTo>
                    <a:pt x="57" y="187"/>
                    <a:pt x="56" y="187"/>
                    <a:pt x="54" y="187"/>
                  </a:cubicBezTo>
                  <a:cubicBezTo>
                    <a:pt x="36" y="184"/>
                    <a:pt x="10" y="152"/>
                    <a:pt x="5" y="119"/>
                  </a:cubicBezTo>
                  <a:cubicBezTo>
                    <a:pt x="0" y="87"/>
                    <a:pt x="8" y="7"/>
                    <a:pt x="8" y="4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32" y="1"/>
                    <a:pt x="70" y="0"/>
                    <a:pt x="74" y="3"/>
                  </a:cubicBezTo>
                  <a:cubicBezTo>
                    <a:pt x="74" y="4"/>
                    <a:pt x="75" y="5"/>
                    <a:pt x="75" y="5"/>
                  </a:cubicBezTo>
                  <a:cubicBezTo>
                    <a:pt x="75" y="6"/>
                    <a:pt x="75" y="10"/>
                    <a:pt x="75" y="14"/>
                  </a:cubicBezTo>
                  <a:cubicBezTo>
                    <a:pt x="76" y="24"/>
                    <a:pt x="77" y="38"/>
                    <a:pt x="77" y="48"/>
                  </a:cubicBezTo>
                  <a:cubicBezTo>
                    <a:pt x="77" y="53"/>
                    <a:pt x="80" y="64"/>
                    <a:pt x="84" y="76"/>
                  </a:cubicBezTo>
                  <a:cubicBezTo>
                    <a:pt x="89" y="96"/>
                    <a:pt x="97" y="121"/>
                    <a:pt x="97" y="142"/>
                  </a:cubicBezTo>
                  <a:cubicBezTo>
                    <a:pt x="97" y="162"/>
                    <a:pt x="89" y="173"/>
                    <a:pt x="82" y="178"/>
                  </a:cubicBezTo>
                  <a:cubicBezTo>
                    <a:pt x="76" y="184"/>
                    <a:pt x="67" y="187"/>
                    <a:pt x="59" y="187"/>
                  </a:cubicBezTo>
                  <a:close/>
                  <a:moveTo>
                    <a:pt x="12" y="6"/>
                  </a:moveTo>
                  <a:cubicBezTo>
                    <a:pt x="11" y="18"/>
                    <a:pt x="4" y="90"/>
                    <a:pt x="9" y="118"/>
                  </a:cubicBezTo>
                  <a:cubicBezTo>
                    <a:pt x="13" y="149"/>
                    <a:pt x="38" y="180"/>
                    <a:pt x="55" y="183"/>
                  </a:cubicBezTo>
                  <a:cubicBezTo>
                    <a:pt x="63" y="184"/>
                    <a:pt x="73" y="181"/>
                    <a:pt x="80" y="175"/>
                  </a:cubicBezTo>
                  <a:cubicBezTo>
                    <a:pt x="88" y="168"/>
                    <a:pt x="93" y="157"/>
                    <a:pt x="93" y="142"/>
                  </a:cubicBezTo>
                  <a:cubicBezTo>
                    <a:pt x="93" y="121"/>
                    <a:pt x="85" y="97"/>
                    <a:pt x="80" y="78"/>
                  </a:cubicBezTo>
                  <a:cubicBezTo>
                    <a:pt x="76" y="64"/>
                    <a:pt x="73" y="54"/>
                    <a:pt x="73" y="48"/>
                  </a:cubicBezTo>
                  <a:cubicBezTo>
                    <a:pt x="73" y="38"/>
                    <a:pt x="72" y="24"/>
                    <a:pt x="71" y="15"/>
                  </a:cubicBezTo>
                  <a:cubicBezTo>
                    <a:pt x="71" y="11"/>
                    <a:pt x="71" y="8"/>
                    <a:pt x="71" y="6"/>
                  </a:cubicBezTo>
                  <a:cubicBezTo>
                    <a:pt x="65" y="5"/>
                    <a:pt x="38" y="5"/>
                    <a:pt x="1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p45"/>
            <p:cNvSpPr/>
            <p:nvPr/>
          </p:nvSpPr>
          <p:spPr>
            <a:xfrm>
              <a:off x="5344639" y="4463194"/>
              <a:ext cx="94344" cy="93424"/>
            </a:xfrm>
            <a:custGeom>
              <a:avLst/>
              <a:gdLst/>
              <a:ahLst/>
              <a:cxnLst/>
              <a:rect l="l" t="t" r="r" b="b"/>
              <a:pathLst>
                <a:path w="89" h="88" extrusionOk="0">
                  <a:moveTo>
                    <a:pt x="88" y="28"/>
                  </a:moveTo>
                  <a:cubicBezTo>
                    <a:pt x="85" y="47"/>
                    <a:pt x="77" y="70"/>
                    <a:pt x="48" y="65"/>
                  </a:cubicBezTo>
                  <a:cubicBezTo>
                    <a:pt x="17" y="60"/>
                    <a:pt x="4" y="15"/>
                    <a:pt x="0" y="0"/>
                  </a:cubicBezTo>
                  <a:cubicBezTo>
                    <a:pt x="0" y="7"/>
                    <a:pt x="1" y="13"/>
                    <a:pt x="1" y="20"/>
                  </a:cubicBezTo>
                  <a:cubicBezTo>
                    <a:pt x="6" y="51"/>
                    <a:pt x="32" y="83"/>
                    <a:pt x="49" y="86"/>
                  </a:cubicBezTo>
                  <a:cubicBezTo>
                    <a:pt x="66" y="88"/>
                    <a:pt x="89" y="77"/>
                    <a:pt x="89" y="43"/>
                  </a:cubicBezTo>
                  <a:cubicBezTo>
                    <a:pt x="89" y="38"/>
                    <a:pt x="89" y="33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8" name="Google Shape;3178;p45"/>
            <p:cNvSpPr/>
            <p:nvPr/>
          </p:nvSpPr>
          <p:spPr>
            <a:xfrm>
              <a:off x="5342798" y="4460892"/>
              <a:ext cx="98486" cy="95725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56" y="90"/>
                  </a:moveTo>
                  <a:cubicBezTo>
                    <a:pt x="54" y="90"/>
                    <a:pt x="52" y="90"/>
                    <a:pt x="51" y="90"/>
                  </a:cubicBezTo>
                  <a:cubicBezTo>
                    <a:pt x="33" y="87"/>
                    <a:pt x="7" y="55"/>
                    <a:pt x="1" y="22"/>
                  </a:cubicBezTo>
                  <a:cubicBezTo>
                    <a:pt x="1" y="15"/>
                    <a:pt x="0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8" y="19"/>
                    <a:pt x="21" y="60"/>
                    <a:pt x="50" y="65"/>
                  </a:cubicBezTo>
                  <a:cubicBezTo>
                    <a:pt x="78" y="69"/>
                    <a:pt x="85" y="47"/>
                    <a:pt x="89" y="30"/>
                  </a:cubicBezTo>
                  <a:cubicBezTo>
                    <a:pt x="89" y="29"/>
                    <a:pt x="89" y="28"/>
                    <a:pt x="91" y="28"/>
                  </a:cubicBezTo>
                  <a:cubicBezTo>
                    <a:pt x="92" y="28"/>
                    <a:pt x="92" y="29"/>
                    <a:pt x="92" y="30"/>
                  </a:cubicBezTo>
                  <a:cubicBezTo>
                    <a:pt x="93" y="35"/>
                    <a:pt x="93" y="40"/>
                    <a:pt x="93" y="45"/>
                  </a:cubicBezTo>
                  <a:cubicBezTo>
                    <a:pt x="93" y="65"/>
                    <a:pt x="86" y="76"/>
                    <a:pt x="79" y="81"/>
                  </a:cubicBezTo>
                  <a:cubicBezTo>
                    <a:pt x="73" y="87"/>
                    <a:pt x="64" y="90"/>
                    <a:pt x="56" y="90"/>
                  </a:cubicBezTo>
                  <a:close/>
                  <a:moveTo>
                    <a:pt x="5" y="20"/>
                  </a:moveTo>
                  <a:cubicBezTo>
                    <a:pt x="5" y="20"/>
                    <a:pt x="5" y="21"/>
                    <a:pt x="5" y="21"/>
                  </a:cubicBezTo>
                  <a:cubicBezTo>
                    <a:pt x="10" y="53"/>
                    <a:pt x="35" y="83"/>
                    <a:pt x="51" y="86"/>
                  </a:cubicBezTo>
                  <a:cubicBezTo>
                    <a:pt x="60" y="87"/>
                    <a:pt x="70" y="84"/>
                    <a:pt x="77" y="78"/>
                  </a:cubicBezTo>
                  <a:cubicBezTo>
                    <a:pt x="85" y="71"/>
                    <a:pt x="89" y="59"/>
                    <a:pt x="89" y="45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5" y="57"/>
                    <a:pt x="75" y="73"/>
                    <a:pt x="50" y="69"/>
                  </a:cubicBezTo>
                  <a:cubicBezTo>
                    <a:pt x="26" y="65"/>
                    <a:pt x="12" y="40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45"/>
            <p:cNvSpPr/>
            <p:nvPr/>
          </p:nvSpPr>
          <p:spPr>
            <a:xfrm>
              <a:off x="5343718" y="3626520"/>
              <a:ext cx="410053" cy="770862"/>
            </a:xfrm>
            <a:custGeom>
              <a:avLst/>
              <a:gdLst/>
              <a:ahLst/>
              <a:cxnLst/>
              <a:rect l="l" t="t" r="r" b="b"/>
              <a:pathLst>
                <a:path w="387" h="727" extrusionOk="0">
                  <a:moveTo>
                    <a:pt x="3" y="70"/>
                  </a:moveTo>
                  <a:cubicBezTo>
                    <a:pt x="43" y="419"/>
                    <a:pt x="43" y="419"/>
                    <a:pt x="43" y="419"/>
                  </a:cubicBezTo>
                  <a:cubicBezTo>
                    <a:pt x="43" y="419"/>
                    <a:pt x="26" y="492"/>
                    <a:pt x="21" y="530"/>
                  </a:cubicBezTo>
                  <a:cubicBezTo>
                    <a:pt x="16" y="568"/>
                    <a:pt x="0" y="705"/>
                    <a:pt x="0" y="705"/>
                  </a:cubicBezTo>
                  <a:cubicBezTo>
                    <a:pt x="0" y="705"/>
                    <a:pt x="5" y="715"/>
                    <a:pt x="23" y="721"/>
                  </a:cubicBezTo>
                  <a:cubicBezTo>
                    <a:pt x="42" y="727"/>
                    <a:pt x="63" y="721"/>
                    <a:pt x="70" y="712"/>
                  </a:cubicBezTo>
                  <a:cubicBezTo>
                    <a:pt x="76" y="703"/>
                    <a:pt x="80" y="693"/>
                    <a:pt x="83" y="682"/>
                  </a:cubicBezTo>
                  <a:cubicBezTo>
                    <a:pt x="84" y="675"/>
                    <a:pt x="160" y="455"/>
                    <a:pt x="164" y="436"/>
                  </a:cubicBezTo>
                  <a:cubicBezTo>
                    <a:pt x="167" y="418"/>
                    <a:pt x="168" y="381"/>
                    <a:pt x="168" y="375"/>
                  </a:cubicBezTo>
                  <a:cubicBezTo>
                    <a:pt x="168" y="369"/>
                    <a:pt x="171" y="193"/>
                    <a:pt x="171" y="193"/>
                  </a:cubicBezTo>
                  <a:cubicBezTo>
                    <a:pt x="265" y="400"/>
                    <a:pt x="265" y="400"/>
                    <a:pt x="265" y="400"/>
                  </a:cubicBezTo>
                  <a:cubicBezTo>
                    <a:pt x="265" y="400"/>
                    <a:pt x="227" y="441"/>
                    <a:pt x="218" y="469"/>
                  </a:cubicBezTo>
                  <a:cubicBezTo>
                    <a:pt x="208" y="497"/>
                    <a:pt x="139" y="660"/>
                    <a:pt x="138" y="664"/>
                  </a:cubicBezTo>
                  <a:cubicBezTo>
                    <a:pt x="137" y="667"/>
                    <a:pt x="128" y="682"/>
                    <a:pt x="128" y="682"/>
                  </a:cubicBezTo>
                  <a:cubicBezTo>
                    <a:pt x="141" y="686"/>
                    <a:pt x="154" y="690"/>
                    <a:pt x="167" y="693"/>
                  </a:cubicBezTo>
                  <a:cubicBezTo>
                    <a:pt x="180" y="695"/>
                    <a:pt x="193" y="695"/>
                    <a:pt x="205" y="693"/>
                  </a:cubicBezTo>
                  <a:cubicBezTo>
                    <a:pt x="205" y="693"/>
                    <a:pt x="219" y="673"/>
                    <a:pt x="222" y="666"/>
                  </a:cubicBezTo>
                  <a:cubicBezTo>
                    <a:pt x="224" y="662"/>
                    <a:pt x="379" y="432"/>
                    <a:pt x="382" y="420"/>
                  </a:cubicBezTo>
                  <a:cubicBezTo>
                    <a:pt x="386" y="408"/>
                    <a:pt x="387" y="399"/>
                    <a:pt x="386" y="378"/>
                  </a:cubicBezTo>
                  <a:cubicBezTo>
                    <a:pt x="385" y="357"/>
                    <a:pt x="304" y="68"/>
                    <a:pt x="304" y="59"/>
                  </a:cubicBezTo>
                  <a:cubicBezTo>
                    <a:pt x="304" y="50"/>
                    <a:pt x="286" y="10"/>
                    <a:pt x="286" y="10"/>
                  </a:cubicBezTo>
                  <a:cubicBezTo>
                    <a:pt x="286" y="10"/>
                    <a:pt x="150" y="22"/>
                    <a:pt x="118" y="19"/>
                  </a:cubicBezTo>
                  <a:cubicBezTo>
                    <a:pt x="87" y="15"/>
                    <a:pt x="22" y="0"/>
                    <a:pt x="22" y="0"/>
                  </a:cubicBezTo>
                  <a:lnTo>
                    <a:pt x="3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341417" y="3624680"/>
              <a:ext cx="414655" cy="770862"/>
            </a:xfrm>
            <a:custGeom>
              <a:avLst/>
              <a:gdLst/>
              <a:ahLst/>
              <a:cxnLst/>
              <a:rect l="l" t="t" r="r" b="b"/>
              <a:pathLst>
                <a:path w="391" h="727" extrusionOk="0">
                  <a:moveTo>
                    <a:pt x="41" y="727"/>
                  </a:moveTo>
                  <a:cubicBezTo>
                    <a:pt x="35" y="727"/>
                    <a:pt x="30" y="727"/>
                    <a:pt x="25" y="725"/>
                  </a:cubicBezTo>
                  <a:cubicBezTo>
                    <a:pt x="6" y="718"/>
                    <a:pt x="0" y="708"/>
                    <a:pt x="0" y="708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0" y="705"/>
                    <a:pt x="16" y="569"/>
                    <a:pt x="21" y="532"/>
                  </a:cubicBezTo>
                  <a:cubicBezTo>
                    <a:pt x="26" y="496"/>
                    <a:pt x="42" y="427"/>
                    <a:pt x="43" y="42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5" y="1"/>
                    <a:pt x="89" y="15"/>
                    <a:pt x="121" y="19"/>
                  </a:cubicBezTo>
                  <a:cubicBezTo>
                    <a:pt x="152" y="22"/>
                    <a:pt x="286" y="10"/>
                    <a:pt x="288" y="10"/>
                  </a:cubicBezTo>
                  <a:cubicBezTo>
                    <a:pt x="288" y="10"/>
                    <a:pt x="289" y="11"/>
                    <a:pt x="290" y="11"/>
                  </a:cubicBezTo>
                  <a:cubicBezTo>
                    <a:pt x="291" y="16"/>
                    <a:pt x="308" y="52"/>
                    <a:pt x="308" y="61"/>
                  </a:cubicBezTo>
                  <a:cubicBezTo>
                    <a:pt x="308" y="65"/>
                    <a:pt x="323" y="121"/>
                    <a:pt x="339" y="180"/>
                  </a:cubicBezTo>
                  <a:cubicBezTo>
                    <a:pt x="362" y="268"/>
                    <a:pt x="389" y="368"/>
                    <a:pt x="390" y="380"/>
                  </a:cubicBezTo>
                  <a:cubicBezTo>
                    <a:pt x="391" y="401"/>
                    <a:pt x="390" y="410"/>
                    <a:pt x="386" y="422"/>
                  </a:cubicBezTo>
                  <a:cubicBezTo>
                    <a:pt x="384" y="430"/>
                    <a:pt x="323" y="523"/>
                    <a:pt x="260" y="616"/>
                  </a:cubicBezTo>
                  <a:cubicBezTo>
                    <a:pt x="242" y="645"/>
                    <a:pt x="227" y="667"/>
                    <a:pt x="226" y="669"/>
                  </a:cubicBezTo>
                  <a:cubicBezTo>
                    <a:pt x="223" y="676"/>
                    <a:pt x="210" y="695"/>
                    <a:pt x="209" y="696"/>
                  </a:cubicBezTo>
                  <a:cubicBezTo>
                    <a:pt x="209" y="696"/>
                    <a:pt x="208" y="697"/>
                    <a:pt x="208" y="697"/>
                  </a:cubicBezTo>
                  <a:cubicBezTo>
                    <a:pt x="195" y="699"/>
                    <a:pt x="182" y="699"/>
                    <a:pt x="169" y="697"/>
                  </a:cubicBezTo>
                  <a:cubicBezTo>
                    <a:pt x="156" y="694"/>
                    <a:pt x="142" y="690"/>
                    <a:pt x="130" y="686"/>
                  </a:cubicBezTo>
                  <a:cubicBezTo>
                    <a:pt x="129" y="686"/>
                    <a:pt x="129" y="685"/>
                    <a:pt x="128" y="685"/>
                  </a:cubicBezTo>
                  <a:cubicBezTo>
                    <a:pt x="128" y="684"/>
                    <a:pt x="128" y="684"/>
                    <a:pt x="129" y="683"/>
                  </a:cubicBezTo>
                  <a:cubicBezTo>
                    <a:pt x="131" y="679"/>
                    <a:pt x="137" y="668"/>
                    <a:pt x="138" y="665"/>
                  </a:cubicBezTo>
                  <a:cubicBezTo>
                    <a:pt x="139" y="664"/>
                    <a:pt x="143" y="653"/>
                    <a:pt x="152" y="631"/>
                  </a:cubicBezTo>
                  <a:cubicBezTo>
                    <a:pt x="173" y="582"/>
                    <a:pt x="211" y="490"/>
                    <a:pt x="218" y="470"/>
                  </a:cubicBezTo>
                  <a:cubicBezTo>
                    <a:pt x="227" y="444"/>
                    <a:pt x="259" y="408"/>
                    <a:pt x="265" y="401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4" y="240"/>
                    <a:pt x="172" y="372"/>
                    <a:pt x="172" y="377"/>
                  </a:cubicBezTo>
                  <a:cubicBezTo>
                    <a:pt x="172" y="384"/>
                    <a:pt x="171" y="421"/>
                    <a:pt x="168" y="439"/>
                  </a:cubicBezTo>
                  <a:cubicBezTo>
                    <a:pt x="165" y="450"/>
                    <a:pt x="139" y="527"/>
                    <a:pt x="116" y="595"/>
                  </a:cubicBezTo>
                  <a:cubicBezTo>
                    <a:pt x="102" y="640"/>
                    <a:pt x="87" y="681"/>
                    <a:pt x="87" y="684"/>
                  </a:cubicBezTo>
                  <a:cubicBezTo>
                    <a:pt x="84" y="695"/>
                    <a:pt x="80" y="706"/>
                    <a:pt x="73" y="715"/>
                  </a:cubicBezTo>
                  <a:cubicBezTo>
                    <a:pt x="68" y="722"/>
                    <a:pt x="55" y="727"/>
                    <a:pt x="41" y="727"/>
                  </a:cubicBezTo>
                  <a:close/>
                  <a:moveTo>
                    <a:pt x="4" y="706"/>
                  </a:moveTo>
                  <a:cubicBezTo>
                    <a:pt x="5" y="708"/>
                    <a:pt x="11" y="716"/>
                    <a:pt x="26" y="721"/>
                  </a:cubicBezTo>
                  <a:cubicBezTo>
                    <a:pt x="44" y="727"/>
                    <a:pt x="65" y="721"/>
                    <a:pt x="70" y="713"/>
                  </a:cubicBezTo>
                  <a:cubicBezTo>
                    <a:pt x="76" y="704"/>
                    <a:pt x="81" y="694"/>
                    <a:pt x="83" y="683"/>
                  </a:cubicBezTo>
                  <a:cubicBezTo>
                    <a:pt x="84" y="680"/>
                    <a:pt x="95" y="648"/>
                    <a:pt x="113" y="594"/>
                  </a:cubicBezTo>
                  <a:cubicBezTo>
                    <a:pt x="134" y="529"/>
                    <a:pt x="162" y="449"/>
                    <a:pt x="164" y="438"/>
                  </a:cubicBezTo>
                  <a:cubicBezTo>
                    <a:pt x="167" y="420"/>
                    <a:pt x="168" y="384"/>
                    <a:pt x="168" y="377"/>
                  </a:cubicBezTo>
                  <a:cubicBezTo>
                    <a:pt x="168" y="371"/>
                    <a:pt x="171" y="197"/>
                    <a:pt x="171" y="195"/>
                  </a:cubicBezTo>
                  <a:cubicBezTo>
                    <a:pt x="171" y="195"/>
                    <a:pt x="172" y="194"/>
                    <a:pt x="173" y="194"/>
                  </a:cubicBezTo>
                  <a:cubicBezTo>
                    <a:pt x="173" y="193"/>
                    <a:pt x="174" y="194"/>
                    <a:pt x="175" y="195"/>
                  </a:cubicBezTo>
                  <a:cubicBezTo>
                    <a:pt x="269" y="401"/>
                    <a:pt x="269" y="401"/>
                    <a:pt x="269" y="401"/>
                  </a:cubicBezTo>
                  <a:cubicBezTo>
                    <a:pt x="269" y="402"/>
                    <a:pt x="269" y="403"/>
                    <a:pt x="268" y="403"/>
                  </a:cubicBezTo>
                  <a:cubicBezTo>
                    <a:pt x="268" y="404"/>
                    <a:pt x="231" y="444"/>
                    <a:pt x="222" y="471"/>
                  </a:cubicBezTo>
                  <a:cubicBezTo>
                    <a:pt x="215" y="492"/>
                    <a:pt x="177" y="583"/>
                    <a:pt x="156" y="632"/>
                  </a:cubicBezTo>
                  <a:cubicBezTo>
                    <a:pt x="148" y="651"/>
                    <a:pt x="142" y="665"/>
                    <a:pt x="142" y="666"/>
                  </a:cubicBezTo>
                  <a:cubicBezTo>
                    <a:pt x="141" y="669"/>
                    <a:pt x="136" y="679"/>
                    <a:pt x="133" y="683"/>
                  </a:cubicBezTo>
                  <a:cubicBezTo>
                    <a:pt x="145" y="687"/>
                    <a:pt x="157" y="690"/>
                    <a:pt x="170" y="693"/>
                  </a:cubicBezTo>
                  <a:cubicBezTo>
                    <a:pt x="182" y="695"/>
                    <a:pt x="194" y="695"/>
                    <a:pt x="206" y="693"/>
                  </a:cubicBezTo>
                  <a:cubicBezTo>
                    <a:pt x="209" y="689"/>
                    <a:pt x="219" y="673"/>
                    <a:pt x="222" y="667"/>
                  </a:cubicBezTo>
                  <a:cubicBezTo>
                    <a:pt x="223" y="666"/>
                    <a:pt x="232" y="652"/>
                    <a:pt x="257" y="614"/>
                  </a:cubicBezTo>
                  <a:cubicBezTo>
                    <a:pt x="300" y="550"/>
                    <a:pt x="380" y="429"/>
                    <a:pt x="382" y="421"/>
                  </a:cubicBezTo>
                  <a:cubicBezTo>
                    <a:pt x="386" y="409"/>
                    <a:pt x="387" y="401"/>
                    <a:pt x="386" y="380"/>
                  </a:cubicBezTo>
                  <a:cubicBezTo>
                    <a:pt x="385" y="368"/>
                    <a:pt x="357" y="264"/>
                    <a:pt x="335" y="181"/>
                  </a:cubicBezTo>
                  <a:cubicBezTo>
                    <a:pt x="315" y="107"/>
                    <a:pt x="304" y="65"/>
                    <a:pt x="304" y="61"/>
                  </a:cubicBezTo>
                  <a:cubicBezTo>
                    <a:pt x="304" y="55"/>
                    <a:pt x="292" y="26"/>
                    <a:pt x="286" y="14"/>
                  </a:cubicBezTo>
                  <a:cubicBezTo>
                    <a:pt x="271" y="16"/>
                    <a:pt x="150" y="26"/>
                    <a:pt x="120" y="23"/>
                  </a:cubicBezTo>
                  <a:cubicBezTo>
                    <a:pt x="92" y="19"/>
                    <a:pt x="36" y="7"/>
                    <a:pt x="25" y="5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47" y="421"/>
                    <a:pt x="47" y="421"/>
                    <a:pt x="47" y="421"/>
                  </a:cubicBezTo>
                  <a:cubicBezTo>
                    <a:pt x="47" y="422"/>
                    <a:pt x="47" y="422"/>
                    <a:pt x="47" y="422"/>
                  </a:cubicBezTo>
                  <a:cubicBezTo>
                    <a:pt x="47" y="422"/>
                    <a:pt x="30" y="495"/>
                    <a:pt x="25" y="533"/>
                  </a:cubicBezTo>
                  <a:cubicBezTo>
                    <a:pt x="20" y="569"/>
                    <a:pt x="5" y="696"/>
                    <a:pt x="4" y="7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5455091" y="3175969"/>
              <a:ext cx="174882" cy="514062"/>
            </a:xfrm>
            <a:custGeom>
              <a:avLst/>
              <a:gdLst/>
              <a:ahLst/>
              <a:cxnLst/>
              <a:rect l="l" t="t" r="r" b="b"/>
              <a:pathLst>
                <a:path w="165" h="485" extrusionOk="0">
                  <a:moveTo>
                    <a:pt x="31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9" y="461"/>
                    <a:pt x="47" y="485"/>
                    <a:pt x="101" y="472"/>
                  </a:cubicBezTo>
                  <a:cubicBezTo>
                    <a:pt x="154" y="460"/>
                    <a:pt x="165" y="449"/>
                    <a:pt x="165" y="449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6"/>
                    <a:pt x="114" y="10"/>
                    <a:pt x="88" y="5"/>
                  </a:cubicBezTo>
                  <a:cubicBezTo>
                    <a:pt x="69" y="1"/>
                    <a:pt x="50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452790" y="3173668"/>
              <a:ext cx="179024" cy="513601"/>
            </a:xfrm>
            <a:custGeom>
              <a:avLst/>
              <a:gdLst/>
              <a:ahLst/>
              <a:cxnLst/>
              <a:rect l="l" t="t" r="r" b="b"/>
              <a:pathLst>
                <a:path w="169" h="484" extrusionOk="0">
                  <a:moveTo>
                    <a:pt x="71" y="480"/>
                  </a:moveTo>
                  <a:cubicBezTo>
                    <a:pt x="34" y="480"/>
                    <a:pt x="10" y="465"/>
                    <a:pt x="10" y="465"/>
                  </a:cubicBezTo>
                  <a:cubicBezTo>
                    <a:pt x="9" y="464"/>
                    <a:pt x="9" y="464"/>
                    <a:pt x="9" y="4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52" y="0"/>
                    <a:pt x="71" y="1"/>
                    <a:pt x="90" y="5"/>
                  </a:cubicBezTo>
                  <a:cubicBezTo>
                    <a:pt x="116" y="10"/>
                    <a:pt x="160" y="26"/>
                    <a:pt x="161" y="26"/>
                  </a:cubicBezTo>
                  <a:cubicBezTo>
                    <a:pt x="162" y="27"/>
                    <a:pt x="162" y="27"/>
                    <a:pt x="162" y="28"/>
                  </a:cubicBezTo>
                  <a:cubicBezTo>
                    <a:pt x="169" y="451"/>
                    <a:pt x="169" y="451"/>
                    <a:pt x="169" y="451"/>
                  </a:cubicBezTo>
                  <a:cubicBezTo>
                    <a:pt x="169" y="452"/>
                    <a:pt x="169" y="452"/>
                    <a:pt x="168" y="453"/>
                  </a:cubicBezTo>
                  <a:cubicBezTo>
                    <a:pt x="168" y="453"/>
                    <a:pt x="157" y="464"/>
                    <a:pt x="103" y="476"/>
                  </a:cubicBezTo>
                  <a:cubicBezTo>
                    <a:pt x="92" y="479"/>
                    <a:pt x="81" y="480"/>
                    <a:pt x="71" y="480"/>
                  </a:cubicBezTo>
                  <a:close/>
                  <a:moveTo>
                    <a:pt x="13" y="462"/>
                  </a:moveTo>
                  <a:cubicBezTo>
                    <a:pt x="19" y="465"/>
                    <a:pt x="54" y="484"/>
                    <a:pt x="102" y="472"/>
                  </a:cubicBezTo>
                  <a:cubicBezTo>
                    <a:pt x="148" y="462"/>
                    <a:pt x="162" y="452"/>
                    <a:pt x="165" y="45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1" y="27"/>
                    <a:pt x="112" y="14"/>
                    <a:pt x="90" y="9"/>
                  </a:cubicBezTo>
                  <a:cubicBezTo>
                    <a:pt x="71" y="5"/>
                    <a:pt x="52" y="4"/>
                    <a:pt x="3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13" y="4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5605582" y="3192997"/>
              <a:ext cx="192831" cy="547197"/>
            </a:xfrm>
            <a:custGeom>
              <a:avLst/>
              <a:gdLst/>
              <a:ahLst/>
              <a:cxnLst/>
              <a:rect l="l" t="t" r="r" b="b"/>
              <a:pathLst>
                <a:path w="182" h="516" extrusionOk="0">
                  <a:moveTo>
                    <a:pt x="0" y="138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17" y="515"/>
                    <a:pt x="33" y="513"/>
                    <a:pt x="50" y="510"/>
                  </a:cubicBezTo>
                  <a:cubicBezTo>
                    <a:pt x="80" y="505"/>
                    <a:pt x="88" y="493"/>
                    <a:pt x="88" y="493"/>
                  </a:cubicBezTo>
                  <a:cubicBezTo>
                    <a:pt x="88" y="493"/>
                    <a:pt x="66" y="395"/>
                    <a:pt x="66" y="370"/>
                  </a:cubicBezTo>
                  <a:cubicBezTo>
                    <a:pt x="66" y="345"/>
                    <a:pt x="67" y="318"/>
                    <a:pt x="67" y="318"/>
                  </a:cubicBezTo>
                  <a:cubicBezTo>
                    <a:pt x="67" y="318"/>
                    <a:pt x="95" y="350"/>
                    <a:pt x="110" y="359"/>
                  </a:cubicBezTo>
                  <a:cubicBezTo>
                    <a:pt x="125" y="368"/>
                    <a:pt x="156" y="363"/>
                    <a:pt x="169" y="326"/>
                  </a:cubicBezTo>
                  <a:cubicBezTo>
                    <a:pt x="182" y="289"/>
                    <a:pt x="169" y="253"/>
                    <a:pt x="158" y="233"/>
                  </a:cubicBezTo>
                  <a:cubicBezTo>
                    <a:pt x="148" y="212"/>
                    <a:pt x="126" y="133"/>
                    <a:pt x="121" y="109"/>
                  </a:cubicBezTo>
                  <a:cubicBezTo>
                    <a:pt x="116" y="84"/>
                    <a:pt x="114" y="53"/>
                    <a:pt x="103" y="41"/>
                  </a:cubicBezTo>
                  <a:cubicBezTo>
                    <a:pt x="92" y="28"/>
                    <a:pt x="36" y="9"/>
                    <a:pt x="30" y="6"/>
                  </a:cubicBezTo>
                  <a:cubicBezTo>
                    <a:pt x="23" y="4"/>
                    <a:pt x="16" y="1"/>
                    <a:pt x="9" y="0"/>
                  </a:cubicBezTo>
                  <a:lnTo>
                    <a:pt x="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603280" y="3190696"/>
              <a:ext cx="194211" cy="551339"/>
            </a:xfrm>
            <a:custGeom>
              <a:avLst/>
              <a:gdLst/>
              <a:ahLst/>
              <a:cxnLst/>
              <a:rect l="l" t="t" r="r" b="b"/>
              <a:pathLst>
                <a:path w="183" h="520" extrusionOk="0">
                  <a:moveTo>
                    <a:pt x="2" y="520"/>
                  </a:moveTo>
                  <a:cubicBezTo>
                    <a:pt x="1" y="520"/>
                    <a:pt x="1" y="520"/>
                    <a:pt x="1" y="519"/>
                  </a:cubicBezTo>
                  <a:cubicBezTo>
                    <a:pt x="0" y="519"/>
                    <a:pt x="0" y="518"/>
                    <a:pt x="0" y="5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2"/>
                    <a:pt x="26" y="4"/>
                    <a:pt x="33" y="6"/>
                  </a:cubicBezTo>
                  <a:cubicBezTo>
                    <a:pt x="34" y="7"/>
                    <a:pt x="37" y="8"/>
                    <a:pt x="41" y="10"/>
                  </a:cubicBezTo>
                  <a:cubicBezTo>
                    <a:pt x="59" y="16"/>
                    <a:pt x="97" y="31"/>
                    <a:pt x="106" y="41"/>
                  </a:cubicBezTo>
                  <a:cubicBezTo>
                    <a:pt x="115" y="51"/>
                    <a:pt x="118" y="70"/>
                    <a:pt x="122" y="90"/>
                  </a:cubicBezTo>
                  <a:cubicBezTo>
                    <a:pt x="123" y="97"/>
                    <a:pt x="124" y="104"/>
                    <a:pt x="125" y="110"/>
                  </a:cubicBezTo>
                  <a:cubicBezTo>
                    <a:pt x="130" y="134"/>
                    <a:pt x="152" y="213"/>
                    <a:pt x="162" y="234"/>
                  </a:cubicBezTo>
                  <a:cubicBezTo>
                    <a:pt x="180" y="268"/>
                    <a:pt x="183" y="300"/>
                    <a:pt x="173" y="329"/>
                  </a:cubicBezTo>
                  <a:cubicBezTo>
                    <a:pt x="165" y="351"/>
                    <a:pt x="152" y="360"/>
                    <a:pt x="142" y="364"/>
                  </a:cubicBezTo>
                  <a:cubicBezTo>
                    <a:pt x="131" y="368"/>
                    <a:pt x="120" y="367"/>
                    <a:pt x="111" y="363"/>
                  </a:cubicBezTo>
                  <a:cubicBezTo>
                    <a:pt x="99" y="355"/>
                    <a:pt x="79" y="334"/>
                    <a:pt x="71" y="326"/>
                  </a:cubicBezTo>
                  <a:cubicBezTo>
                    <a:pt x="71" y="334"/>
                    <a:pt x="70" y="354"/>
                    <a:pt x="70" y="372"/>
                  </a:cubicBezTo>
                  <a:cubicBezTo>
                    <a:pt x="70" y="396"/>
                    <a:pt x="91" y="494"/>
                    <a:pt x="92" y="495"/>
                  </a:cubicBezTo>
                  <a:cubicBezTo>
                    <a:pt x="92" y="495"/>
                    <a:pt x="92" y="496"/>
                    <a:pt x="91" y="496"/>
                  </a:cubicBezTo>
                  <a:cubicBezTo>
                    <a:pt x="91" y="497"/>
                    <a:pt x="82" y="509"/>
                    <a:pt x="52" y="514"/>
                  </a:cubicBezTo>
                  <a:cubicBezTo>
                    <a:pt x="36" y="517"/>
                    <a:pt x="19" y="519"/>
                    <a:pt x="2" y="520"/>
                  </a:cubicBezTo>
                  <a:close/>
                  <a:moveTo>
                    <a:pt x="4" y="140"/>
                  </a:moveTo>
                  <a:cubicBezTo>
                    <a:pt x="4" y="516"/>
                    <a:pt x="4" y="516"/>
                    <a:pt x="4" y="516"/>
                  </a:cubicBezTo>
                  <a:cubicBezTo>
                    <a:pt x="20" y="515"/>
                    <a:pt x="36" y="513"/>
                    <a:pt x="51" y="510"/>
                  </a:cubicBezTo>
                  <a:cubicBezTo>
                    <a:pt x="76" y="506"/>
                    <a:pt x="85" y="497"/>
                    <a:pt x="87" y="495"/>
                  </a:cubicBezTo>
                  <a:cubicBezTo>
                    <a:pt x="85" y="484"/>
                    <a:pt x="66" y="395"/>
                    <a:pt x="66" y="372"/>
                  </a:cubicBezTo>
                  <a:cubicBezTo>
                    <a:pt x="66" y="347"/>
                    <a:pt x="67" y="321"/>
                    <a:pt x="67" y="320"/>
                  </a:cubicBezTo>
                  <a:cubicBezTo>
                    <a:pt x="67" y="320"/>
                    <a:pt x="67" y="319"/>
                    <a:pt x="68" y="319"/>
                  </a:cubicBezTo>
                  <a:cubicBezTo>
                    <a:pt x="69" y="318"/>
                    <a:pt x="70" y="319"/>
                    <a:pt x="70" y="319"/>
                  </a:cubicBezTo>
                  <a:cubicBezTo>
                    <a:pt x="71" y="319"/>
                    <a:pt x="98" y="351"/>
                    <a:pt x="113" y="359"/>
                  </a:cubicBezTo>
                  <a:cubicBezTo>
                    <a:pt x="121" y="363"/>
                    <a:pt x="131" y="364"/>
                    <a:pt x="140" y="360"/>
                  </a:cubicBezTo>
                  <a:cubicBezTo>
                    <a:pt x="150" y="357"/>
                    <a:pt x="162" y="349"/>
                    <a:pt x="169" y="327"/>
                  </a:cubicBezTo>
                  <a:cubicBezTo>
                    <a:pt x="179" y="300"/>
                    <a:pt x="175" y="269"/>
                    <a:pt x="159" y="235"/>
                  </a:cubicBezTo>
                  <a:cubicBezTo>
                    <a:pt x="148" y="214"/>
                    <a:pt x="126" y="134"/>
                    <a:pt x="121" y="111"/>
                  </a:cubicBezTo>
                  <a:cubicBezTo>
                    <a:pt x="120" y="105"/>
                    <a:pt x="119" y="98"/>
                    <a:pt x="118" y="91"/>
                  </a:cubicBezTo>
                  <a:cubicBezTo>
                    <a:pt x="114" y="72"/>
                    <a:pt x="111" y="53"/>
                    <a:pt x="103" y="44"/>
                  </a:cubicBezTo>
                  <a:cubicBezTo>
                    <a:pt x="95" y="34"/>
                    <a:pt x="56" y="20"/>
                    <a:pt x="40" y="13"/>
                  </a:cubicBezTo>
                  <a:cubicBezTo>
                    <a:pt x="35" y="12"/>
                    <a:pt x="32" y="11"/>
                    <a:pt x="31" y="10"/>
                  </a:cubicBezTo>
                  <a:cubicBezTo>
                    <a:pt x="25" y="8"/>
                    <a:pt x="19" y="6"/>
                    <a:pt x="13" y="4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5605582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6" y="0"/>
                  </a:moveTo>
                  <a:cubicBezTo>
                    <a:pt x="6" y="0"/>
                    <a:pt x="36" y="14"/>
                    <a:pt x="39" y="32"/>
                  </a:cubicBezTo>
                  <a:cubicBezTo>
                    <a:pt x="43" y="49"/>
                    <a:pt x="57" y="170"/>
                    <a:pt x="57" y="170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5603280" y="3159861"/>
              <a:ext cx="64891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59" y="174"/>
                  </a:moveTo>
                  <a:cubicBezTo>
                    <a:pt x="59" y="174"/>
                    <a:pt x="59" y="174"/>
                    <a:pt x="59" y="174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40" y="15"/>
                    <a:pt x="43" y="33"/>
                  </a:cubicBezTo>
                  <a:cubicBezTo>
                    <a:pt x="47" y="51"/>
                    <a:pt x="60" y="167"/>
                    <a:pt x="61" y="172"/>
                  </a:cubicBezTo>
                  <a:cubicBezTo>
                    <a:pt x="61" y="173"/>
                    <a:pt x="61" y="173"/>
                    <a:pt x="60" y="174"/>
                  </a:cubicBezTo>
                  <a:cubicBezTo>
                    <a:pt x="60" y="174"/>
                    <a:pt x="60" y="174"/>
                    <a:pt x="59" y="174"/>
                  </a:cubicBezTo>
                  <a:close/>
                  <a:moveTo>
                    <a:pt x="4" y="167"/>
                  </a:moveTo>
                  <a:cubicBezTo>
                    <a:pt x="57" y="170"/>
                    <a:pt x="57" y="170"/>
                    <a:pt x="57" y="170"/>
                  </a:cubicBezTo>
                  <a:cubicBezTo>
                    <a:pt x="55" y="153"/>
                    <a:pt x="43" y="50"/>
                    <a:pt x="39" y="34"/>
                  </a:cubicBezTo>
                  <a:cubicBezTo>
                    <a:pt x="37" y="21"/>
                    <a:pt x="17" y="9"/>
                    <a:pt x="10" y="5"/>
                  </a:cubicBezTo>
                  <a:lnTo>
                    <a:pt x="4" y="1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5674154" y="3362356"/>
              <a:ext cx="21630" cy="169820"/>
            </a:xfrm>
            <a:custGeom>
              <a:avLst/>
              <a:gdLst/>
              <a:ahLst/>
              <a:cxnLst/>
              <a:rect l="l" t="t" r="r" b="b"/>
              <a:pathLst>
                <a:path w="20" h="160" extrusionOk="0">
                  <a:moveTo>
                    <a:pt x="2" y="160"/>
                  </a:moveTo>
                  <a:cubicBezTo>
                    <a:pt x="2" y="160"/>
                    <a:pt x="2" y="160"/>
                    <a:pt x="2" y="160"/>
                  </a:cubicBezTo>
                  <a:cubicBezTo>
                    <a:pt x="1" y="160"/>
                    <a:pt x="0" y="160"/>
                    <a:pt x="0" y="158"/>
                  </a:cubicBezTo>
                  <a:cubicBezTo>
                    <a:pt x="0" y="158"/>
                    <a:pt x="3" y="69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7" y="69"/>
                    <a:pt x="4" y="158"/>
                    <a:pt x="4" y="159"/>
                  </a:cubicBezTo>
                  <a:cubicBezTo>
                    <a:pt x="4" y="160"/>
                    <a:pt x="3" y="160"/>
                    <a:pt x="2" y="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696704" y="3511006"/>
              <a:ext cx="17028" cy="41419"/>
            </a:xfrm>
            <a:custGeom>
              <a:avLst/>
              <a:gdLst/>
              <a:ahLst/>
              <a:cxnLst/>
              <a:rect l="l" t="t" r="r" b="b"/>
              <a:pathLst>
                <a:path w="16" h="39" extrusionOk="0">
                  <a:moveTo>
                    <a:pt x="14" y="39"/>
                  </a:moveTo>
                  <a:cubicBezTo>
                    <a:pt x="13" y="39"/>
                    <a:pt x="13" y="39"/>
                    <a:pt x="12" y="38"/>
                  </a:cubicBezTo>
                  <a:cubicBezTo>
                    <a:pt x="0" y="17"/>
                    <a:pt x="5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9" y="3"/>
                    <a:pt x="4" y="17"/>
                    <a:pt x="16" y="36"/>
                  </a:cubicBezTo>
                  <a:cubicBezTo>
                    <a:pt x="16" y="37"/>
                    <a:pt x="16" y="38"/>
                    <a:pt x="15" y="39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487766" y="3175969"/>
              <a:ext cx="119656" cy="160155"/>
            </a:xfrm>
            <a:custGeom>
              <a:avLst/>
              <a:gdLst/>
              <a:ahLst/>
              <a:cxnLst/>
              <a:rect l="l" t="t" r="r" b="b"/>
              <a:pathLst>
                <a:path w="113" h="151" extrusionOk="0">
                  <a:moveTo>
                    <a:pt x="0" y="0"/>
                  </a:moveTo>
                  <a:cubicBezTo>
                    <a:pt x="0" y="0"/>
                    <a:pt x="11" y="48"/>
                    <a:pt x="26" y="77"/>
                  </a:cubicBezTo>
                  <a:cubicBezTo>
                    <a:pt x="40" y="106"/>
                    <a:pt x="59" y="151"/>
                    <a:pt x="73" y="128"/>
                  </a:cubicBezTo>
                  <a:cubicBezTo>
                    <a:pt x="88" y="104"/>
                    <a:pt x="113" y="20"/>
                    <a:pt x="113" y="20"/>
                  </a:cubicBezTo>
                  <a:cubicBezTo>
                    <a:pt x="113" y="20"/>
                    <a:pt x="68" y="39"/>
                    <a:pt x="52" y="31"/>
                  </a:cubicBezTo>
                  <a:cubicBezTo>
                    <a:pt x="36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5485925" y="3173668"/>
              <a:ext cx="123798" cy="146349"/>
            </a:xfrm>
            <a:custGeom>
              <a:avLst/>
              <a:gdLst/>
              <a:ahLst/>
              <a:cxnLst/>
              <a:rect l="l" t="t" r="r" b="b"/>
              <a:pathLst>
                <a:path w="117" h="138" extrusionOk="0">
                  <a:moveTo>
                    <a:pt x="66" y="138"/>
                  </a:moveTo>
                  <a:cubicBezTo>
                    <a:pt x="66" y="138"/>
                    <a:pt x="66" y="138"/>
                    <a:pt x="66" y="138"/>
                  </a:cubicBezTo>
                  <a:cubicBezTo>
                    <a:pt x="54" y="138"/>
                    <a:pt x="42" y="114"/>
                    <a:pt x="31" y="90"/>
                  </a:cubicBezTo>
                  <a:cubicBezTo>
                    <a:pt x="29" y="87"/>
                    <a:pt x="28" y="83"/>
                    <a:pt x="26" y="80"/>
                  </a:cubicBezTo>
                  <a:cubicBezTo>
                    <a:pt x="12" y="51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9" y="24"/>
                    <a:pt x="55" y="31"/>
                  </a:cubicBezTo>
                  <a:cubicBezTo>
                    <a:pt x="70" y="38"/>
                    <a:pt x="114" y="21"/>
                    <a:pt x="115" y="21"/>
                  </a:cubicBezTo>
                  <a:cubicBezTo>
                    <a:pt x="115" y="20"/>
                    <a:pt x="116" y="20"/>
                    <a:pt x="117" y="21"/>
                  </a:cubicBezTo>
                  <a:cubicBezTo>
                    <a:pt x="117" y="22"/>
                    <a:pt x="117" y="22"/>
                    <a:pt x="117" y="23"/>
                  </a:cubicBezTo>
                  <a:cubicBezTo>
                    <a:pt x="116" y="26"/>
                    <a:pt x="91" y="107"/>
                    <a:pt x="77" y="131"/>
                  </a:cubicBezTo>
                  <a:cubicBezTo>
                    <a:pt x="74" y="136"/>
                    <a:pt x="70" y="138"/>
                    <a:pt x="66" y="138"/>
                  </a:cubicBezTo>
                  <a:close/>
                  <a:moveTo>
                    <a:pt x="5" y="7"/>
                  </a:moveTo>
                  <a:cubicBezTo>
                    <a:pt x="8" y="20"/>
                    <a:pt x="18" y="55"/>
                    <a:pt x="29" y="78"/>
                  </a:cubicBezTo>
                  <a:cubicBezTo>
                    <a:pt x="31" y="81"/>
                    <a:pt x="33" y="85"/>
                    <a:pt x="35" y="88"/>
                  </a:cubicBezTo>
                  <a:cubicBezTo>
                    <a:pt x="44" y="109"/>
                    <a:pt x="57" y="134"/>
                    <a:pt x="66" y="134"/>
                  </a:cubicBezTo>
                  <a:cubicBezTo>
                    <a:pt x="69" y="134"/>
                    <a:pt x="71" y="133"/>
                    <a:pt x="74" y="129"/>
                  </a:cubicBezTo>
                  <a:cubicBezTo>
                    <a:pt x="86" y="108"/>
                    <a:pt x="107" y="43"/>
                    <a:pt x="112" y="26"/>
                  </a:cubicBezTo>
                  <a:cubicBezTo>
                    <a:pt x="101" y="30"/>
                    <a:pt x="67" y="41"/>
                    <a:pt x="53" y="35"/>
                  </a:cubicBezTo>
                  <a:cubicBezTo>
                    <a:pt x="40" y="29"/>
                    <a:pt x="15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5450949" y="3016734"/>
              <a:ext cx="184086" cy="220904"/>
            </a:xfrm>
            <a:custGeom>
              <a:avLst/>
              <a:gdLst/>
              <a:ahLst/>
              <a:cxnLst/>
              <a:rect l="l" t="t" r="r" b="b"/>
              <a:pathLst>
                <a:path w="174" h="208" extrusionOk="0">
                  <a:moveTo>
                    <a:pt x="174" y="41"/>
                  </a:moveTo>
                  <a:cubicBezTo>
                    <a:pt x="174" y="43"/>
                    <a:pt x="170" y="114"/>
                    <a:pt x="166" y="144"/>
                  </a:cubicBezTo>
                  <a:cubicBezTo>
                    <a:pt x="161" y="175"/>
                    <a:pt x="138" y="198"/>
                    <a:pt x="133" y="202"/>
                  </a:cubicBezTo>
                  <a:cubicBezTo>
                    <a:pt x="128" y="206"/>
                    <a:pt x="109" y="208"/>
                    <a:pt x="90" y="204"/>
                  </a:cubicBezTo>
                  <a:cubicBezTo>
                    <a:pt x="80" y="202"/>
                    <a:pt x="67" y="191"/>
                    <a:pt x="56" y="180"/>
                  </a:cubicBezTo>
                  <a:cubicBezTo>
                    <a:pt x="49" y="173"/>
                    <a:pt x="43" y="166"/>
                    <a:pt x="37" y="158"/>
                  </a:cubicBezTo>
                  <a:cubicBezTo>
                    <a:pt x="34" y="155"/>
                    <a:pt x="33" y="150"/>
                    <a:pt x="32" y="146"/>
                  </a:cubicBezTo>
                  <a:cubicBezTo>
                    <a:pt x="30" y="137"/>
                    <a:pt x="30" y="129"/>
                    <a:pt x="29" y="120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18" y="115"/>
                    <a:pt x="0" y="96"/>
                    <a:pt x="4" y="73"/>
                  </a:cubicBezTo>
                  <a:cubicBezTo>
                    <a:pt x="8" y="49"/>
                    <a:pt x="19" y="65"/>
                    <a:pt x="19" y="65"/>
                  </a:cubicBezTo>
                  <a:cubicBezTo>
                    <a:pt x="19" y="65"/>
                    <a:pt x="19" y="44"/>
                    <a:pt x="26" y="31"/>
                  </a:cubicBezTo>
                  <a:cubicBezTo>
                    <a:pt x="33" y="17"/>
                    <a:pt x="77" y="0"/>
                    <a:pt x="103" y="4"/>
                  </a:cubicBezTo>
                  <a:cubicBezTo>
                    <a:pt x="130" y="8"/>
                    <a:pt x="174" y="38"/>
                    <a:pt x="174" y="4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5448648" y="3014893"/>
              <a:ext cx="188689" cy="222745"/>
            </a:xfrm>
            <a:custGeom>
              <a:avLst/>
              <a:gdLst/>
              <a:ahLst/>
              <a:cxnLst/>
              <a:rect l="l" t="t" r="r" b="b"/>
              <a:pathLst>
                <a:path w="178" h="210" extrusionOk="0">
                  <a:moveTo>
                    <a:pt x="112" y="210"/>
                  </a:moveTo>
                  <a:cubicBezTo>
                    <a:pt x="106" y="210"/>
                    <a:pt x="99" y="210"/>
                    <a:pt x="92" y="208"/>
                  </a:cubicBezTo>
                  <a:cubicBezTo>
                    <a:pt x="81" y="206"/>
                    <a:pt x="67" y="193"/>
                    <a:pt x="57" y="184"/>
                  </a:cubicBezTo>
                  <a:cubicBezTo>
                    <a:pt x="50" y="177"/>
                    <a:pt x="43" y="169"/>
                    <a:pt x="37" y="162"/>
                  </a:cubicBezTo>
                  <a:cubicBezTo>
                    <a:pt x="34" y="157"/>
                    <a:pt x="33" y="153"/>
                    <a:pt x="32" y="148"/>
                  </a:cubicBezTo>
                  <a:cubicBezTo>
                    <a:pt x="31" y="140"/>
                    <a:pt x="30" y="132"/>
                    <a:pt x="29" y="123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19" y="119"/>
                    <a:pt x="0" y="99"/>
                    <a:pt x="4" y="74"/>
                  </a:cubicBezTo>
                  <a:cubicBezTo>
                    <a:pt x="6" y="65"/>
                    <a:pt x="9" y="61"/>
                    <a:pt x="12" y="60"/>
                  </a:cubicBezTo>
                  <a:cubicBezTo>
                    <a:pt x="15" y="60"/>
                    <a:pt x="17" y="61"/>
                    <a:pt x="19" y="62"/>
                  </a:cubicBezTo>
                  <a:cubicBezTo>
                    <a:pt x="19" y="55"/>
                    <a:pt x="21" y="42"/>
                    <a:pt x="26" y="32"/>
                  </a:cubicBezTo>
                  <a:cubicBezTo>
                    <a:pt x="34" y="18"/>
                    <a:pt x="78" y="0"/>
                    <a:pt x="105" y="4"/>
                  </a:cubicBezTo>
                  <a:cubicBezTo>
                    <a:pt x="130" y="7"/>
                    <a:pt x="178" y="37"/>
                    <a:pt x="178" y="43"/>
                  </a:cubicBezTo>
                  <a:cubicBezTo>
                    <a:pt x="178" y="45"/>
                    <a:pt x="174" y="116"/>
                    <a:pt x="170" y="146"/>
                  </a:cubicBezTo>
                  <a:cubicBezTo>
                    <a:pt x="165" y="176"/>
                    <a:pt x="143" y="199"/>
                    <a:pt x="136" y="205"/>
                  </a:cubicBezTo>
                  <a:cubicBezTo>
                    <a:pt x="133" y="208"/>
                    <a:pt x="123" y="210"/>
                    <a:pt x="112" y="210"/>
                  </a:cubicBezTo>
                  <a:close/>
                  <a:moveTo>
                    <a:pt x="14" y="64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0" y="65"/>
                    <a:pt x="8" y="75"/>
                  </a:cubicBezTo>
                  <a:cubicBezTo>
                    <a:pt x="5" y="97"/>
                    <a:pt x="22" y="116"/>
                    <a:pt x="26" y="118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2"/>
                  </a:cubicBezTo>
                  <a:cubicBezTo>
                    <a:pt x="34" y="130"/>
                    <a:pt x="34" y="139"/>
                    <a:pt x="36" y="148"/>
                  </a:cubicBezTo>
                  <a:cubicBezTo>
                    <a:pt x="37" y="152"/>
                    <a:pt x="38" y="156"/>
                    <a:pt x="40" y="159"/>
                  </a:cubicBezTo>
                  <a:cubicBezTo>
                    <a:pt x="46" y="167"/>
                    <a:pt x="53" y="174"/>
                    <a:pt x="60" y="181"/>
                  </a:cubicBezTo>
                  <a:cubicBezTo>
                    <a:pt x="73" y="194"/>
                    <a:pt x="85" y="202"/>
                    <a:pt x="93" y="204"/>
                  </a:cubicBezTo>
                  <a:cubicBezTo>
                    <a:pt x="111" y="208"/>
                    <a:pt x="129" y="206"/>
                    <a:pt x="134" y="202"/>
                  </a:cubicBezTo>
                  <a:cubicBezTo>
                    <a:pt x="134" y="202"/>
                    <a:pt x="160" y="179"/>
                    <a:pt x="166" y="146"/>
                  </a:cubicBezTo>
                  <a:cubicBezTo>
                    <a:pt x="170" y="117"/>
                    <a:pt x="173" y="50"/>
                    <a:pt x="174" y="43"/>
                  </a:cubicBezTo>
                  <a:cubicBezTo>
                    <a:pt x="169" y="38"/>
                    <a:pt x="129" y="11"/>
                    <a:pt x="105" y="8"/>
                  </a:cubicBezTo>
                  <a:cubicBezTo>
                    <a:pt x="78" y="4"/>
                    <a:pt x="36" y="22"/>
                    <a:pt x="30" y="34"/>
                  </a:cubicBezTo>
                  <a:cubicBezTo>
                    <a:pt x="23" y="47"/>
                    <a:pt x="23" y="67"/>
                    <a:pt x="23" y="67"/>
                  </a:cubicBezTo>
                  <a:cubicBezTo>
                    <a:pt x="23" y="68"/>
                    <a:pt x="22" y="69"/>
                    <a:pt x="21" y="69"/>
                  </a:cubicBezTo>
                  <a:cubicBezTo>
                    <a:pt x="21" y="70"/>
                    <a:pt x="20" y="69"/>
                    <a:pt x="19" y="68"/>
                  </a:cubicBezTo>
                  <a:cubicBezTo>
                    <a:pt x="18" y="67"/>
                    <a:pt x="15" y="64"/>
                    <a:pt x="14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5438983" y="2923770"/>
              <a:ext cx="244835" cy="313867"/>
            </a:xfrm>
            <a:custGeom>
              <a:avLst/>
              <a:gdLst/>
              <a:ahLst/>
              <a:cxnLst/>
              <a:rect l="l" t="t" r="r" b="b"/>
              <a:pathLst>
                <a:path w="231" h="296" extrusionOk="0">
                  <a:moveTo>
                    <a:pt x="217" y="93"/>
                  </a:moveTo>
                  <a:cubicBezTo>
                    <a:pt x="207" y="75"/>
                    <a:pt x="193" y="60"/>
                    <a:pt x="175" y="48"/>
                  </a:cubicBezTo>
                  <a:cubicBezTo>
                    <a:pt x="175" y="48"/>
                    <a:pt x="197" y="45"/>
                    <a:pt x="176" y="23"/>
                  </a:cubicBezTo>
                  <a:cubicBezTo>
                    <a:pt x="154" y="0"/>
                    <a:pt x="64" y="8"/>
                    <a:pt x="45" y="27"/>
                  </a:cubicBezTo>
                  <a:cubicBezTo>
                    <a:pt x="26" y="45"/>
                    <a:pt x="8" y="60"/>
                    <a:pt x="15" y="81"/>
                  </a:cubicBezTo>
                  <a:cubicBezTo>
                    <a:pt x="15" y="81"/>
                    <a:pt x="0" y="97"/>
                    <a:pt x="7" y="113"/>
                  </a:cubicBezTo>
                  <a:cubicBezTo>
                    <a:pt x="13" y="129"/>
                    <a:pt x="30" y="153"/>
                    <a:pt x="30" y="153"/>
                  </a:cubicBezTo>
                  <a:cubicBezTo>
                    <a:pt x="31" y="157"/>
                    <a:pt x="33" y="160"/>
                    <a:pt x="35" y="163"/>
                  </a:cubicBezTo>
                  <a:cubicBezTo>
                    <a:pt x="36" y="165"/>
                    <a:pt x="39" y="171"/>
                    <a:pt x="41" y="176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1" y="220"/>
                    <a:pt x="42" y="225"/>
                  </a:cubicBezTo>
                  <a:cubicBezTo>
                    <a:pt x="43" y="228"/>
                    <a:pt x="43" y="231"/>
                    <a:pt x="43" y="234"/>
                  </a:cubicBezTo>
                  <a:cubicBezTo>
                    <a:pt x="44" y="238"/>
                    <a:pt x="45" y="243"/>
                    <a:pt x="48" y="246"/>
                  </a:cubicBezTo>
                  <a:cubicBezTo>
                    <a:pt x="53" y="254"/>
                    <a:pt x="60" y="261"/>
                    <a:pt x="66" y="267"/>
                  </a:cubicBezTo>
                  <a:cubicBezTo>
                    <a:pt x="78" y="278"/>
                    <a:pt x="91" y="290"/>
                    <a:pt x="101" y="292"/>
                  </a:cubicBezTo>
                  <a:cubicBezTo>
                    <a:pt x="120" y="296"/>
                    <a:pt x="139" y="294"/>
                    <a:pt x="144" y="290"/>
                  </a:cubicBezTo>
                  <a:cubicBezTo>
                    <a:pt x="157" y="277"/>
                    <a:pt x="167" y="262"/>
                    <a:pt x="173" y="245"/>
                  </a:cubicBezTo>
                  <a:cubicBezTo>
                    <a:pt x="173" y="239"/>
                    <a:pt x="172" y="232"/>
                    <a:pt x="170" y="226"/>
                  </a:cubicBezTo>
                  <a:cubicBezTo>
                    <a:pt x="166" y="216"/>
                    <a:pt x="143" y="228"/>
                    <a:pt x="143" y="228"/>
                  </a:cubicBezTo>
                  <a:cubicBezTo>
                    <a:pt x="143" y="228"/>
                    <a:pt x="140" y="234"/>
                    <a:pt x="129" y="235"/>
                  </a:cubicBezTo>
                  <a:cubicBezTo>
                    <a:pt x="118" y="236"/>
                    <a:pt x="90" y="221"/>
                    <a:pt x="77" y="227"/>
                  </a:cubicBezTo>
                  <a:cubicBezTo>
                    <a:pt x="70" y="230"/>
                    <a:pt x="67" y="240"/>
                    <a:pt x="67" y="250"/>
                  </a:cubicBezTo>
                  <a:cubicBezTo>
                    <a:pt x="64" y="249"/>
                    <a:pt x="61" y="246"/>
                    <a:pt x="56" y="238"/>
                  </a:cubicBezTo>
                  <a:cubicBezTo>
                    <a:pt x="49" y="227"/>
                    <a:pt x="47" y="200"/>
                    <a:pt x="47" y="183"/>
                  </a:cubicBezTo>
                  <a:cubicBezTo>
                    <a:pt x="48" y="183"/>
                    <a:pt x="48" y="182"/>
                    <a:pt x="49" y="180"/>
                  </a:cubicBezTo>
                  <a:cubicBezTo>
                    <a:pt x="51" y="169"/>
                    <a:pt x="55" y="148"/>
                    <a:pt x="56" y="143"/>
                  </a:cubicBezTo>
                  <a:cubicBezTo>
                    <a:pt x="58" y="136"/>
                    <a:pt x="61" y="129"/>
                    <a:pt x="65" y="122"/>
                  </a:cubicBezTo>
                  <a:cubicBezTo>
                    <a:pt x="65" y="122"/>
                    <a:pt x="102" y="159"/>
                    <a:pt x="125" y="152"/>
                  </a:cubicBezTo>
                  <a:cubicBezTo>
                    <a:pt x="147" y="144"/>
                    <a:pt x="133" y="119"/>
                    <a:pt x="133" y="119"/>
                  </a:cubicBezTo>
                  <a:cubicBezTo>
                    <a:pt x="133" y="119"/>
                    <a:pt x="167" y="148"/>
                    <a:pt x="193" y="146"/>
                  </a:cubicBezTo>
                  <a:cubicBezTo>
                    <a:pt x="218" y="144"/>
                    <a:pt x="231" y="122"/>
                    <a:pt x="217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5438063" y="2921469"/>
              <a:ext cx="241614" cy="316169"/>
            </a:xfrm>
            <a:custGeom>
              <a:avLst/>
              <a:gdLst/>
              <a:ahLst/>
              <a:cxnLst/>
              <a:rect l="l" t="t" r="r" b="b"/>
              <a:pathLst>
                <a:path w="228" h="298" extrusionOk="0">
                  <a:moveTo>
                    <a:pt x="122" y="298"/>
                  </a:moveTo>
                  <a:cubicBezTo>
                    <a:pt x="116" y="298"/>
                    <a:pt x="109" y="297"/>
                    <a:pt x="102" y="296"/>
                  </a:cubicBezTo>
                  <a:cubicBezTo>
                    <a:pt x="93" y="294"/>
                    <a:pt x="81" y="285"/>
                    <a:pt x="66" y="271"/>
                  </a:cubicBezTo>
                  <a:cubicBezTo>
                    <a:pt x="59" y="264"/>
                    <a:pt x="53" y="257"/>
                    <a:pt x="47" y="250"/>
                  </a:cubicBezTo>
                  <a:cubicBezTo>
                    <a:pt x="44" y="245"/>
                    <a:pt x="43" y="241"/>
                    <a:pt x="42" y="236"/>
                  </a:cubicBezTo>
                  <a:cubicBezTo>
                    <a:pt x="42" y="233"/>
                    <a:pt x="42" y="230"/>
                    <a:pt x="42" y="227"/>
                  </a:cubicBezTo>
                  <a:cubicBezTo>
                    <a:pt x="40" y="222"/>
                    <a:pt x="40" y="183"/>
                    <a:pt x="40" y="178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8" y="173"/>
                    <a:pt x="35" y="168"/>
                    <a:pt x="34" y="166"/>
                  </a:cubicBezTo>
                  <a:cubicBezTo>
                    <a:pt x="32" y="163"/>
                    <a:pt x="30" y="160"/>
                    <a:pt x="29" y="156"/>
                  </a:cubicBezTo>
                  <a:cubicBezTo>
                    <a:pt x="27" y="154"/>
                    <a:pt x="12" y="131"/>
                    <a:pt x="6" y="116"/>
                  </a:cubicBezTo>
                  <a:cubicBezTo>
                    <a:pt x="0" y="101"/>
                    <a:pt x="10" y="86"/>
                    <a:pt x="13" y="83"/>
                  </a:cubicBezTo>
                  <a:cubicBezTo>
                    <a:pt x="8" y="62"/>
                    <a:pt x="23" y="48"/>
                    <a:pt x="40" y="31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63" y="9"/>
                    <a:pt x="155" y="0"/>
                    <a:pt x="178" y="23"/>
                  </a:cubicBezTo>
                  <a:cubicBezTo>
                    <a:pt x="186" y="32"/>
                    <a:pt x="190" y="39"/>
                    <a:pt x="188" y="44"/>
                  </a:cubicBezTo>
                  <a:cubicBezTo>
                    <a:pt x="186" y="48"/>
                    <a:pt x="183" y="50"/>
                    <a:pt x="181" y="51"/>
                  </a:cubicBezTo>
                  <a:cubicBezTo>
                    <a:pt x="197" y="62"/>
                    <a:pt x="210" y="77"/>
                    <a:pt x="219" y="94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7" y="109"/>
                    <a:pt x="228" y="123"/>
                    <a:pt x="222" y="134"/>
                  </a:cubicBezTo>
                  <a:cubicBezTo>
                    <a:pt x="217" y="143"/>
                    <a:pt x="207" y="149"/>
                    <a:pt x="194" y="150"/>
                  </a:cubicBezTo>
                  <a:cubicBezTo>
                    <a:pt x="174" y="152"/>
                    <a:pt x="150" y="136"/>
                    <a:pt x="138" y="127"/>
                  </a:cubicBezTo>
                  <a:cubicBezTo>
                    <a:pt x="140" y="132"/>
                    <a:pt x="141" y="139"/>
                    <a:pt x="139" y="145"/>
                  </a:cubicBezTo>
                  <a:cubicBezTo>
                    <a:pt x="137" y="150"/>
                    <a:pt x="133" y="153"/>
                    <a:pt x="126" y="155"/>
                  </a:cubicBezTo>
                  <a:cubicBezTo>
                    <a:pt x="106" y="162"/>
                    <a:pt x="74" y="135"/>
                    <a:pt x="66" y="127"/>
                  </a:cubicBezTo>
                  <a:cubicBezTo>
                    <a:pt x="63" y="133"/>
                    <a:pt x="61" y="139"/>
                    <a:pt x="59" y="145"/>
                  </a:cubicBezTo>
                  <a:cubicBezTo>
                    <a:pt x="58" y="150"/>
                    <a:pt x="54" y="172"/>
                    <a:pt x="51" y="183"/>
                  </a:cubicBezTo>
                  <a:cubicBezTo>
                    <a:pt x="51" y="184"/>
                    <a:pt x="51" y="185"/>
                    <a:pt x="50" y="186"/>
                  </a:cubicBezTo>
                  <a:cubicBezTo>
                    <a:pt x="50" y="202"/>
                    <a:pt x="52" y="229"/>
                    <a:pt x="59" y="239"/>
                  </a:cubicBezTo>
                  <a:cubicBezTo>
                    <a:pt x="62" y="244"/>
                    <a:pt x="64" y="247"/>
                    <a:pt x="66" y="248"/>
                  </a:cubicBezTo>
                  <a:cubicBezTo>
                    <a:pt x="67" y="237"/>
                    <a:pt x="71" y="229"/>
                    <a:pt x="77" y="227"/>
                  </a:cubicBezTo>
                  <a:cubicBezTo>
                    <a:pt x="85" y="223"/>
                    <a:pt x="99" y="227"/>
                    <a:pt x="111" y="231"/>
                  </a:cubicBezTo>
                  <a:cubicBezTo>
                    <a:pt x="118" y="233"/>
                    <a:pt x="125" y="235"/>
                    <a:pt x="129" y="235"/>
                  </a:cubicBezTo>
                  <a:cubicBezTo>
                    <a:pt x="139" y="234"/>
                    <a:pt x="143" y="229"/>
                    <a:pt x="143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5" y="227"/>
                    <a:pt x="160" y="220"/>
                    <a:pt x="168" y="223"/>
                  </a:cubicBezTo>
                  <a:cubicBezTo>
                    <a:pt x="171" y="224"/>
                    <a:pt x="172" y="225"/>
                    <a:pt x="173" y="228"/>
                  </a:cubicBezTo>
                  <a:cubicBezTo>
                    <a:pt x="175" y="234"/>
                    <a:pt x="176" y="240"/>
                    <a:pt x="176" y="247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0" y="265"/>
                    <a:pt x="160" y="281"/>
                    <a:pt x="146" y="293"/>
                  </a:cubicBezTo>
                  <a:cubicBezTo>
                    <a:pt x="143" y="296"/>
                    <a:pt x="133" y="298"/>
                    <a:pt x="122" y="298"/>
                  </a:cubicBezTo>
                  <a:close/>
                  <a:moveTo>
                    <a:pt x="44" y="179"/>
                  </a:moveTo>
                  <a:cubicBezTo>
                    <a:pt x="44" y="196"/>
                    <a:pt x="45" y="223"/>
                    <a:pt x="45" y="227"/>
                  </a:cubicBezTo>
                  <a:cubicBezTo>
                    <a:pt x="46" y="230"/>
                    <a:pt x="46" y="233"/>
                    <a:pt x="46" y="236"/>
                  </a:cubicBezTo>
                  <a:cubicBezTo>
                    <a:pt x="47" y="240"/>
                    <a:pt x="48" y="244"/>
                    <a:pt x="50" y="247"/>
                  </a:cubicBezTo>
                  <a:cubicBezTo>
                    <a:pt x="56" y="254"/>
                    <a:pt x="62" y="261"/>
                    <a:pt x="69" y="268"/>
                  </a:cubicBezTo>
                  <a:cubicBezTo>
                    <a:pt x="83" y="282"/>
                    <a:pt x="95" y="290"/>
                    <a:pt x="103" y="292"/>
                  </a:cubicBezTo>
                  <a:cubicBezTo>
                    <a:pt x="121" y="296"/>
                    <a:pt x="140" y="294"/>
                    <a:pt x="144" y="290"/>
                  </a:cubicBezTo>
                  <a:cubicBezTo>
                    <a:pt x="156" y="278"/>
                    <a:pt x="166" y="263"/>
                    <a:pt x="172" y="247"/>
                  </a:cubicBezTo>
                  <a:cubicBezTo>
                    <a:pt x="172" y="241"/>
                    <a:pt x="171" y="235"/>
                    <a:pt x="169" y="229"/>
                  </a:cubicBezTo>
                  <a:cubicBezTo>
                    <a:pt x="169" y="228"/>
                    <a:pt x="168" y="227"/>
                    <a:pt x="167" y="227"/>
                  </a:cubicBezTo>
                  <a:cubicBezTo>
                    <a:pt x="162" y="225"/>
                    <a:pt x="150" y="229"/>
                    <a:pt x="146" y="232"/>
                  </a:cubicBezTo>
                  <a:cubicBezTo>
                    <a:pt x="145" y="233"/>
                    <a:pt x="140" y="238"/>
                    <a:pt x="130" y="239"/>
                  </a:cubicBezTo>
                  <a:cubicBezTo>
                    <a:pt x="125" y="239"/>
                    <a:pt x="118" y="237"/>
                    <a:pt x="110" y="235"/>
                  </a:cubicBezTo>
                  <a:cubicBezTo>
                    <a:pt x="98" y="231"/>
                    <a:pt x="86" y="227"/>
                    <a:pt x="78" y="231"/>
                  </a:cubicBezTo>
                  <a:cubicBezTo>
                    <a:pt x="74" y="233"/>
                    <a:pt x="71" y="240"/>
                    <a:pt x="70" y="252"/>
                  </a:cubicBezTo>
                  <a:cubicBezTo>
                    <a:pt x="70" y="253"/>
                    <a:pt x="69" y="254"/>
                    <a:pt x="69" y="254"/>
                  </a:cubicBezTo>
                  <a:cubicBezTo>
                    <a:pt x="68" y="254"/>
                    <a:pt x="67" y="254"/>
                    <a:pt x="67" y="254"/>
                  </a:cubicBezTo>
                  <a:cubicBezTo>
                    <a:pt x="63" y="252"/>
                    <a:pt x="60" y="248"/>
                    <a:pt x="55" y="241"/>
                  </a:cubicBezTo>
                  <a:cubicBezTo>
                    <a:pt x="48" y="231"/>
                    <a:pt x="46" y="205"/>
                    <a:pt x="46" y="185"/>
                  </a:cubicBezTo>
                  <a:cubicBezTo>
                    <a:pt x="46" y="185"/>
                    <a:pt x="46" y="184"/>
                    <a:pt x="46" y="184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7" y="183"/>
                    <a:pt x="47" y="183"/>
                    <a:pt x="48" y="182"/>
                  </a:cubicBezTo>
                  <a:cubicBezTo>
                    <a:pt x="50" y="171"/>
                    <a:pt x="54" y="149"/>
                    <a:pt x="55" y="144"/>
                  </a:cubicBezTo>
                  <a:cubicBezTo>
                    <a:pt x="57" y="137"/>
                    <a:pt x="60" y="130"/>
                    <a:pt x="64" y="123"/>
                  </a:cubicBezTo>
                  <a:cubicBezTo>
                    <a:pt x="64" y="122"/>
                    <a:pt x="65" y="122"/>
                    <a:pt x="65" y="122"/>
                  </a:cubicBezTo>
                  <a:cubicBezTo>
                    <a:pt x="66" y="122"/>
                    <a:pt x="67" y="122"/>
                    <a:pt x="67" y="122"/>
                  </a:cubicBezTo>
                  <a:cubicBezTo>
                    <a:pt x="67" y="123"/>
                    <a:pt x="104" y="158"/>
                    <a:pt x="125" y="152"/>
                  </a:cubicBezTo>
                  <a:cubicBezTo>
                    <a:pt x="130" y="150"/>
                    <a:pt x="133" y="147"/>
                    <a:pt x="135" y="143"/>
                  </a:cubicBezTo>
                  <a:cubicBezTo>
                    <a:pt x="139" y="134"/>
                    <a:pt x="132" y="122"/>
                    <a:pt x="132" y="122"/>
                  </a:cubicBezTo>
                  <a:cubicBezTo>
                    <a:pt x="131" y="121"/>
                    <a:pt x="132" y="120"/>
                    <a:pt x="132" y="119"/>
                  </a:cubicBezTo>
                  <a:cubicBezTo>
                    <a:pt x="133" y="119"/>
                    <a:pt x="134" y="119"/>
                    <a:pt x="135" y="119"/>
                  </a:cubicBezTo>
                  <a:cubicBezTo>
                    <a:pt x="135" y="119"/>
                    <a:pt x="169" y="148"/>
                    <a:pt x="193" y="146"/>
                  </a:cubicBezTo>
                  <a:cubicBezTo>
                    <a:pt x="205" y="145"/>
                    <a:pt x="214" y="140"/>
                    <a:pt x="218" y="132"/>
                  </a:cubicBezTo>
                  <a:cubicBezTo>
                    <a:pt x="223" y="122"/>
                    <a:pt x="223" y="110"/>
                    <a:pt x="216" y="96"/>
                  </a:cubicBezTo>
                  <a:cubicBezTo>
                    <a:pt x="206" y="78"/>
                    <a:pt x="192" y="63"/>
                    <a:pt x="175" y="52"/>
                  </a:cubicBezTo>
                  <a:cubicBezTo>
                    <a:pt x="174" y="52"/>
                    <a:pt x="174" y="51"/>
                    <a:pt x="174" y="50"/>
                  </a:cubicBezTo>
                  <a:cubicBezTo>
                    <a:pt x="174" y="49"/>
                    <a:pt x="175" y="49"/>
                    <a:pt x="176" y="48"/>
                  </a:cubicBezTo>
                  <a:cubicBezTo>
                    <a:pt x="176" y="48"/>
                    <a:pt x="182" y="47"/>
                    <a:pt x="184" y="43"/>
                  </a:cubicBezTo>
                  <a:cubicBezTo>
                    <a:pt x="185" y="39"/>
                    <a:pt x="182" y="33"/>
                    <a:pt x="175" y="26"/>
                  </a:cubicBezTo>
                  <a:cubicBezTo>
                    <a:pt x="154" y="4"/>
                    <a:pt x="65" y="13"/>
                    <a:pt x="47" y="3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26" y="51"/>
                    <a:pt x="12" y="64"/>
                    <a:pt x="18" y="83"/>
                  </a:cubicBezTo>
                  <a:cubicBezTo>
                    <a:pt x="18" y="83"/>
                    <a:pt x="18" y="84"/>
                    <a:pt x="17" y="85"/>
                  </a:cubicBezTo>
                  <a:cubicBezTo>
                    <a:pt x="17" y="85"/>
                    <a:pt x="4" y="100"/>
                    <a:pt x="9" y="115"/>
                  </a:cubicBezTo>
                  <a:cubicBezTo>
                    <a:pt x="16" y="130"/>
                    <a:pt x="32" y="154"/>
                    <a:pt x="33" y="154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8"/>
                    <a:pt x="35" y="161"/>
                    <a:pt x="37" y="164"/>
                  </a:cubicBezTo>
                  <a:cubicBezTo>
                    <a:pt x="39" y="166"/>
                    <a:pt x="41" y="171"/>
                    <a:pt x="43" y="176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8"/>
                    <a:pt x="44" y="178"/>
                    <a:pt x="4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5547134" y="3121663"/>
              <a:ext cx="51084" cy="54306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33" y="51"/>
                  </a:moveTo>
                  <a:cubicBezTo>
                    <a:pt x="21" y="51"/>
                    <a:pt x="4" y="37"/>
                    <a:pt x="1" y="35"/>
                  </a:cubicBezTo>
                  <a:cubicBezTo>
                    <a:pt x="0" y="35"/>
                    <a:pt x="0" y="33"/>
                    <a:pt x="1" y="33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14" y="41"/>
                    <a:pt x="32" y="51"/>
                    <a:pt x="36" y="46"/>
                  </a:cubicBezTo>
                  <a:cubicBezTo>
                    <a:pt x="42" y="40"/>
                    <a:pt x="41" y="12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5"/>
                    <a:pt x="48" y="40"/>
                    <a:pt x="39" y="49"/>
                  </a:cubicBezTo>
                  <a:cubicBezTo>
                    <a:pt x="37" y="50"/>
                    <a:pt x="35" y="51"/>
                    <a:pt x="33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5516300" y="3102794"/>
              <a:ext cx="42340" cy="17949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37" y="17"/>
                  </a:move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17" y="5"/>
                    <a:pt x="3" y="13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8" y="0"/>
                    <a:pt x="38" y="13"/>
                    <a:pt x="38" y="13"/>
                  </a:cubicBezTo>
                  <a:cubicBezTo>
                    <a:pt x="39" y="14"/>
                    <a:pt x="40" y="15"/>
                    <a:pt x="39" y="16"/>
                  </a:cubicBezTo>
                  <a:cubicBezTo>
                    <a:pt x="39" y="17"/>
                    <a:pt x="38" y="17"/>
                    <a:pt x="37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5591775" y="3100493"/>
              <a:ext cx="31755" cy="20250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19"/>
                  </a:moveTo>
                  <a:cubicBezTo>
                    <a:pt x="2" y="19"/>
                    <a:pt x="2" y="18"/>
                    <a:pt x="1" y="18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5" y="9"/>
                    <a:pt x="16" y="0"/>
                    <a:pt x="28" y="6"/>
                  </a:cubicBezTo>
                  <a:cubicBezTo>
                    <a:pt x="29" y="7"/>
                    <a:pt x="30" y="8"/>
                    <a:pt x="29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14" y="3"/>
                    <a:pt x="4" y="17"/>
                    <a:pt x="4" y="18"/>
                  </a:cubicBezTo>
                  <a:cubicBezTo>
                    <a:pt x="4" y="18"/>
                    <a:pt x="3" y="19"/>
                    <a:pt x="2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8" name="Google Shape;3198;p45"/>
            <p:cNvSpPr/>
            <p:nvPr/>
          </p:nvSpPr>
          <p:spPr>
            <a:xfrm>
              <a:off x="5520902" y="3131328"/>
              <a:ext cx="29454" cy="10585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5" y="10"/>
                  </a:moveTo>
                  <a:cubicBezTo>
                    <a:pt x="25" y="10"/>
                    <a:pt x="25" y="9"/>
                    <a:pt x="24" y="9"/>
                  </a:cubicBezTo>
                  <a:cubicBezTo>
                    <a:pt x="18" y="5"/>
                    <a:pt x="10" y="4"/>
                    <a:pt x="3" y="7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10" y="0"/>
                    <a:pt x="19" y="1"/>
                    <a:pt x="27" y="6"/>
                  </a:cubicBezTo>
                  <a:cubicBezTo>
                    <a:pt x="28" y="6"/>
                    <a:pt x="28" y="8"/>
                    <a:pt x="27" y="9"/>
                  </a:cubicBezTo>
                  <a:cubicBezTo>
                    <a:pt x="27" y="9"/>
                    <a:pt x="26" y="10"/>
                    <a:pt x="2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5598218" y="3124885"/>
              <a:ext cx="24392" cy="13806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2" y="13"/>
                  </a:move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5" y="6"/>
                    <a:pt x="14" y="0"/>
                    <a:pt x="21" y="5"/>
                  </a:cubicBezTo>
                  <a:cubicBezTo>
                    <a:pt x="22" y="6"/>
                    <a:pt x="23" y="7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2" y="4"/>
                    <a:pt x="4" y="12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5530106" y="3181031"/>
              <a:ext cx="66731" cy="23471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32" y="15"/>
                  </a:moveTo>
                  <a:cubicBezTo>
                    <a:pt x="12" y="1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24" y="22"/>
                    <a:pt x="59" y="4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3" y="6"/>
                    <a:pt x="62" y="7"/>
                    <a:pt x="61" y="7"/>
                  </a:cubicBezTo>
                  <a:cubicBezTo>
                    <a:pt x="50" y="13"/>
                    <a:pt x="40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p45"/>
            <p:cNvSpPr/>
            <p:nvPr/>
          </p:nvSpPr>
          <p:spPr>
            <a:xfrm>
              <a:off x="5292635" y="3175969"/>
              <a:ext cx="202495" cy="579873"/>
            </a:xfrm>
            <a:custGeom>
              <a:avLst/>
              <a:gdLst/>
              <a:ahLst/>
              <a:cxnLst/>
              <a:rect l="l" t="t" r="r" b="b"/>
              <a:pathLst>
                <a:path w="191" h="547" extrusionOk="0">
                  <a:moveTo>
                    <a:pt x="184" y="0"/>
                  </a:moveTo>
                  <a:cubicBezTo>
                    <a:pt x="191" y="543"/>
                    <a:pt x="191" y="543"/>
                    <a:pt x="191" y="543"/>
                  </a:cubicBezTo>
                  <a:cubicBezTo>
                    <a:pt x="191" y="543"/>
                    <a:pt x="169" y="547"/>
                    <a:pt x="124" y="533"/>
                  </a:cubicBezTo>
                  <a:cubicBezTo>
                    <a:pt x="95" y="524"/>
                    <a:pt x="68" y="510"/>
                    <a:pt x="43" y="494"/>
                  </a:cubicBezTo>
                  <a:cubicBezTo>
                    <a:pt x="43" y="494"/>
                    <a:pt x="43" y="445"/>
                    <a:pt x="33" y="406"/>
                  </a:cubicBezTo>
                  <a:cubicBezTo>
                    <a:pt x="22" y="360"/>
                    <a:pt x="1" y="319"/>
                    <a:pt x="1" y="276"/>
                  </a:cubicBezTo>
                  <a:cubicBezTo>
                    <a:pt x="0" y="198"/>
                    <a:pt x="20" y="100"/>
                    <a:pt x="20" y="100"/>
                  </a:cubicBezTo>
                  <a:cubicBezTo>
                    <a:pt x="20" y="100"/>
                    <a:pt x="161" y="6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5290794" y="3173668"/>
              <a:ext cx="206637" cy="580333"/>
            </a:xfrm>
            <a:custGeom>
              <a:avLst/>
              <a:gdLst/>
              <a:ahLst/>
              <a:cxnLst/>
              <a:rect l="l" t="t" r="r" b="b"/>
              <a:pathLst>
                <a:path w="195" h="547" extrusionOk="0">
                  <a:moveTo>
                    <a:pt x="183" y="547"/>
                  </a:moveTo>
                  <a:cubicBezTo>
                    <a:pt x="172" y="547"/>
                    <a:pt x="153" y="546"/>
                    <a:pt x="126" y="537"/>
                  </a:cubicBezTo>
                  <a:cubicBezTo>
                    <a:pt x="97" y="528"/>
                    <a:pt x="69" y="514"/>
                    <a:pt x="43" y="497"/>
                  </a:cubicBezTo>
                  <a:cubicBezTo>
                    <a:pt x="43" y="497"/>
                    <a:pt x="43" y="496"/>
                    <a:pt x="43" y="496"/>
                  </a:cubicBezTo>
                  <a:cubicBezTo>
                    <a:pt x="43" y="495"/>
                    <a:pt x="42" y="447"/>
                    <a:pt x="33" y="409"/>
                  </a:cubicBezTo>
                  <a:cubicBezTo>
                    <a:pt x="29" y="392"/>
                    <a:pt x="24" y="377"/>
                    <a:pt x="19" y="361"/>
                  </a:cubicBezTo>
                  <a:cubicBezTo>
                    <a:pt x="10" y="333"/>
                    <a:pt x="1" y="306"/>
                    <a:pt x="1" y="278"/>
                  </a:cubicBezTo>
                  <a:cubicBezTo>
                    <a:pt x="0" y="201"/>
                    <a:pt x="20" y="103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7" y="97"/>
                    <a:pt x="163" y="6"/>
                    <a:pt x="186" y="0"/>
                  </a:cubicBezTo>
                  <a:cubicBezTo>
                    <a:pt x="186" y="0"/>
                    <a:pt x="187" y="0"/>
                    <a:pt x="187" y="1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95" y="545"/>
                    <a:pt x="195" y="545"/>
                    <a:pt x="195" y="545"/>
                  </a:cubicBezTo>
                  <a:cubicBezTo>
                    <a:pt x="195" y="546"/>
                    <a:pt x="195" y="546"/>
                    <a:pt x="194" y="547"/>
                  </a:cubicBezTo>
                  <a:cubicBezTo>
                    <a:pt x="193" y="547"/>
                    <a:pt x="190" y="547"/>
                    <a:pt x="183" y="547"/>
                  </a:cubicBezTo>
                  <a:close/>
                  <a:moveTo>
                    <a:pt x="47" y="495"/>
                  </a:moveTo>
                  <a:cubicBezTo>
                    <a:pt x="72" y="511"/>
                    <a:pt x="99" y="524"/>
                    <a:pt x="127" y="533"/>
                  </a:cubicBezTo>
                  <a:cubicBezTo>
                    <a:pt x="164" y="545"/>
                    <a:pt x="185" y="544"/>
                    <a:pt x="191" y="543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57" y="15"/>
                    <a:pt x="34" y="97"/>
                    <a:pt x="24" y="104"/>
                  </a:cubicBezTo>
                  <a:cubicBezTo>
                    <a:pt x="22" y="113"/>
                    <a:pt x="4" y="205"/>
                    <a:pt x="5" y="278"/>
                  </a:cubicBezTo>
                  <a:cubicBezTo>
                    <a:pt x="5" y="305"/>
                    <a:pt x="14" y="332"/>
                    <a:pt x="23" y="360"/>
                  </a:cubicBezTo>
                  <a:cubicBezTo>
                    <a:pt x="28" y="375"/>
                    <a:pt x="33" y="391"/>
                    <a:pt x="37" y="408"/>
                  </a:cubicBezTo>
                  <a:cubicBezTo>
                    <a:pt x="46" y="443"/>
                    <a:pt x="46" y="487"/>
                    <a:pt x="47" y="4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5429779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1" y="0"/>
                  </a:moveTo>
                  <a:cubicBezTo>
                    <a:pt x="51" y="0"/>
                    <a:pt x="22" y="14"/>
                    <a:pt x="18" y="32"/>
                  </a:cubicBezTo>
                  <a:cubicBezTo>
                    <a:pt x="14" y="49"/>
                    <a:pt x="0" y="170"/>
                    <a:pt x="0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5427478" y="3159861"/>
              <a:ext cx="64430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2" y="174"/>
                  </a:moveTo>
                  <a:cubicBezTo>
                    <a:pt x="2" y="174"/>
                    <a:pt x="1" y="174"/>
                    <a:pt x="1" y="174"/>
                  </a:cubicBezTo>
                  <a:cubicBezTo>
                    <a:pt x="1" y="173"/>
                    <a:pt x="0" y="173"/>
                    <a:pt x="0" y="172"/>
                  </a:cubicBezTo>
                  <a:cubicBezTo>
                    <a:pt x="1" y="167"/>
                    <a:pt x="14" y="51"/>
                    <a:pt x="18" y="33"/>
                  </a:cubicBezTo>
                  <a:cubicBezTo>
                    <a:pt x="22" y="15"/>
                    <a:pt x="51" y="1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70"/>
                    <a:pt x="60" y="171"/>
                    <a:pt x="59" y="171"/>
                  </a:cubicBezTo>
                  <a:cubicBezTo>
                    <a:pt x="2" y="174"/>
                    <a:pt x="2" y="174"/>
                    <a:pt x="2" y="174"/>
                  </a:cubicBezTo>
                  <a:close/>
                  <a:moveTo>
                    <a:pt x="52" y="5"/>
                  </a:moveTo>
                  <a:cubicBezTo>
                    <a:pt x="44" y="9"/>
                    <a:pt x="25" y="21"/>
                    <a:pt x="22" y="34"/>
                  </a:cubicBezTo>
                  <a:cubicBezTo>
                    <a:pt x="19" y="50"/>
                    <a:pt x="7" y="153"/>
                    <a:pt x="5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5381916" y="3379384"/>
              <a:ext cx="13806" cy="218603"/>
            </a:xfrm>
            <a:custGeom>
              <a:avLst/>
              <a:gdLst/>
              <a:ahLst/>
              <a:cxnLst/>
              <a:rect l="l" t="t" r="r" b="b"/>
              <a:pathLst>
                <a:path w="13" h="206" extrusionOk="0">
                  <a:moveTo>
                    <a:pt x="2" y="206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1" y="206"/>
                    <a:pt x="0" y="205"/>
                    <a:pt x="0" y="20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4" y="205"/>
                    <a:pt x="3" y="206"/>
                    <a:pt x="2" y="2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388360" y="3395492"/>
              <a:ext cx="21170" cy="56146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3" y="53"/>
                  </a:move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1"/>
                    <a:pt x="1" y="5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3" y="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246153" y="3471888"/>
              <a:ext cx="28533" cy="23011"/>
            </a:xfrm>
            <a:custGeom>
              <a:avLst/>
              <a:gdLst/>
              <a:ahLst/>
              <a:cxnLst/>
              <a:rect l="l" t="t" r="r" b="b"/>
              <a:pathLst>
                <a:path w="62" h="50" extrusionOk="0">
                  <a:moveTo>
                    <a:pt x="0" y="48"/>
                  </a:moveTo>
                  <a:lnTo>
                    <a:pt x="39" y="0"/>
                  </a:lnTo>
                  <a:lnTo>
                    <a:pt x="62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5242931" y="3469587"/>
              <a:ext cx="34056" cy="2761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4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1" y="26"/>
                    <a:pt x="31" y="26"/>
                    <a:pt x="30" y="26"/>
                  </a:cubicBezTo>
                  <a:close/>
                  <a:moveTo>
                    <a:pt x="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5212097" y="3324619"/>
              <a:ext cx="120117" cy="184086"/>
            </a:xfrm>
            <a:custGeom>
              <a:avLst/>
              <a:gdLst/>
              <a:ahLst/>
              <a:cxnLst/>
              <a:rect l="l" t="t" r="r" b="b"/>
              <a:pathLst>
                <a:path w="113" h="174" extrusionOk="0">
                  <a:moveTo>
                    <a:pt x="14" y="5"/>
                  </a:moveTo>
                  <a:cubicBezTo>
                    <a:pt x="14" y="5"/>
                    <a:pt x="0" y="52"/>
                    <a:pt x="4" y="57"/>
                  </a:cubicBezTo>
                  <a:cubicBezTo>
                    <a:pt x="8" y="63"/>
                    <a:pt x="43" y="134"/>
                    <a:pt x="43" y="13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102" y="114"/>
                    <a:pt x="102" y="105"/>
                  </a:cubicBezTo>
                  <a:cubicBezTo>
                    <a:pt x="102" y="98"/>
                    <a:pt x="101" y="91"/>
                    <a:pt x="99" y="84"/>
                  </a:cubicBezTo>
                  <a:cubicBezTo>
                    <a:pt x="99" y="84"/>
                    <a:pt x="110" y="80"/>
                    <a:pt x="111" y="71"/>
                  </a:cubicBezTo>
                  <a:cubicBezTo>
                    <a:pt x="113" y="63"/>
                    <a:pt x="102" y="33"/>
                    <a:pt x="99" y="29"/>
                  </a:cubicBezTo>
                  <a:cubicBezTo>
                    <a:pt x="95" y="25"/>
                    <a:pt x="99" y="29"/>
                    <a:pt x="95" y="25"/>
                  </a:cubicBezTo>
                  <a:cubicBezTo>
                    <a:pt x="92" y="21"/>
                    <a:pt x="88" y="19"/>
                    <a:pt x="83" y="17"/>
                  </a:cubicBezTo>
                  <a:cubicBezTo>
                    <a:pt x="79" y="17"/>
                    <a:pt x="75" y="16"/>
                    <a:pt x="75" y="16"/>
                  </a:cubicBezTo>
                  <a:cubicBezTo>
                    <a:pt x="73" y="12"/>
                    <a:pt x="69" y="9"/>
                    <a:pt x="65" y="8"/>
                  </a:cubicBezTo>
                  <a:cubicBezTo>
                    <a:pt x="61" y="7"/>
                    <a:pt x="56" y="7"/>
                    <a:pt x="51" y="7"/>
                  </a:cubicBezTo>
                  <a:cubicBezTo>
                    <a:pt x="51" y="7"/>
                    <a:pt x="21" y="0"/>
                    <a:pt x="14" y="5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5210256" y="3322317"/>
              <a:ext cx="123798" cy="188689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54" y="178"/>
                  </a:moveTo>
                  <a:cubicBezTo>
                    <a:pt x="54" y="178"/>
                    <a:pt x="53" y="177"/>
                    <a:pt x="53" y="177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31" y="112"/>
                    <a:pt x="8" y="65"/>
                    <a:pt x="4" y="61"/>
                  </a:cubicBezTo>
                  <a:cubicBezTo>
                    <a:pt x="0" y="55"/>
                    <a:pt x="11" y="18"/>
                    <a:pt x="14" y="6"/>
                  </a:cubicBezTo>
                  <a:cubicBezTo>
                    <a:pt x="14" y="6"/>
                    <a:pt x="15" y="6"/>
                    <a:pt x="15" y="5"/>
                  </a:cubicBezTo>
                  <a:cubicBezTo>
                    <a:pt x="23" y="0"/>
                    <a:pt x="49" y="6"/>
                    <a:pt x="53" y="7"/>
                  </a:cubicBezTo>
                  <a:cubicBezTo>
                    <a:pt x="58" y="7"/>
                    <a:pt x="63" y="7"/>
                    <a:pt x="68" y="8"/>
                  </a:cubicBezTo>
                  <a:cubicBezTo>
                    <a:pt x="72" y="9"/>
                    <a:pt x="76" y="12"/>
                    <a:pt x="78" y="16"/>
                  </a:cubicBezTo>
                  <a:cubicBezTo>
                    <a:pt x="79" y="16"/>
                    <a:pt x="82" y="17"/>
                    <a:pt x="85" y="17"/>
                  </a:cubicBezTo>
                  <a:cubicBezTo>
                    <a:pt x="90" y="19"/>
                    <a:pt x="95" y="22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9"/>
                    <a:pt x="102" y="30"/>
                  </a:cubicBezTo>
                  <a:cubicBezTo>
                    <a:pt x="106" y="34"/>
                    <a:pt x="117" y="64"/>
                    <a:pt x="115" y="74"/>
                  </a:cubicBezTo>
                  <a:cubicBezTo>
                    <a:pt x="114" y="81"/>
                    <a:pt x="107" y="85"/>
                    <a:pt x="103" y="87"/>
                  </a:cubicBezTo>
                  <a:cubicBezTo>
                    <a:pt x="105" y="93"/>
                    <a:pt x="106" y="100"/>
                    <a:pt x="106" y="107"/>
                  </a:cubicBezTo>
                  <a:cubicBezTo>
                    <a:pt x="106" y="115"/>
                    <a:pt x="99" y="125"/>
                    <a:pt x="96" y="129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5"/>
                  </a:cubicBezTo>
                  <a:cubicBezTo>
                    <a:pt x="107" y="165"/>
                    <a:pt x="106" y="166"/>
                    <a:pt x="106" y="166"/>
                  </a:cubicBezTo>
                  <a:cubicBezTo>
                    <a:pt x="54" y="177"/>
                    <a:pt x="54" y="177"/>
                    <a:pt x="54" y="177"/>
                  </a:cubicBezTo>
                  <a:lnTo>
                    <a:pt x="54" y="178"/>
                  </a:lnTo>
                  <a:close/>
                  <a:moveTo>
                    <a:pt x="18" y="8"/>
                  </a:moveTo>
                  <a:cubicBezTo>
                    <a:pt x="11" y="30"/>
                    <a:pt x="5" y="55"/>
                    <a:pt x="8" y="58"/>
                  </a:cubicBezTo>
                  <a:cubicBezTo>
                    <a:pt x="12" y="64"/>
                    <a:pt x="46" y="132"/>
                    <a:pt x="47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8"/>
                    <a:pt x="92" y="127"/>
                    <a:pt x="93" y="127"/>
                  </a:cubicBezTo>
                  <a:cubicBezTo>
                    <a:pt x="93" y="127"/>
                    <a:pt x="102" y="115"/>
                    <a:pt x="102" y="107"/>
                  </a:cubicBezTo>
                  <a:cubicBezTo>
                    <a:pt x="102" y="100"/>
                    <a:pt x="101" y="93"/>
                    <a:pt x="99" y="86"/>
                  </a:cubicBezTo>
                  <a:cubicBezTo>
                    <a:pt x="98" y="85"/>
                    <a:pt x="99" y="84"/>
                    <a:pt x="100" y="84"/>
                  </a:cubicBezTo>
                  <a:cubicBezTo>
                    <a:pt x="100" y="84"/>
                    <a:pt x="110" y="80"/>
                    <a:pt x="111" y="73"/>
                  </a:cubicBezTo>
                  <a:cubicBezTo>
                    <a:pt x="113" y="64"/>
                    <a:pt x="102" y="35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7" y="31"/>
                    <a:pt x="97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3" y="25"/>
                    <a:pt x="89" y="23"/>
                    <a:pt x="84" y="21"/>
                  </a:cubicBezTo>
                  <a:cubicBezTo>
                    <a:pt x="81" y="21"/>
                    <a:pt x="76" y="20"/>
                    <a:pt x="76" y="20"/>
                  </a:cubicBezTo>
                  <a:cubicBezTo>
                    <a:pt x="76" y="20"/>
                    <a:pt x="75" y="19"/>
                    <a:pt x="75" y="19"/>
                  </a:cubicBezTo>
                  <a:cubicBezTo>
                    <a:pt x="73" y="15"/>
                    <a:pt x="70" y="13"/>
                    <a:pt x="67" y="12"/>
                  </a:cubicBezTo>
                  <a:cubicBezTo>
                    <a:pt x="62" y="11"/>
                    <a:pt x="58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2" y="8"/>
                    <a:pt x="23" y="5"/>
                    <a:pt x="1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5230505" y="3331982"/>
              <a:ext cx="35897" cy="40039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4" y="0"/>
                  </a:moveTo>
                  <a:cubicBezTo>
                    <a:pt x="34" y="0"/>
                    <a:pt x="0" y="33"/>
                    <a:pt x="0" y="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5228204" y="3329681"/>
              <a:ext cx="41419" cy="44641"/>
            </a:xfrm>
            <a:custGeom>
              <a:avLst/>
              <a:gdLst/>
              <a:ahLst/>
              <a:cxnLst/>
              <a:rect l="l" t="t" r="r" b="b"/>
              <a:pathLst>
                <a:path w="39" h="42" extrusionOk="0">
                  <a:moveTo>
                    <a:pt x="2" y="42"/>
                  </a:moveTo>
                  <a:cubicBezTo>
                    <a:pt x="1" y="42"/>
                    <a:pt x="0" y="41"/>
                    <a:pt x="0" y="40"/>
                  </a:cubicBezTo>
                  <a:cubicBezTo>
                    <a:pt x="0" y="35"/>
                    <a:pt x="22" y="13"/>
                    <a:pt x="35" y="1"/>
                  </a:cubicBezTo>
                  <a:cubicBezTo>
                    <a:pt x="36" y="0"/>
                    <a:pt x="37" y="0"/>
                    <a:pt x="38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22" y="19"/>
                    <a:pt x="5" y="37"/>
                    <a:pt x="4" y="40"/>
                  </a:cubicBezTo>
                  <a:cubicBezTo>
                    <a:pt x="4" y="41"/>
                    <a:pt x="3" y="42"/>
                    <a:pt x="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p45"/>
            <p:cNvSpPr/>
            <p:nvPr/>
          </p:nvSpPr>
          <p:spPr>
            <a:xfrm>
              <a:off x="5255817" y="3341186"/>
              <a:ext cx="35897" cy="3957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34" y="0"/>
                  </a:moveTo>
                  <a:cubicBezTo>
                    <a:pt x="34" y="0"/>
                    <a:pt x="0" y="33"/>
                    <a:pt x="0" y="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5253516" y="3339346"/>
              <a:ext cx="40499" cy="43260"/>
            </a:xfrm>
            <a:custGeom>
              <a:avLst/>
              <a:gdLst/>
              <a:ahLst/>
              <a:cxnLst/>
              <a:rect l="l" t="t" r="r" b="b"/>
              <a:pathLst>
                <a:path w="38" h="41" extrusionOk="0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34"/>
                    <a:pt x="22" y="13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1"/>
                    <a:pt x="38" y="3"/>
                    <a:pt x="37" y="3"/>
                  </a:cubicBezTo>
                  <a:cubicBezTo>
                    <a:pt x="22" y="19"/>
                    <a:pt x="5" y="36"/>
                    <a:pt x="4" y="39"/>
                  </a:cubicBezTo>
                  <a:cubicBezTo>
                    <a:pt x="4" y="40"/>
                    <a:pt x="4" y="41"/>
                    <a:pt x="2" y="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5280209" y="3349010"/>
              <a:ext cx="34976" cy="39119"/>
            </a:xfrm>
            <a:custGeom>
              <a:avLst/>
              <a:gdLst/>
              <a:ahLst/>
              <a:cxnLst/>
              <a:rect l="l" t="t" r="r" b="b"/>
              <a:pathLst>
                <a:path w="33" h="37" extrusionOk="0"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1" y="31"/>
                    <a:pt x="21" y="10"/>
                    <a:pt x="30" y="1"/>
                  </a:cubicBezTo>
                  <a:cubicBezTo>
                    <a:pt x="30" y="0"/>
                    <a:pt x="32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19" y="17"/>
                    <a:pt x="5" y="33"/>
                    <a:pt x="4" y="36"/>
                  </a:cubicBezTo>
                  <a:cubicBezTo>
                    <a:pt x="4" y="37"/>
                    <a:pt x="3" y="37"/>
                    <a:pt x="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5309662" y="3385827"/>
              <a:ext cx="10585" cy="29914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7" y="28"/>
                  </a:moveTo>
                  <a:cubicBezTo>
                    <a:pt x="6" y="28"/>
                    <a:pt x="5" y="27"/>
                    <a:pt x="5" y="2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7"/>
                    <a:pt x="5" y="5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9" y="6"/>
                    <a:pt x="7" y="9"/>
                    <a:pt x="4" y="1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8" y="27"/>
                    <a:pt x="7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5246153" y="3479251"/>
              <a:ext cx="144048" cy="188689"/>
            </a:xfrm>
            <a:custGeom>
              <a:avLst/>
              <a:gdLst/>
              <a:ahLst/>
              <a:cxnLst/>
              <a:rect l="l" t="t" r="r" b="b"/>
              <a:pathLst>
                <a:path w="136" h="178" extrusionOk="0">
                  <a:moveTo>
                    <a:pt x="0" y="14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5" y="118"/>
                    <a:pt x="136" y="129"/>
                    <a:pt x="133" y="138"/>
                  </a:cubicBezTo>
                  <a:cubicBezTo>
                    <a:pt x="127" y="153"/>
                    <a:pt x="106" y="173"/>
                    <a:pt x="92" y="175"/>
                  </a:cubicBezTo>
                  <a:cubicBezTo>
                    <a:pt x="78" y="178"/>
                    <a:pt x="55" y="165"/>
                    <a:pt x="45" y="158"/>
                  </a:cubicBezTo>
                  <a:cubicBezTo>
                    <a:pt x="38" y="153"/>
                    <a:pt x="33" y="148"/>
                    <a:pt x="29" y="142"/>
                  </a:cubicBezTo>
                  <a:cubicBezTo>
                    <a:pt x="27" y="139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5244312" y="3476950"/>
              <a:ext cx="148190" cy="19099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91" y="180"/>
                  </a:moveTo>
                  <a:cubicBezTo>
                    <a:pt x="77" y="180"/>
                    <a:pt x="56" y="169"/>
                    <a:pt x="46" y="161"/>
                  </a:cubicBezTo>
                  <a:cubicBezTo>
                    <a:pt x="39" y="157"/>
                    <a:pt x="33" y="151"/>
                    <a:pt x="29" y="145"/>
                  </a:cubicBezTo>
                  <a:cubicBezTo>
                    <a:pt x="27" y="143"/>
                    <a:pt x="10" y="64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9" y="120"/>
                    <a:pt x="140" y="131"/>
                    <a:pt x="137" y="141"/>
                  </a:cubicBezTo>
                  <a:cubicBezTo>
                    <a:pt x="131" y="156"/>
                    <a:pt x="110" y="177"/>
                    <a:pt x="94" y="179"/>
                  </a:cubicBezTo>
                  <a:cubicBezTo>
                    <a:pt x="93" y="180"/>
                    <a:pt x="92" y="180"/>
                    <a:pt x="91" y="180"/>
                  </a:cubicBezTo>
                  <a:close/>
                  <a:moveTo>
                    <a:pt x="4" y="18"/>
                  </a:moveTo>
                  <a:cubicBezTo>
                    <a:pt x="15" y="67"/>
                    <a:pt x="31" y="139"/>
                    <a:pt x="32" y="143"/>
                  </a:cubicBezTo>
                  <a:cubicBezTo>
                    <a:pt x="36" y="149"/>
                    <a:pt x="42" y="154"/>
                    <a:pt x="48" y="158"/>
                  </a:cubicBezTo>
                  <a:cubicBezTo>
                    <a:pt x="57" y="165"/>
                    <a:pt x="80" y="177"/>
                    <a:pt x="94" y="176"/>
                  </a:cubicBezTo>
                  <a:cubicBezTo>
                    <a:pt x="108" y="173"/>
                    <a:pt x="128" y="153"/>
                    <a:pt x="133" y="139"/>
                  </a:cubicBezTo>
                  <a:cubicBezTo>
                    <a:pt x="136" y="131"/>
                    <a:pt x="135" y="121"/>
                    <a:pt x="131" y="113"/>
                  </a:cubicBezTo>
                  <a:cubicBezTo>
                    <a:pt x="73" y="5"/>
                    <a:pt x="73" y="5"/>
                    <a:pt x="73" y="5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5698545" y="3332903"/>
              <a:ext cx="92504" cy="180405"/>
            </a:xfrm>
            <a:custGeom>
              <a:avLst/>
              <a:gdLst/>
              <a:ahLst/>
              <a:cxnLst/>
              <a:rect l="l" t="t" r="r" b="b"/>
              <a:pathLst>
                <a:path w="201" h="392" extrusionOk="0">
                  <a:moveTo>
                    <a:pt x="201" y="0"/>
                  </a:moveTo>
                  <a:lnTo>
                    <a:pt x="40" y="21"/>
                  </a:lnTo>
                  <a:lnTo>
                    <a:pt x="0" y="392"/>
                  </a:lnTo>
                  <a:lnTo>
                    <a:pt x="164" y="36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5696704" y="3329681"/>
              <a:ext cx="96185" cy="185467"/>
            </a:xfrm>
            <a:custGeom>
              <a:avLst/>
              <a:gdLst/>
              <a:ahLst/>
              <a:cxnLst/>
              <a:rect l="l" t="t" r="r" b="b"/>
              <a:pathLst>
                <a:path w="91" h="175" extrusionOk="0">
                  <a:moveTo>
                    <a:pt x="2" y="175"/>
                  </a:moveTo>
                  <a:cubicBezTo>
                    <a:pt x="1" y="175"/>
                    <a:pt x="1" y="175"/>
                    <a:pt x="1" y="174"/>
                  </a:cubicBezTo>
                  <a:cubicBezTo>
                    <a:pt x="0" y="174"/>
                    <a:pt x="0" y="173"/>
                    <a:pt x="0" y="17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0"/>
                    <a:pt x="90" y="1"/>
                    <a:pt x="91" y="1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5" y="164"/>
                    <a:pt x="74" y="165"/>
                    <a:pt x="73" y="165"/>
                  </a:cubicBezTo>
                  <a:cubicBezTo>
                    <a:pt x="2" y="175"/>
                    <a:pt x="2" y="175"/>
                    <a:pt x="2" y="175"/>
                  </a:cubicBezTo>
                  <a:close/>
                  <a:moveTo>
                    <a:pt x="21" y="14"/>
                  </a:moveTo>
                  <a:cubicBezTo>
                    <a:pt x="4" y="171"/>
                    <a:pt x="4" y="171"/>
                    <a:pt x="4" y="17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87" y="5"/>
                    <a:pt x="87" y="5"/>
                    <a:pt x="87" y="5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5742266" y="3403776"/>
              <a:ext cx="61209" cy="24392"/>
            </a:xfrm>
            <a:custGeom>
              <a:avLst/>
              <a:gdLst/>
              <a:ahLst/>
              <a:cxnLst/>
              <a:rect l="l" t="t" r="r" b="b"/>
              <a:pathLst>
                <a:path w="58" h="23" extrusionOk="0">
                  <a:moveTo>
                    <a:pt x="50" y="0"/>
                  </a:moveTo>
                  <a:cubicBezTo>
                    <a:pt x="50" y="0"/>
                    <a:pt x="2" y="10"/>
                    <a:pt x="1" y="13"/>
                  </a:cubicBezTo>
                  <a:cubicBezTo>
                    <a:pt x="0" y="17"/>
                    <a:pt x="4" y="23"/>
                    <a:pt x="13" y="23"/>
                  </a:cubicBezTo>
                  <a:cubicBezTo>
                    <a:pt x="23" y="23"/>
                    <a:pt x="44" y="21"/>
                    <a:pt x="51" y="17"/>
                  </a:cubicBezTo>
                  <a:cubicBezTo>
                    <a:pt x="58" y="13"/>
                    <a:pt x="57" y="3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5762515" y="3377543"/>
              <a:ext cx="51544" cy="22090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43" y="0"/>
                  </a:moveTo>
                  <a:cubicBezTo>
                    <a:pt x="43" y="0"/>
                    <a:pt x="2" y="9"/>
                    <a:pt x="1" y="12"/>
                  </a:cubicBezTo>
                  <a:cubicBezTo>
                    <a:pt x="0" y="15"/>
                    <a:pt x="4" y="21"/>
                    <a:pt x="12" y="21"/>
                  </a:cubicBezTo>
                  <a:cubicBezTo>
                    <a:pt x="20" y="21"/>
                    <a:pt x="38" y="20"/>
                    <a:pt x="44" y="16"/>
                  </a:cubicBezTo>
                  <a:cubicBezTo>
                    <a:pt x="49" y="12"/>
                    <a:pt x="49" y="3"/>
                    <a:pt x="43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5736743" y="3426326"/>
              <a:ext cx="61669" cy="23011"/>
            </a:xfrm>
            <a:custGeom>
              <a:avLst/>
              <a:gdLst/>
              <a:ahLst/>
              <a:cxnLst/>
              <a:rect l="l" t="t" r="r" b="b"/>
              <a:pathLst>
                <a:path w="58" h="22" extrusionOk="0">
                  <a:moveTo>
                    <a:pt x="50" y="0"/>
                  </a:moveTo>
                  <a:cubicBezTo>
                    <a:pt x="50" y="0"/>
                    <a:pt x="2" y="9"/>
                    <a:pt x="1" y="13"/>
                  </a:cubicBezTo>
                  <a:cubicBezTo>
                    <a:pt x="0" y="16"/>
                    <a:pt x="4" y="22"/>
                    <a:pt x="14" y="22"/>
                  </a:cubicBezTo>
                  <a:cubicBezTo>
                    <a:pt x="23" y="22"/>
                    <a:pt x="45" y="20"/>
                    <a:pt x="51" y="17"/>
                  </a:cubicBezTo>
                  <a:cubicBezTo>
                    <a:pt x="58" y="13"/>
                    <a:pt x="58" y="2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5748709" y="3448417"/>
              <a:ext cx="50624" cy="20250"/>
            </a:xfrm>
            <a:custGeom>
              <a:avLst/>
              <a:gdLst/>
              <a:ahLst/>
              <a:cxnLst/>
              <a:rect l="l" t="t" r="r" b="b"/>
              <a:pathLst>
                <a:path w="48" h="19" extrusionOk="0">
                  <a:moveTo>
                    <a:pt x="42" y="0"/>
                  </a:moveTo>
                  <a:cubicBezTo>
                    <a:pt x="42" y="0"/>
                    <a:pt x="2" y="8"/>
                    <a:pt x="1" y="11"/>
                  </a:cubicBezTo>
                  <a:cubicBezTo>
                    <a:pt x="0" y="14"/>
                    <a:pt x="3" y="19"/>
                    <a:pt x="11" y="19"/>
                  </a:cubicBezTo>
                  <a:cubicBezTo>
                    <a:pt x="19" y="19"/>
                    <a:pt x="37" y="17"/>
                    <a:pt x="43" y="14"/>
                  </a:cubicBezTo>
                  <a:cubicBezTo>
                    <a:pt x="47" y="12"/>
                    <a:pt x="48" y="7"/>
                    <a:pt x="45" y="3"/>
                  </a:cubicBezTo>
                  <a:cubicBezTo>
                    <a:pt x="45" y="2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5739965" y="3401935"/>
              <a:ext cx="63510" cy="28533"/>
            </a:xfrm>
            <a:custGeom>
              <a:avLst/>
              <a:gdLst/>
              <a:ahLst/>
              <a:cxnLst/>
              <a:rect l="l" t="t" r="r" b="b"/>
              <a:pathLst>
                <a:path w="60" h="27" extrusionOk="0">
                  <a:moveTo>
                    <a:pt x="15" y="27"/>
                  </a:moveTo>
                  <a:cubicBezTo>
                    <a:pt x="10" y="27"/>
                    <a:pt x="5" y="25"/>
                    <a:pt x="2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1" y="13"/>
                    <a:pt x="2" y="1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2"/>
                    <a:pt x="59" y="5"/>
                    <a:pt x="60" y="9"/>
                  </a:cubicBezTo>
                  <a:cubicBezTo>
                    <a:pt x="60" y="14"/>
                    <a:pt x="58" y="19"/>
                    <a:pt x="54" y="21"/>
                  </a:cubicBezTo>
                  <a:cubicBezTo>
                    <a:pt x="46" y="25"/>
                    <a:pt x="23" y="27"/>
                    <a:pt x="15" y="27"/>
                  </a:cubicBezTo>
                  <a:close/>
                  <a:moveTo>
                    <a:pt x="5" y="16"/>
                  </a:moveTo>
                  <a:cubicBezTo>
                    <a:pt x="4" y="17"/>
                    <a:pt x="5" y="18"/>
                    <a:pt x="5" y="19"/>
                  </a:cubicBezTo>
                  <a:cubicBezTo>
                    <a:pt x="6" y="20"/>
                    <a:pt x="9" y="23"/>
                    <a:pt x="15" y="23"/>
                  </a:cubicBezTo>
                  <a:cubicBezTo>
                    <a:pt x="25" y="23"/>
                    <a:pt x="46" y="21"/>
                    <a:pt x="52" y="17"/>
                  </a:cubicBezTo>
                  <a:cubicBezTo>
                    <a:pt x="55" y="16"/>
                    <a:pt x="56" y="13"/>
                    <a:pt x="56" y="10"/>
                  </a:cubicBezTo>
                  <a:cubicBezTo>
                    <a:pt x="55" y="7"/>
                    <a:pt x="54" y="5"/>
                    <a:pt x="52" y="4"/>
                  </a:cubicBezTo>
                  <a:cubicBezTo>
                    <a:pt x="31" y="9"/>
                    <a:pt x="8" y="14"/>
                    <a:pt x="5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5761135" y="3375242"/>
              <a:ext cx="54306" cy="26693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13" y="25"/>
                  </a:moveTo>
                  <a:cubicBezTo>
                    <a:pt x="8" y="25"/>
                    <a:pt x="4" y="24"/>
                    <a:pt x="2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1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8" y="2"/>
                    <a:pt x="50" y="5"/>
                    <a:pt x="51" y="9"/>
                  </a:cubicBezTo>
                  <a:cubicBezTo>
                    <a:pt x="51" y="13"/>
                    <a:pt x="49" y="18"/>
                    <a:pt x="46" y="20"/>
                  </a:cubicBezTo>
                  <a:cubicBezTo>
                    <a:pt x="39" y="24"/>
                    <a:pt x="19" y="25"/>
                    <a:pt x="13" y="25"/>
                  </a:cubicBezTo>
                  <a:close/>
                  <a:moveTo>
                    <a:pt x="4" y="15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20"/>
                    <a:pt x="9" y="21"/>
                    <a:pt x="13" y="21"/>
                  </a:cubicBezTo>
                  <a:cubicBezTo>
                    <a:pt x="21" y="21"/>
                    <a:pt x="39" y="20"/>
                    <a:pt x="44" y="16"/>
                  </a:cubicBezTo>
                  <a:cubicBezTo>
                    <a:pt x="46" y="15"/>
                    <a:pt x="47" y="12"/>
                    <a:pt x="47" y="9"/>
                  </a:cubicBezTo>
                  <a:cubicBezTo>
                    <a:pt x="47" y="8"/>
                    <a:pt x="46" y="6"/>
                    <a:pt x="44" y="5"/>
                  </a:cubicBezTo>
                  <a:cubicBezTo>
                    <a:pt x="26" y="8"/>
                    <a:pt x="7" y="13"/>
                    <a:pt x="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5735823" y="3424025"/>
              <a:ext cx="63510" cy="2761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15" y="26"/>
                  </a:moveTo>
                  <a:cubicBezTo>
                    <a:pt x="9" y="26"/>
                    <a:pt x="4" y="24"/>
                    <a:pt x="2" y="21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9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1"/>
                    <a:pt x="59" y="4"/>
                    <a:pt x="59" y="9"/>
                  </a:cubicBezTo>
                  <a:cubicBezTo>
                    <a:pt x="60" y="13"/>
                    <a:pt x="57" y="18"/>
                    <a:pt x="53" y="20"/>
                  </a:cubicBezTo>
                  <a:cubicBezTo>
                    <a:pt x="46" y="25"/>
                    <a:pt x="22" y="26"/>
                    <a:pt x="15" y="26"/>
                  </a:cubicBezTo>
                  <a:close/>
                  <a:moveTo>
                    <a:pt x="4" y="16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19"/>
                    <a:pt x="8" y="22"/>
                    <a:pt x="15" y="22"/>
                  </a:cubicBezTo>
                  <a:cubicBezTo>
                    <a:pt x="25" y="22"/>
                    <a:pt x="45" y="20"/>
                    <a:pt x="51" y="17"/>
                  </a:cubicBezTo>
                  <a:cubicBezTo>
                    <a:pt x="54" y="15"/>
                    <a:pt x="55" y="12"/>
                    <a:pt x="55" y="9"/>
                  </a:cubicBezTo>
                  <a:cubicBezTo>
                    <a:pt x="55" y="7"/>
                    <a:pt x="53" y="4"/>
                    <a:pt x="51" y="4"/>
                  </a:cubicBezTo>
                  <a:cubicBezTo>
                    <a:pt x="30" y="8"/>
                    <a:pt x="7" y="13"/>
                    <a:pt x="4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5747328" y="3446116"/>
              <a:ext cx="53385" cy="24392"/>
            </a:xfrm>
            <a:custGeom>
              <a:avLst/>
              <a:gdLst/>
              <a:ahLst/>
              <a:cxnLst/>
              <a:rect l="l" t="t" r="r" b="b"/>
              <a:pathLst>
                <a:path w="50" h="23" extrusionOk="0">
                  <a:moveTo>
                    <a:pt x="12" y="23"/>
                  </a:moveTo>
                  <a:cubicBezTo>
                    <a:pt x="8" y="23"/>
                    <a:pt x="4" y="21"/>
                    <a:pt x="1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11"/>
                    <a:pt x="1" y="8"/>
                    <a:pt x="43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6"/>
                    <a:pt x="50" y="9"/>
                    <a:pt x="49" y="12"/>
                  </a:cubicBezTo>
                  <a:cubicBezTo>
                    <a:pt x="49" y="14"/>
                    <a:pt x="47" y="16"/>
                    <a:pt x="45" y="18"/>
                  </a:cubicBezTo>
                  <a:cubicBezTo>
                    <a:pt x="38" y="22"/>
                    <a:pt x="19" y="23"/>
                    <a:pt x="12" y="23"/>
                  </a:cubicBezTo>
                  <a:close/>
                  <a:moveTo>
                    <a:pt x="4" y="14"/>
                  </a:move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7" y="19"/>
                    <a:pt x="12" y="19"/>
                  </a:cubicBezTo>
                  <a:cubicBezTo>
                    <a:pt x="21" y="19"/>
                    <a:pt x="38" y="17"/>
                    <a:pt x="43" y="14"/>
                  </a:cubicBezTo>
                  <a:cubicBezTo>
                    <a:pt x="46" y="13"/>
                    <a:pt x="47" y="9"/>
                    <a:pt x="45" y="6"/>
                  </a:cubicBezTo>
                  <a:cubicBezTo>
                    <a:pt x="44" y="5"/>
                    <a:pt x="44" y="5"/>
                    <a:pt x="43" y="4"/>
                  </a:cubicBezTo>
                  <a:cubicBezTo>
                    <a:pt x="26" y="8"/>
                    <a:pt x="7" y="12"/>
                    <a:pt x="4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8220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" name="Google Shape;1816;p45"/>
          <p:cNvSpPr txBox="1">
            <a:spLocks noGrp="1"/>
          </p:cNvSpPr>
          <p:nvPr>
            <p:ph type="title"/>
          </p:nvPr>
        </p:nvSpPr>
        <p:spPr>
          <a:xfrm>
            <a:off x="720000" y="436165"/>
            <a:ext cx="7704000" cy="11161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400" dirty="0"/>
              <a:t>¿Cómo las pequeñas empresas pueden Competir en el Mercado Global a través de entornos digitales?</a:t>
            </a:r>
            <a:endParaRPr sz="2400" dirty="0"/>
          </a:p>
        </p:txBody>
      </p:sp>
      <p:sp>
        <p:nvSpPr>
          <p:cNvPr id="1817" name="Google Shape;1817;p45"/>
          <p:cNvSpPr txBox="1">
            <a:spLocks noGrp="1"/>
          </p:cNvSpPr>
          <p:nvPr>
            <p:ph type="subTitle" idx="4294967295"/>
          </p:nvPr>
        </p:nvSpPr>
        <p:spPr>
          <a:xfrm>
            <a:off x="720000" y="1337016"/>
            <a:ext cx="7445805" cy="12239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sz="1400" b="1" dirty="0"/>
              <a:t>Marketing Digital y Redes Sociales</a:t>
            </a:r>
            <a:endParaRPr lang="es-MX" sz="1400" dirty="0"/>
          </a:p>
          <a:p>
            <a:pPr marL="152400" indent="0">
              <a:buNone/>
            </a:pPr>
            <a:r>
              <a:rPr lang="es-MX" sz="1300" dirty="0"/>
              <a:t>Una marca de productos de cuidado de la piel hechos a mano puede utilizar Instagram y TikTok para construir una audiencia global, compartiendo tutoriales y testimonios de clientes, y aprovechando las colaboraciones con Influencers para llegar a nuevos mercados.</a:t>
            </a:r>
          </a:p>
          <a:p>
            <a:r>
              <a:rPr lang="es-MX" sz="1300" b="1" dirty="0"/>
              <a:t>Ventajas:</a:t>
            </a:r>
            <a:r>
              <a:rPr lang="es-MX" sz="1300" dirty="0"/>
              <a:t> Las redes sociales permiten a las pequeñas empresas competir en el mercado global a través de la construcción de una comunidad alrededor de su marca y productos, creando lealtad y confianza sin la necesidad de grandes presupuestos publicitarios.</a:t>
            </a:r>
          </a:p>
          <a:p>
            <a:pPr marL="0" lvl="0" indent="0" algn="just">
              <a:buSzPts val="1100"/>
              <a:buNone/>
            </a:pPr>
            <a:endParaRPr sz="1400" dirty="0"/>
          </a:p>
        </p:txBody>
      </p:sp>
      <p:grpSp>
        <p:nvGrpSpPr>
          <p:cNvPr id="1818" name="Google Shape;1818;p45"/>
          <p:cNvGrpSpPr/>
          <p:nvPr/>
        </p:nvGrpSpPr>
        <p:grpSpPr>
          <a:xfrm>
            <a:off x="1135059" y="2881423"/>
            <a:ext cx="2650132" cy="1825912"/>
            <a:chOff x="4469000" y="2037050"/>
            <a:chExt cx="3706575" cy="2566451"/>
          </a:xfrm>
        </p:grpSpPr>
        <p:sp>
          <p:nvSpPr>
            <p:cNvPr id="1819" name="Google Shape;1819;p45"/>
            <p:cNvSpPr/>
            <p:nvPr/>
          </p:nvSpPr>
          <p:spPr>
            <a:xfrm>
              <a:off x="4469000" y="2037050"/>
              <a:ext cx="3706575" cy="2566451"/>
            </a:xfrm>
            <a:custGeom>
              <a:avLst/>
              <a:gdLst/>
              <a:ahLst/>
              <a:cxnLst/>
              <a:rect l="l" t="t" r="r" b="b"/>
              <a:pathLst>
                <a:path w="2841" h="1966" extrusionOk="0">
                  <a:moveTo>
                    <a:pt x="2454" y="486"/>
                  </a:moveTo>
                  <a:cubicBezTo>
                    <a:pt x="2454" y="486"/>
                    <a:pt x="2043" y="65"/>
                    <a:pt x="1509" y="32"/>
                  </a:cubicBezTo>
                  <a:cubicBezTo>
                    <a:pt x="975" y="0"/>
                    <a:pt x="663" y="345"/>
                    <a:pt x="516" y="551"/>
                  </a:cubicBezTo>
                  <a:cubicBezTo>
                    <a:pt x="368" y="757"/>
                    <a:pt x="0" y="1100"/>
                    <a:pt x="43" y="1414"/>
                  </a:cubicBezTo>
                  <a:cubicBezTo>
                    <a:pt x="86" y="1728"/>
                    <a:pt x="512" y="1966"/>
                    <a:pt x="1122" y="1861"/>
                  </a:cubicBezTo>
                  <a:cubicBezTo>
                    <a:pt x="1733" y="1757"/>
                    <a:pt x="1909" y="1717"/>
                    <a:pt x="2187" y="1796"/>
                  </a:cubicBezTo>
                  <a:cubicBezTo>
                    <a:pt x="2465" y="1876"/>
                    <a:pt x="2826" y="1757"/>
                    <a:pt x="2834" y="1305"/>
                  </a:cubicBezTo>
                  <a:cubicBezTo>
                    <a:pt x="2841" y="854"/>
                    <a:pt x="2454" y="486"/>
                    <a:pt x="2454" y="48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45"/>
            <p:cNvSpPr/>
            <p:nvPr/>
          </p:nvSpPr>
          <p:spPr>
            <a:xfrm>
              <a:off x="4631925" y="4322950"/>
              <a:ext cx="3400800" cy="5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>
              <a:off x="7539508" y="2376512"/>
              <a:ext cx="369199" cy="444949"/>
            </a:xfrm>
            <a:custGeom>
              <a:avLst/>
              <a:gdLst/>
              <a:ahLst/>
              <a:cxnLst/>
              <a:rect l="l" t="t" r="r" b="b"/>
              <a:pathLst>
                <a:path w="283" h="341" extrusionOk="0">
                  <a:moveTo>
                    <a:pt x="283" y="142"/>
                  </a:moveTo>
                  <a:cubicBezTo>
                    <a:pt x="283" y="64"/>
                    <a:pt x="220" y="0"/>
                    <a:pt x="142" y="0"/>
                  </a:cubicBezTo>
                  <a:cubicBezTo>
                    <a:pt x="63" y="0"/>
                    <a:pt x="0" y="64"/>
                    <a:pt x="0" y="142"/>
                  </a:cubicBezTo>
                  <a:cubicBezTo>
                    <a:pt x="0" y="175"/>
                    <a:pt x="12" y="207"/>
                    <a:pt x="33" y="233"/>
                  </a:cubicBezTo>
                  <a:cubicBezTo>
                    <a:pt x="54" y="257"/>
                    <a:pt x="65" y="289"/>
                    <a:pt x="65" y="32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218" y="341"/>
                    <a:pt x="218" y="341"/>
                    <a:pt x="218" y="341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289"/>
                    <a:pt x="229" y="258"/>
                    <a:pt x="250" y="233"/>
                  </a:cubicBezTo>
                  <a:cubicBezTo>
                    <a:pt x="271" y="207"/>
                    <a:pt x="283" y="175"/>
                    <a:pt x="283" y="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45"/>
            <p:cNvSpPr/>
            <p:nvPr/>
          </p:nvSpPr>
          <p:spPr>
            <a:xfrm>
              <a:off x="7537264" y="2373707"/>
              <a:ext cx="374249" cy="450560"/>
            </a:xfrm>
            <a:custGeom>
              <a:avLst/>
              <a:gdLst/>
              <a:ahLst/>
              <a:cxnLst/>
              <a:rect l="l" t="t" r="r" b="b"/>
              <a:pathLst>
                <a:path w="287" h="345" extrusionOk="0">
                  <a:moveTo>
                    <a:pt x="220" y="345"/>
                  </a:moveTo>
                  <a:cubicBezTo>
                    <a:pt x="67" y="345"/>
                    <a:pt x="67" y="345"/>
                    <a:pt x="67" y="345"/>
                  </a:cubicBezTo>
                  <a:cubicBezTo>
                    <a:pt x="66" y="345"/>
                    <a:pt x="65" y="344"/>
                    <a:pt x="65" y="34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292"/>
                    <a:pt x="54" y="260"/>
                    <a:pt x="33" y="236"/>
                  </a:cubicBezTo>
                  <a:cubicBezTo>
                    <a:pt x="12" y="210"/>
                    <a:pt x="0" y="177"/>
                    <a:pt x="0" y="144"/>
                  </a:cubicBezTo>
                  <a:cubicBezTo>
                    <a:pt x="0" y="106"/>
                    <a:pt x="15" y="70"/>
                    <a:pt x="42" y="42"/>
                  </a:cubicBezTo>
                  <a:cubicBezTo>
                    <a:pt x="69" y="15"/>
                    <a:pt x="105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23" y="0"/>
                    <a:pt x="287" y="6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178"/>
                    <a:pt x="275" y="210"/>
                    <a:pt x="253" y="236"/>
                  </a:cubicBezTo>
                  <a:cubicBezTo>
                    <a:pt x="233" y="260"/>
                    <a:pt x="222" y="292"/>
                    <a:pt x="222" y="324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4"/>
                    <a:pt x="221" y="345"/>
                    <a:pt x="220" y="345"/>
                  </a:cubicBezTo>
                  <a:close/>
                  <a:moveTo>
                    <a:pt x="69" y="341"/>
                  </a:moveTo>
                  <a:cubicBezTo>
                    <a:pt x="218" y="341"/>
                    <a:pt x="218" y="341"/>
                    <a:pt x="218" y="341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8" y="291"/>
                    <a:pt x="229" y="259"/>
                    <a:pt x="250" y="233"/>
                  </a:cubicBezTo>
                  <a:cubicBezTo>
                    <a:pt x="271" y="208"/>
                    <a:pt x="283" y="177"/>
                    <a:pt x="283" y="144"/>
                  </a:cubicBezTo>
                  <a:cubicBezTo>
                    <a:pt x="283" y="67"/>
                    <a:pt x="220" y="4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06" y="4"/>
                    <a:pt x="71" y="19"/>
                    <a:pt x="45" y="45"/>
                  </a:cubicBezTo>
                  <a:cubicBezTo>
                    <a:pt x="19" y="72"/>
                    <a:pt x="4" y="107"/>
                    <a:pt x="4" y="144"/>
                  </a:cubicBezTo>
                  <a:cubicBezTo>
                    <a:pt x="4" y="176"/>
                    <a:pt x="16" y="208"/>
                    <a:pt x="36" y="233"/>
                  </a:cubicBezTo>
                  <a:cubicBezTo>
                    <a:pt x="57" y="259"/>
                    <a:pt x="69" y="291"/>
                    <a:pt x="69" y="324"/>
                  </a:cubicBezTo>
                  <a:lnTo>
                    <a:pt x="69" y="341"/>
                  </a:lnTo>
                  <a:close/>
                  <a:moveTo>
                    <a:pt x="285" y="144"/>
                  </a:moveTo>
                  <a:cubicBezTo>
                    <a:pt x="285" y="144"/>
                    <a:pt x="285" y="144"/>
                    <a:pt x="285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45"/>
            <p:cNvSpPr/>
            <p:nvPr/>
          </p:nvSpPr>
          <p:spPr>
            <a:xfrm>
              <a:off x="7624233" y="2821461"/>
              <a:ext cx="199800" cy="50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45"/>
            <p:cNvSpPr/>
            <p:nvPr/>
          </p:nvSpPr>
          <p:spPr>
            <a:xfrm>
              <a:off x="7621989" y="2819216"/>
              <a:ext cx="204799" cy="54426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55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1"/>
                    <a:pt x="156" y="42"/>
                    <a:pt x="155" y="42"/>
                  </a:cubicBezTo>
                  <a:close/>
                  <a:moveTo>
                    <a:pt x="4" y="38"/>
                  </a:moveTo>
                  <a:cubicBezTo>
                    <a:pt x="153" y="38"/>
                    <a:pt x="153" y="38"/>
                    <a:pt x="153" y="38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45"/>
            <p:cNvSpPr/>
            <p:nvPr/>
          </p:nvSpPr>
          <p:spPr>
            <a:xfrm>
              <a:off x="7624233" y="2871398"/>
              <a:ext cx="199749" cy="49376"/>
            </a:xfrm>
            <a:custGeom>
              <a:avLst/>
              <a:gdLst/>
              <a:ahLst/>
              <a:cxnLst/>
              <a:rect l="l" t="t" r="r" b="b"/>
              <a:pathLst>
                <a:path w="153" h="38" extrusionOk="0">
                  <a:moveTo>
                    <a:pt x="0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29"/>
                    <a:pt x="144" y="38"/>
                    <a:pt x="134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45"/>
            <p:cNvSpPr/>
            <p:nvPr/>
          </p:nvSpPr>
          <p:spPr>
            <a:xfrm>
              <a:off x="7621989" y="2868593"/>
              <a:ext cx="204799" cy="54987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36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9" y="42"/>
                    <a:pt x="0" y="3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32"/>
                    <a:pt x="147" y="42"/>
                    <a:pt x="136" y="42"/>
                  </a:cubicBezTo>
                  <a:close/>
                  <a:moveTo>
                    <a:pt x="4" y="4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30"/>
                    <a:pt x="11" y="38"/>
                    <a:pt x="21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45" y="38"/>
                    <a:pt x="153" y="30"/>
                    <a:pt x="153" y="21"/>
                  </a:cubicBezTo>
                  <a:cubicBezTo>
                    <a:pt x="153" y="4"/>
                    <a:pt x="153" y="4"/>
                    <a:pt x="153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45"/>
            <p:cNvSpPr/>
            <p:nvPr/>
          </p:nvSpPr>
          <p:spPr>
            <a:xfrm>
              <a:off x="7649482" y="2920774"/>
              <a:ext cx="148690" cy="48254"/>
            </a:xfrm>
            <a:custGeom>
              <a:avLst/>
              <a:gdLst/>
              <a:ahLst/>
              <a:cxnLst/>
              <a:rect l="l" t="t" r="r" b="b"/>
              <a:pathLst>
                <a:path w="114" h="37" extrusionOk="0">
                  <a:moveTo>
                    <a:pt x="0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26"/>
                    <a:pt x="103" y="37"/>
                    <a:pt x="89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2" y="37"/>
                    <a:pt x="0" y="26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45"/>
            <p:cNvSpPr/>
            <p:nvPr/>
          </p:nvSpPr>
          <p:spPr>
            <a:xfrm>
              <a:off x="7646677" y="2918530"/>
              <a:ext cx="153740" cy="53304"/>
            </a:xfrm>
            <a:custGeom>
              <a:avLst/>
              <a:gdLst/>
              <a:ahLst/>
              <a:cxnLst/>
              <a:rect l="l" t="t" r="r" b="b"/>
              <a:pathLst>
                <a:path w="118" h="41" extrusionOk="0">
                  <a:moveTo>
                    <a:pt x="91" y="41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13" y="41"/>
                    <a:pt x="0" y="29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0"/>
                    <a:pt x="118" y="1"/>
                    <a:pt x="118" y="2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29"/>
                    <a:pt x="106" y="41"/>
                    <a:pt x="91" y="41"/>
                  </a:cubicBezTo>
                  <a:close/>
                  <a:moveTo>
                    <a:pt x="4" y="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27"/>
                    <a:pt x="15" y="37"/>
                    <a:pt x="28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4" y="37"/>
                    <a:pt x="114" y="27"/>
                    <a:pt x="114" y="14"/>
                  </a:cubicBezTo>
                  <a:cubicBezTo>
                    <a:pt x="114" y="4"/>
                    <a:pt x="114" y="4"/>
                    <a:pt x="114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45"/>
            <p:cNvSpPr/>
            <p:nvPr/>
          </p:nvSpPr>
          <p:spPr>
            <a:xfrm>
              <a:off x="7932273" y="2560551"/>
              <a:ext cx="90336" cy="5050"/>
            </a:xfrm>
            <a:custGeom>
              <a:avLst/>
              <a:gdLst/>
              <a:ahLst/>
              <a:cxnLst/>
              <a:rect l="l" t="t" r="r" b="b"/>
              <a:pathLst>
                <a:path w="69" h="4" extrusionOk="0">
                  <a:moveTo>
                    <a:pt x="6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2"/>
                  </a:cubicBezTo>
                  <a:cubicBezTo>
                    <a:pt x="69" y="3"/>
                    <a:pt x="68" y="4"/>
                    <a:pt x="6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45"/>
            <p:cNvSpPr/>
            <p:nvPr/>
          </p:nvSpPr>
          <p:spPr>
            <a:xfrm>
              <a:off x="7418312" y="2560551"/>
              <a:ext cx="91458" cy="5050"/>
            </a:xfrm>
            <a:custGeom>
              <a:avLst/>
              <a:gdLst/>
              <a:ahLst/>
              <a:cxnLst/>
              <a:rect l="l" t="t" r="r" b="b"/>
              <a:pathLst>
                <a:path w="70" h="4" extrusionOk="0">
                  <a:moveTo>
                    <a:pt x="6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3"/>
                    <a:pt x="69" y="4"/>
                    <a:pt x="6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45"/>
            <p:cNvSpPr/>
            <p:nvPr/>
          </p:nvSpPr>
          <p:spPr>
            <a:xfrm>
              <a:off x="7717375" y="2260366"/>
              <a:ext cx="5050" cy="90336"/>
            </a:xfrm>
            <a:custGeom>
              <a:avLst/>
              <a:gdLst/>
              <a:ahLst/>
              <a:cxnLst/>
              <a:rect l="l" t="t" r="r" b="b"/>
              <a:pathLst>
                <a:path w="4" h="69" extrusionOk="0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3" y="69"/>
                    <a:pt x="2" y="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45"/>
            <p:cNvSpPr/>
            <p:nvPr/>
          </p:nvSpPr>
          <p:spPr>
            <a:xfrm>
              <a:off x="7871114" y="2347897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2" y="49"/>
                  </a:moveTo>
                  <a:cubicBezTo>
                    <a:pt x="1" y="49"/>
                    <a:pt x="1" y="49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9" y="2"/>
                    <a:pt x="49" y="3"/>
                    <a:pt x="48" y="4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45"/>
            <p:cNvSpPr/>
            <p:nvPr/>
          </p:nvSpPr>
          <p:spPr>
            <a:xfrm>
              <a:off x="7505843" y="2712047"/>
              <a:ext cx="65087" cy="65087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2" y="50"/>
                  </a:moveTo>
                  <a:cubicBezTo>
                    <a:pt x="2" y="50"/>
                    <a:pt x="1" y="50"/>
                    <a:pt x="1" y="49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3"/>
                    <a:pt x="49" y="4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3" y="50"/>
                    <a:pt x="2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45"/>
            <p:cNvSpPr/>
            <p:nvPr/>
          </p:nvSpPr>
          <p:spPr>
            <a:xfrm>
              <a:off x="7505843" y="2347897"/>
              <a:ext cx="62842" cy="62843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6" y="48"/>
                  </a:moveTo>
                  <a:cubicBezTo>
                    <a:pt x="45" y="48"/>
                    <a:pt x="45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6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45"/>
            <p:cNvSpPr/>
            <p:nvPr/>
          </p:nvSpPr>
          <p:spPr>
            <a:xfrm>
              <a:off x="7872236" y="2714853"/>
              <a:ext cx="62842" cy="62282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5" y="48"/>
                  </a:moveTo>
                  <a:cubicBezTo>
                    <a:pt x="45" y="48"/>
                    <a:pt x="44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5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45"/>
            <p:cNvSpPr/>
            <p:nvPr/>
          </p:nvSpPr>
          <p:spPr>
            <a:xfrm>
              <a:off x="6145193" y="2162735"/>
              <a:ext cx="487589" cy="712587"/>
            </a:xfrm>
            <a:custGeom>
              <a:avLst/>
              <a:gdLst/>
              <a:ahLst/>
              <a:cxnLst/>
              <a:rect l="l" t="t" r="r" b="b"/>
              <a:pathLst>
                <a:path w="869" h="1270" extrusionOk="0">
                  <a:moveTo>
                    <a:pt x="869" y="600"/>
                  </a:moveTo>
                  <a:lnTo>
                    <a:pt x="435" y="0"/>
                  </a:lnTo>
                  <a:lnTo>
                    <a:pt x="0" y="600"/>
                  </a:lnTo>
                  <a:lnTo>
                    <a:pt x="179" y="600"/>
                  </a:lnTo>
                  <a:lnTo>
                    <a:pt x="179" y="1270"/>
                  </a:lnTo>
                  <a:lnTo>
                    <a:pt x="690" y="1270"/>
                  </a:lnTo>
                  <a:lnTo>
                    <a:pt x="690" y="600"/>
                  </a:lnTo>
                  <a:lnTo>
                    <a:pt x="869" y="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45"/>
            <p:cNvSpPr/>
            <p:nvPr/>
          </p:nvSpPr>
          <p:spPr>
            <a:xfrm>
              <a:off x="6142387" y="2159930"/>
              <a:ext cx="493201" cy="717640"/>
            </a:xfrm>
            <a:custGeom>
              <a:avLst/>
              <a:gdLst/>
              <a:ahLst/>
              <a:cxnLst/>
              <a:rect l="l" t="t" r="r" b="b"/>
              <a:pathLst>
                <a:path w="378" h="550" extrusionOk="0">
                  <a:moveTo>
                    <a:pt x="299" y="550"/>
                  </a:moveTo>
                  <a:cubicBezTo>
                    <a:pt x="79" y="550"/>
                    <a:pt x="79" y="550"/>
                    <a:pt x="79" y="550"/>
                  </a:cubicBezTo>
                  <a:cubicBezTo>
                    <a:pt x="78" y="550"/>
                    <a:pt x="77" y="549"/>
                    <a:pt x="77" y="548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1" y="262"/>
                    <a:pt x="0" y="262"/>
                    <a:pt x="0" y="261"/>
                  </a:cubicBezTo>
                  <a:cubicBezTo>
                    <a:pt x="0" y="261"/>
                    <a:pt x="0" y="260"/>
                    <a:pt x="0" y="259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90" y="0"/>
                    <a:pt x="190" y="0"/>
                    <a:pt x="191" y="0"/>
                  </a:cubicBezTo>
                  <a:cubicBezTo>
                    <a:pt x="378" y="259"/>
                    <a:pt x="378" y="259"/>
                    <a:pt x="378" y="259"/>
                  </a:cubicBezTo>
                  <a:cubicBezTo>
                    <a:pt x="378" y="260"/>
                    <a:pt x="378" y="261"/>
                    <a:pt x="378" y="261"/>
                  </a:cubicBezTo>
                  <a:cubicBezTo>
                    <a:pt x="378" y="262"/>
                    <a:pt x="377" y="262"/>
                    <a:pt x="376" y="262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1" y="548"/>
                    <a:pt x="301" y="548"/>
                    <a:pt x="301" y="548"/>
                  </a:cubicBezTo>
                  <a:cubicBezTo>
                    <a:pt x="301" y="549"/>
                    <a:pt x="300" y="550"/>
                    <a:pt x="299" y="550"/>
                  </a:cubicBezTo>
                  <a:close/>
                  <a:moveTo>
                    <a:pt x="81" y="546"/>
                  </a:moveTo>
                  <a:cubicBezTo>
                    <a:pt x="297" y="546"/>
                    <a:pt x="297" y="546"/>
                    <a:pt x="297" y="546"/>
                  </a:cubicBezTo>
                  <a:cubicBezTo>
                    <a:pt x="297" y="260"/>
                    <a:pt x="297" y="260"/>
                    <a:pt x="297" y="260"/>
                  </a:cubicBezTo>
                  <a:cubicBezTo>
                    <a:pt x="297" y="259"/>
                    <a:pt x="298" y="258"/>
                    <a:pt x="299" y="258"/>
                  </a:cubicBezTo>
                  <a:cubicBezTo>
                    <a:pt x="372" y="258"/>
                    <a:pt x="372" y="258"/>
                    <a:pt x="372" y="258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8"/>
                    <a:pt x="81" y="259"/>
                    <a:pt x="81" y="260"/>
                  </a:cubicBezTo>
                  <a:lnTo>
                    <a:pt x="81" y="5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45"/>
            <p:cNvSpPr/>
            <p:nvPr/>
          </p:nvSpPr>
          <p:spPr>
            <a:xfrm>
              <a:off x="6116577" y="2557746"/>
              <a:ext cx="541455" cy="542018"/>
            </a:xfrm>
            <a:custGeom>
              <a:avLst/>
              <a:gdLst/>
              <a:ahLst/>
              <a:cxnLst/>
              <a:rect l="l" t="t" r="r" b="b"/>
              <a:pathLst>
                <a:path w="415" h="415" extrusionOk="0">
                  <a:moveTo>
                    <a:pt x="177" y="17"/>
                  </a:moveTo>
                  <a:cubicBezTo>
                    <a:pt x="282" y="0"/>
                    <a:pt x="381" y="71"/>
                    <a:pt x="398" y="177"/>
                  </a:cubicBezTo>
                  <a:cubicBezTo>
                    <a:pt x="415" y="282"/>
                    <a:pt x="344" y="381"/>
                    <a:pt x="238" y="398"/>
                  </a:cubicBezTo>
                  <a:cubicBezTo>
                    <a:pt x="133" y="415"/>
                    <a:pt x="34" y="343"/>
                    <a:pt x="17" y="238"/>
                  </a:cubicBezTo>
                  <a:cubicBezTo>
                    <a:pt x="0" y="133"/>
                    <a:pt x="72" y="34"/>
                    <a:pt x="177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45"/>
            <p:cNvSpPr/>
            <p:nvPr/>
          </p:nvSpPr>
          <p:spPr>
            <a:xfrm>
              <a:off x="6142387" y="2584117"/>
              <a:ext cx="490395" cy="489275"/>
            </a:xfrm>
            <a:custGeom>
              <a:avLst/>
              <a:gdLst/>
              <a:ahLst/>
              <a:cxnLst/>
              <a:rect l="l" t="t" r="r" b="b"/>
              <a:pathLst>
                <a:path w="376" h="375" extrusionOk="0">
                  <a:moveTo>
                    <a:pt x="41" y="113"/>
                  </a:moveTo>
                  <a:cubicBezTo>
                    <a:pt x="82" y="32"/>
                    <a:pt x="181" y="0"/>
                    <a:pt x="262" y="41"/>
                  </a:cubicBezTo>
                  <a:cubicBezTo>
                    <a:pt x="343" y="81"/>
                    <a:pt x="376" y="180"/>
                    <a:pt x="335" y="262"/>
                  </a:cubicBezTo>
                  <a:cubicBezTo>
                    <a:pt x="294" y="343"/>
                    <a:pt x="195" y="375"/>
                    <a:pt x="114" y="334"/>
                  </a:cubicBezTo>
                  <a:cubicBezTo>
                    <a:pt x="32" y="293"/>
                    <a:pt x="0" y="195"/>
                    <a:pt x="41" y="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45"/>
            <p:cNvSpPr/>
            <p:nvPr/>
          </p:nvSpPr>
          <p:spPr>
            <a:xfrm>
              <a:off x="6139582" y="2580190"/>
              <a:ext cx="496005" cy="490958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189" y="357"/>
                  </a:moveTo>
                  <a:cubicBezTo>
                    <a:pt x="164" y="357"/>
                    <a:pt x="139" y="351"/>
                    <a:pt x="115" y="339"/>
                  </a:cubicBezTo>
                  <a:cubicBezTo>
                    <a:pt x="33" y="298"/>
                    <a:pt x="0" y="197"/>
                    <a:pt x="41" y="115"/>
                  </a:cubicBezTo>
                  <a:cubicBezTo>
                    <a:pt x="82" y="33"/>
                    <a:pt x="183" y="0"/>
                    <a:pt x="265" y="42"/>
                  </a:cubicBezTo>
                  <a:cubicBezTo>
                    <a:pt x="347" y="83"/>
                    <a:pt x="380" y="183"/>
                    <a:pt x="338" y="265"/>
                  </a:cubicBezTo>
                  <a:cubicBezTo>
                    <a:pt x="309" y="323"/>
                    <a:pt x="250" y="357"/>
                    <a:pt x="189" y="357"/>
                  </a:cubicBezTo>
                  <a:close/>
                  <a:moveTo>
                    <a:pt x="43" y="116"/>
                  </a:moveTo>
                  <a:cubicBezTo>
                    <a:pt x="45" y="117"/>
                    <a:pt x="45" y="117"/>
                    <a:pt x="45" y="117"/>
                  </a:cubicBezTo>
                  <a:cubicBezTo>
                    <a:pt x="4" y="197"/>
                    <a:pt x="36" y="295"/>
                    <a:pt x="117" y="336"/>
                  </a:cubicBezTo>
                  <a:cubicBezTo>
                    <a:pt x="197" y="376"/>
                    <a:pt x="294" y="344"/>
                    <a:pt x="335" y="264"/>
                  </a:cubicBezTo>
                  <a:cubicBezTo>
                    <a:pt x="375" y="184"/>
                    <a:pt x="343" y="86"/>
                    <a:pt x="263" y="45"/>
                  </a:cubicBezTo>
                  <a:cubicBezTo>
                    <a:pt x="183" y="5"/>
                    <a:pt x="85" y="37"/>
                    <a:pt x="45" y="117"/>
                  </a:cubicBezTo>
                  <a:lnTo>
                    <a:pt x="43" y="1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45"/>
            <p:cNvSpPr/>
            <p:nvPr/>
          </p:nvSpPr>
          <p:spPr>
            <a:xfrm>
              <a:off x="6321376" y="2691287"/>
              <a:ext cx="138029" cy="263715"/>
            </a:xfrm>
            <a:custGeom>
              <a:avLst/>
              <a:gdLst/>
              <a:ahLst/>
              <a:cxnLst/>
              <a:rect l="l" t="t" r="r" b="b"/>
              <a:pathLst>
                <a:path w="106" h="202" extrusionOk="0">
                  <a:moveTo>
                    <a:pt x="106" y="130"/>
                  </a:moveTo>
                  <a:cubicBezTo>
                    <a:pt x="106" y="87"/>
                    <a:pt x="45" y="86"/>
                    <a:pt x="45" y="68"/>
                  </a:cubicBezTo>
                  <a:cubicBezTo>
                    <a:pt x="45" y="59"/>
                    <a:pt x="50" y="56"/>
                    <a:pt x="60" y="56"/>
                  </a:cubicBezTo>
                  <a:cubicBezTo>
                    <a:pt x="68" y="56"/>
                    <a:pt x="76" y="60"/>
                    <a:pt x="84" y="67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5" y="33"/>
                    <a:pt x="82" y="26"/>
                    <a:pt x="69" y="2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19" y="30"/>
                    <a:pt x="6" y="46"/>
                    <a:pt x="6" y="70"/>
                  </a:cubicBezTo>
                  <a:cubicBezTo>
                    <a:pt x="6" y="112"/>
                    <a:pt x="67" y="114"/>
                    <a:pt x="67" y="133"/>
                  </a:cubicBezTo>
                  <a:cubicBezTo>
                    <a:pt x="67" y="142"/>
                    <a:pt x="62" y="146"/>
                    <a:pt x="50" y="146"/>
                  </a:cubicBezTo>
                  <a:cubicBezTo>
                    <a:pt x="40" y="146"/>
                    <a:pt x="30" y="143"/>
                    <a:pt x="18" y="13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2" y="170"/>
                    <a:pt x="27" y="177"/>
                    <a:pt x="42" y="178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69" y="202"/>
                    <a:pt x="69" y="202"/>
                    <a:pt x="69" y="20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93" y="171"/>
                    <a:pt x="106" y="153"/>
                    <a:pt x="106" y="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45"/>
            <p:cNvSpPr/>
            <p:nvPr/>
          </p:nvSpPr>
          <p:spPr>
            <a:xfrm>
              <a:off x="4934355" y="2308620"/>
              <a:ext cx="354610" cy="355173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14" y="12"/>
                  </a:moveTo>
                  <a:cubicBezTo>
                    <a:pt x="182" y="0"/>
                    <a:pt x="247" y="45"/>
                    <a:pt x="260" y="113"/>
                  </a:cubicBezTo>
                  <a:cubicBezTo>
                    <a:pt x="272" y="182"/>
                    <a:pt x="227" y="247"/>
                    <a:pt x="158" y="259"/>
                  </a:cubicBezTo>
                  <a:cubicBezTo>
                    <a:pt x="90" y="272"/>
                    <a:pt x="25" y="226"/>
                    <a:pt x="12" y="158"/>
                  </a:cubicBezTo>
                  <a:cubicBezTo>
                    <a:pt x="0" y="90"/>
                    <a:pt x="45" y="24"/>
                    <a:pt x="11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45"/>
            <p:cNvSpPr/>
            <p:nvPr/>
          </p:nvSpPr>
          <p:spPr>
            <a:xfrm>
              <a:off x="4939404" y="2313670"/>
              <a:ext cx="344511" cy="338340"/>
            </a:xfrm>
            <a:custGeom>
              <a:avLst/>
              <a:gdLst/>
              <a:ahLst/>
              <a:cxnLst/>
              <a:rect l="l" t="t" r="r" b="b"/>
              <a:pathLst>
                <a:path w="264" h="259" extrusionOk="0">
                  <a:moveTo>
                    <a:pt x="132" y="259"/>
                  </a:moveTo>
                  <a:cubicBezTo>
                    <a:pt x="106" y="259"/>
                    <a:pt x="81" y="252"/>
                    <a:pt x="59" y="237"/>
                  </a:cubicBezTo>
                  <a:cubicBezTo>
                    <a:pt x="31" y="217"/>
                    <a:pt x="12" y="188"/>
                    <a:pt x="6" y="154"/>
                  </a:cubicBezTo>
                  <a:cubicBezTo>
                    <a:pt x="0" y="121"/>
                    <a:pt x="8" y="87"/>
                    <a:pt x="27" y="59"/>
                  </a:cubicBezTo>
                  <a:cubicBezTo>
                    <a:pt x="46" y="31"/>
                    <a:pt x="76" y="12"/>
                    <a:pt x="109" y="6"/>
                  </a:cubicBezTo>
                  <a:cubicBezTo>
                    <a:pt x="143" y="0"/>
                    <a:pt x="177" y="7"/>
                    <a:pt x="205" y="27"/>
                  </a:cubicBezTo>
                  <a:cubicBezTo>
                    <a:pt x="233" y="46"/>
                    <a:pt x="252" y="75"/>
                    <a:pt x="258" y="109"/>
                  </a:cubicBezTo>
                  <a:cubicBezTo>
                    <a:pt x="264" y="142"/>
                    <a:pt x="256" y="176"/>
                    <a:pt x="237" y="204"/>
                  </a:cubicBezTo>
                  <a:cubicBezTo>
                    <a:pt x="217" y="232"/>
                    <a:pt x="188" y="251"/>
                    <a:pt x="155" y="257"/>
                  </a:cubicBezTo>
                  <a:cubicBezTo>
                    <a:pt x="147" y="259"/>
                    <a:pt x="139" y="259"/>
                    <a:pt x="132" y="259"/>
                  </a:cubicBezTo>
                  <a:close/>
                  <a:moveTo>
                    <a:pt x="132" y="8"/>
                  </a:moveTo>
                  <a:cubicBezTo>
                    <a:pt x="125" y="8"/>
                    <a:pt x="117" y="9"/>
                    <a:pt x="110" y="10"/>
                  </a:cubicBezTo>
                  <a:cubicBezTo>
                    <a:pt x="77" y="16"/>
                    <a:pt x="49" y="34"/>
                    <a:pt x="30" y="61"/>
                  </a:cubicBezTo>
                  <a:cubicBezTo>
                    <a:pt x="11" y="88"/>
                    <a:pt x="4" y="121"/>
                    <a:pt x="10" y="154"/>
                  </a:cubicBezTo>
                  <a:cubicBezTo>
                    <a:pt x="16" y="186"/>
                    <a:pt x="34" y="215"/>
                    <a:pt x="62" y="233"/>
                  </a:cubicBezTo>
                  <a:cubicBezTo>
                    <a:pt x="89" y="252"/>
                    <a:pt x="122" y="259"/>
                    <a:pt x="154" y="253"/>
                  </a:cubicBezTo>
                  <a:cubicBezTo>
                    <a:pt x="187" y="247"/>
                    <a:pt x="215" y="229"/>
                    <a:pt x="234" y="202"/>
                  </a:cubicBezTo>
                  <a:cubicBezTo>
                    <a:pt x="252" y="175"/>
                    <a:pt x="260" y="142"/>
                    <a:pt x="254" y="110"/>
                  </a:cubicBezTo>
                  <a:cubicBezTo>
                    <a:pt x="248" y="77"/>
                    <a:pt x="230" y="49"/>
                    <a:pt x="202" y="30"/>
                  </a:cubicBezTo>
                  <a:cubicBezTo>
                    <a:pt x="181" y="16"/>
                    <a:pt x="157" y="8"/>
                    <a:pt x="132" y="8"/>
                  </a:cubicBezTo>
                  <a:close/>
                  <a:moveTo>
                    <a:pt x="110" y="8"/>
                  </a:moveTo>
                  <a:cubicBezTo>
                    <a:pt x="110" y="8"/>
                    <a:pt x="110" y="8"/>
                    <a:pt x="110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45"/>
            <p:cNvSpPr/>
            <p:nvPr/>
          </p:nvSpPr>
          <p:spPr>
            <a:xfrm>
              <a:off x="5111660" y="2328258"/>
              <a:ext cx="164400" cy="158229"/>
            </a:xfrm>
            <a:custGeom>
              <a:avLst/>
              <a:gdLst/>
              <a:ahLst/>
              <a:cxnLst/>
              <a:rect l="l" t="t" r="r" b="b"/>
              <a:pathLst>
                <a:path w="126" h="121" extrusionOk="0">
                  <a:moveTo>
                    <a:pt x="35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65"/>
                    <a:pt x="89" y="16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45"/>
            <p:cNvSpPr/>
            <p:nvPr/>
          </p:nvSpPr>
          <p:spPr>
            <a:xfrm>
              <a:off x="5109415" y="2325453"/>
              <a:ext cx="169450" cy="163279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128" y="125"/>
                  </a:move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1" y="124"/>
                    <a:pt x="0" y="124"/>
                  </a:cubicBezTo>
                  <a:cubicBezTo>
                    <a:pt x="0" y="123"/>
                    <a:pt x="0" y="123"/>
                    <a:pt x="0" y="12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92" y="16"/>
                    <a:pt x="130" y="67"/>
                    <a:pt x="130" y="123"/>
                  </a:cubicBezTo>
                  <a:cubicBezTo>
                    <a:pt x="130" y="123"/>
                    <a:pt x="129" y="124"/>
                    <a:pt x="129" y="124"/>
                  </a:cubicBezTo>
                  <a:cubicBezTo>
                    <a:pt x="129" y="125"/>
                    <a:pt x="128" y="125"/>
                    <a:pt x="128" y="125"/>
                  </a:cubicBezTo>
                  <a:close/>
                  <a:moveTo>
                    <a:pt x="5" y="121"/>
                  </a:moveTo>
                  <a:cubicBezTo>
                    <a:pt x="126" y="121"/>
                    <a:pt x="126" y="121"/>
                    <a:pt x="126" y="121"/>
                  </a:cubicBezTo>
                  <a:cubicBezTo>
                    <a:pt x="125" y="68"/>
                    <a:pt x="89" y="21"/>
                    <a:pt x="39" y="5"/>
                  </a:cubicBezTo>
                  <a:lnTo>
                    <a:pt x="5" y="1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45"/>
            <p:cNvSpPr/>
            <p:nvPr/>
          </p:nvSpPr>
          <p:spPr>
            <a:xfrm>
              <a:off x="5212095" y="2304692"/>
              <a:ext cx="124002" cy="78553"/>
            </a:xfrm>
            <a:custGeom>
              <a:avLst/>
              <a:gdLst/>
              <a:ahLst/>
              <a:cxnLst/>
              <a:rect l="l" t="t" r="r" b="b"/>
              <a:pathLst>
                <a:path w="95" h="60" extrusionOk="0">
                  <a:moveTo>
                    <a:pt x="1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1"/>
                  </a:cubicBezTo>
                  <a:cubicBezTo>
                    <a:pt x="95" y="1"/>
                    <a:pt x="94" y="2"/>
                    <a:pt x="94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45"/>
            <p:cNvSpPr/>
            <p:nvPr/>
          </p:nvSpPr>
          <p:spPr>
            <a:xfrm>
              <a:off x="5372568" y="2305814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45"/>
            <p:cNvSpPr/>
            <p:nvPr/>
          </p:nvSpPr>
          <p:spPr>
            <a:xfrm>
              <a:off x="5372568" y="2327136"/>
              <a:ext cx="86408" cy="2244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45"/>
            <p:cNvSpPr/>
            <p:nvPr/>
          </p:nvSpPr>
          <p:spPr>
            <a:xfrm>
              <a:off x="5372568" y="2347897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45"/>
            <p:cNvSpPr/>
            <p:nvPr/>
          </p:nvSpPr>
          <p:spPr>
            <a:xfrm>
              <a:off x="5372568" y="2369779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4906861" y="2823144"/>
              <a:ext cx="48300" cy="142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4905739" y="2821461"/>
              <a:ext cx="51060" cy="145323"/>
            </a:xfrm>
            <a:custGeom>
              <a:avLst/>
              <a:gdLst/>
              <a:ahLst/>
              <a:cxnLst/>
              <a:rect l="l" t="t" r="r" b="b"/>
              <a:pathLst>
                <a:path w="39" h="111" extrusionOk="0">
                  <a:moveTo>
                    <a:pt x="38" y="111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1"/>
                    <a:pt x="0" y="1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11"/>
                    <a:pt x="38" y="111"/>
                    <a:pt x="38" y="111"/>
                  </a:cubicBezTo>
                  <a:close/>
                  <a:moveTo>
                    <a:pt x="2" y="109"/>
                  </a:moveTo>
                  <a:cubicBezTo>
                    <a:pt x="37" y="109"/>
                    <a:pt x="37" y="109"/>
                    <a:pt x="37" y="10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4982609" y="2875326"/>
              <a:ext cx="47100" cy="900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4979803" y="2872520"/>
              <a:ext cx="52182" cy="95386"/>
            </a:xfrm>
            <a:custGeom>
              <a:avLst/>
              <a:gdLst/>
              <a:ahLst/>
              <a:cxnLst/>
              <a:rect l="l" t="t" r="r" b="b"/>
              <a:pathLst>
                <a:path w="40" h="73" extrusionOk="0">
                  <a:moveTo>
                    <a:pt x="38" y="73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0" y="72"/>
                    <a:pt x="0" y="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2"/>
                    <a:pt x="39" y="73"/>
                    <a:pt x="38" y="73"/>
                  </a:cubicBezTo>
                  <a:close/>
                  <a:moveTo>
                    <a:pt x="4" y="69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5057234" y="2791723"/>
              <a:ext cx="48300" cy="173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5055551" y="2790600"/>
              <a:ext cx="51060" cy="176184"/>
            </a:xfrm>
            <a:custGeom>
              <a:avLst/>
              <a:gdLst/>
              <a:ahLst/>
              <a:cxnLst/>
              <a:rect l="l" t="t" r="r" b="b"/>
              <a:pathLst>
                <a:path w="39" h="135" extrusionOk="0">
                  <a:moveTo>
                    <a:pt x="38" y="135"/>
                  </a:move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5"/>
                    <a:pt x="38" y="135"/>
                    <a:pt x="38" y="135"/>
                  </a:cubicBezTo>
                  <a:close/>
                  <a:moveTo>
                    <a:pt x="2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5132420" y="2828194"/>
              <a:ext cx="47100" cy="136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5130176" y="2825388"/>
              <a:ext cx="52182" cy="142518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38" y="109"/>
                  </a:moveTo>
                  <a:cubicBezTo>
                    <a:pt x="2" y="109"/>
                    <a:pt x="2" y="109"/>
                    <a:pt x="2" y="109"/>
                  </a:cubicBezTo>
                  <a:cubicBezTo>
                    <a:pt x="0" y="109"/>
                    <a:pt x="0" y="109"/>
                    <a:pt x="0" y="1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9"/>
                    <a:pt x="39" y="109"/>
                    <a:pt x="38" y="109"/>
                  </a:cubicBezTo>
                  <a:close/>
                  <a:moveTo>
                    <a:pt x="4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5207046" y="2796773"/>
              <a:ext cx="48300" cy="16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5205923" y="2795650"/>
              <a:ext cx="50498" cy="171134"/>
            </a:xfrm>
            <a:custGeom>
              <a:avLst/>
              <a:gdLst/>
              <a:ahLst/>
              <a:cxnLst/>
              <a:rect l="l" t="t" r="r" b="b"/>
              <a:pathLst>
                <a:path w="39" h="131" extrusionOk="0">
                  <a:moveTo>
                    <a:pt x="38" y="131"/>
                  </a:moveTo>
                  <a:cubicBezTo>
                    <a:pt x="1" y="131"/>
                    <a:pt x="1" y="131"/>
                    <a:pt x="1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31"/>
                    <a:pt x="38" y="131"/>
                    <a:pt x="38" y="131"/>
                  </a:cubicBezTo>
                  <a:close/>
                  <a:moveTo>
                    <a:pt x="2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5282793" y="2696336"/>
              <a:ext cx="47100" cy="268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5279988" y="2693531"/>
              <a:ext cx="52182" cy="274376"/>
            </a:xfrm>
            <a:custGeom>
              <a:avLst/>
              <a:gdLst/>
              <a:ahLst/>
              <a:cxnLst/>
              <a:rect l="l" t="t" r="r" b="b"/>
              <a:pathLst>
                <a:path w="40" h="210" extrusionOk="0">
                  <a:moveTo>
                    <a:pt x="38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0" y="210"/>
                    <a:pt x="0" y="210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10"/>
                    <a:pt x="39" y="210"/>
                    <a:pt x="38" y="210"/>
                  </a:cubicBezTo>
                  <a:close/>
                  <a:moveTo>
                    <a:pt x="4" y="206"/>
                  </a:moveTo>
                  <a:cubicBezTo>
                    <a:pt x="36" y="206"/>
                    <a:pt x="36" y="206"/>
                    <a:pt x="36" y="20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5382107" y="269240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5382107" y="2747396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5382107" y="2800700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5382107" y="2855687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5382107" y="2910675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5382107" y="296397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4931549" y="2599828"/>
              <a:ext cx="384909" cy="217705"/>
            </a:xfrm>
            <a:custGeom>
              <a:avLst/>
              <a:gdLst/>
              <a:ahLst/>
              <a:cxnLst/>
              <a:rect l="l" t="t" r="r" b="b"/>
              <a:pathLst>
                <a:path w="295" h="167" extrusionOk="0">
                  <a:moveTo>
                    <a:pt x="58" y="167"/>
                  </a:moveTo>
                  <a:cubicBezTo>
                    <a:pt x="57" y="167"/>
                    <a:pt x="57" y="167"/>
                    <a:pt x="57" y="167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6" y="100"/>
                    <a:pt x="117" y="101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92" y="0"/>
                    <a:pt x="293" y="0"/>
                    <a:pt x="294" y="1"/>
                  </a:cubicBezTo>
                  <a:cubicBezTo>
                    <a:pt x="295" y="1"/>
                    <a:pt x="295" y="3"/>
                    <a:pt x="294" y="3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59" y="167"/>
                    <a:pt x="59" y="167"/>
                    <a:pt x="58" y="1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4925377" y="2761423"/>
              <a:ext cx="17955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4998319" y="2805750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5074066" y="2723830"/>
              <a:ext cx="17955" cy="1963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1"/>
                    <a:pt x="3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4" y="11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5149814" y="2730563"/>
              <a:ext cx="17955" cy="17955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5222756" y="2700264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5304676" y="2593095"/>
              <a:ext cx="18516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7141694" y="3812354"/>
              <a:ext cx="303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7139449" y="3809549"/>
              <a:ext cx="34788" cy="292331"/>
            </a:xfrm>
            <a:custGeom>
              <a:avLst/>
              <a:gdLst/>
              <a:ahLst/>
              <a:cxnLst/>
              <a:rect l="l" t="t" r="r" b="b"/>
              <a:pathLst>
                <a:path w="27" h="224" extrusionOk="0">
                  <a:moveTo>
                    <a:pt x="25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3"/>
                    <a:pt x="26" y="224"/>
                    <a:pt x="25" y="224"/>
                  </a:cubicBezTo>
                  <a:close/>
                  <a:moveTo>
                    <a:pt x="4" y="220"/>
                  </a:moveTo>
                  <a:cubicBezTo>
                    <a:pt x="23" y="220"/>
                    <a:pt x="23" y="220"/>
                    <a:pt x="23" y="22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7290383" y="3538540"/>
              <a:ext cx="84725" cy="289524"/>
            </a:xfrm>
            <a:custGeom>
              <a:avLst/>
              <a:gdLst/>
              <a:ahLst/>
              <a:cxnLst/>
              <a:rect l="l" t="t" r="r" b="b"/>
              <a:pathLst>
                <a:path w="151" h="516" extrusionOk="0">
                  <a:moveTo>
                    <a:pt x="93" y="516"/>
                  </a:moveTo>
                  <a:lnTo>
                    <a:pt x="0" y="507"/>
                  </a:lnTo>
                  <a:lnTo>
                    <a:pt x="58" y="0"/>
                  </a:lnTo>
                  <a:lnTo>
                    <a:pt x="151" y="9"/>
                  </a:lnTo>
                  <a:lnTo>
                    <a:pt x="93" y="5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7286456" y="3534612"/>
              <a:ext cx="91458" cy="296258"/>
            </a:xfrm>
            <a:custGeom>
              <a:avLst/>
              <a:gdLst/>
              <a:ahLst/>
              <a:cxnLst/>
              <a:rect l="l" t="t" r="r" b="b"/>
              <a:pathLst>
                <a:path w="70" h="227" extrusionOk="0">
                  <a:moveTo>
                    <a:pt x="43" y="227"/>
                  </a:moveTo>
                  <a:cubicBezTo>
                    <a:pt x="42" y="227"/>
                    <a:pt x="42" y="227"/>
                    <a:pt x="42" y="227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1" y="223"/>
                    <a:pt x="0" y="222"/>
                    <a:pt x="1" y="2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7" y="1"/>
                  </a:cubicBezTo>
                  <a:cubicBezTo>
                    <a:pt x="27" y="1"/>
                    <a:pt x="28" y="0"/>
                    <a:pt x="28" y="1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6"/>
                    <a:pt x="70" y="7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4" y="227"/>
                    <a:pt x="44" y="227"/>
                  </a:cubicBezTo>
                  <a:cubicBezTo>
                    <a:pt x="44" y="227"/>
                    <a:pt x="43" y="227"/>
                    <a:pt x="43" y="227"/>
                  </a:cubicBezTo>
                  <a:close/>
                  <a:moveTo>
                    <a:pt x="5" y="219"/>
                  </a:moveTo>
                  <a:cubicBezTo>
                    <a:pt x="41" y="223"/>
                    <a:pt x="41" y="223"/>
                    <a:pt x="41" y="22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5" y="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6823554" y="4063163"/>
              <a:ext cx="673311" cy="226681"/>
            </a:xfrm>
            <a:custGeom>
              <a:avLst/>
              <a:gdLst/>
              <a:ahLst/>
              <a:cxnLst/>
              <a:rect l="l" t="t" r="r" b="b"/>
              <a:pathLst>
                <a:path w="1200" h="404" extrusionOk="0">
                  <a:moveTo>
                    <a:pt x="525" y="86"/>
                  </a:moveTo>
                  <a:lnTo>
                    <a:pt x="525" y="0"/>
                  </a:lnTo>
                  <a:lnTo>
                    <a:pt x="660" y="0"/>
                  </a:lnTo>
                  <a:lnTo>
                    <a:pt x="660" y="86"/>
                  </a:lnTo>
                  <a:lnTo>
                    <a:pt x="1200" y="302"/>
                  </a:lnTo>
                  <a:lnTo>
                    <a:pt x="1200" y="404"/>
                  </a:lnTo>
                  <a:lnTo>
                    <a:pt x="1162" y="404"/>
                  </a:lnTo>
                  <a:lnTo>
                    <a:pt x="1162" y="325"/>
                  </a:lnTo>
                  <a:lnTo>
                    <a:pt x="593" y="197"/>
                  </a:lnTo>
                  <a:lnTo>
                    <a:pt x="37" y="325"/>
                  </a:lnTo>
                  <a:lnTo>
                    <a:pt x="37" y="404"/>
                  </a:lnTo>
                  <a:lnTo>
                    <a:pt x="0" y="404"/>
                  </a:lnTo>
                  <a:lnTo>
                    <a:pt x="0" y="302"/>
                  </a:lnTo>
                  <a:lnTo>
                    <a:pt x="525" y="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45"/>
            <p:cNvSpPr/>
            <p:nvPr/>
          </p:nvSpPr>
          <p:spPr>
            <a:xfrm>
              <a:off x="6820749" y="4060358"/>
              <a:ext cx="678361" cy="232293"/>
            </a:xfrm>
            <a:custGeom>
              <a:avLst/>
              <a:gdLst/>
              <a:ahLst/>
              <a:cxnLst/>
              <a:rect l="l" t="t" r="r" b="b"/>
              <a:pathLst>
                <a:path w="520" h="178" extrusionOk="0">
                  <a:moveTo>
                    <a:pt x="518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7"/>
                    <a:pt x="19" y="178"/>
                    <a:pt x="18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1" y="130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7" y="0"/>
                    <a:pt x="288" y="1"/>
                    <a:pt x="288" y="2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519" y="130"/>
                    <a:pt x="519" y="130"/>
                    <a:pt x="519" y="130"/>
                  </a:cubicBezTo>
                  <a:cubicBezTo>
                    <a:pt x="519" y="130"/>
                    <a:pt x="520" y="131"/>
                    <a:pt x="520" y="132"/>
                  </a:cubicBezTo>
                  <a:cubicBezTo>
                    <a:pt x="520" y="176"/>
                    <a:pt x="520" y="176"/>
                    <a:pt x="520" y="176"/>
                  </a:cubicBezTo>
                  <a:cubicBezTo>
                    <a:pt x="520" y="177"/>
                    <a:pt x="519" y="178"/>
                    <a:pt x="518" y="178"/>
                  </a:cubicBezTo>
                  <a:close/>
                  <a:moveTo>
                    <a:pt x="504" y="174"/>
                  </a:moveTo>
                  <a:cubicBezTo>
                    <a:pt x="516" y="174"/>
                    <a:pt x="516" y="174"/>
                    <a:pt x="516" y="174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286" y="41"/>
                    <a:pt x="286" y="41"/>
                    <a:pt x="286" y="41"/>
                  </a:cubicBezTo>
                  <a:cubicBezTo>
                    <a:pt x="285" y="41"/>
                    <a:pt x="284" y="40"/>
                    <a:pt x="284" y="39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39"/>
                    <a:pt x="230" y="40"/>
                    <a:pt x="229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6" y="142"/>
                    <a:pt x="16" y="141"/>
                    <a:pt x="17" y="140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  <a:moveTo>
                    <a:pt x="228" y="39"/>
                  </a:moveTo>
                  <a:cubicBezTo>
                    <a:pt x="228" y="39"/>
                    <a:pt x="228" y="39"/>
                    <a:pt x="228" y="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7081657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7079412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7496865" y="4260108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0" y="25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8"/>
                    <a:pt x="38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749406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34"/>
                    <a:pt x="50" y="40"/>
                    <a:pt x="45" y="45"/>
                  </a:cubicBezTo>
                  <a:cubicBezTo>
                    <a:pt x="40" y="50"/>
                    <a:pt x="34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9"/>
                    <a:pt x="38" y="47"/>
                    <a:pt x="43" y="42"/>
                  </a:cubicBezTo>
                  <a:cubicBezTo>
                    <a:pt x="47" y="38"/>
                    <a:pt x="49" y="33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751482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7512576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675678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675454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677530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6772495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8" y="21"/>
                    <a:pt x="21" y="17"/>
                    <a:pt x="21" y="13"/>
                  </a:cubicBezTo>
                  <a:cubicBezTo>
                    <a:pt x="21" y="8"/>
                    <a:pt x="18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7129911" y="4119273"/>
              <a:ext cx="51059" cy="172257"/>
            </a:xfrm>
            <a:custGeom>
              <a:avLst/>
              <a:gdLst/>
              <a:ahLst/>
              <a:cxnLst/>
              <a:rect l="l" t="t" r="r" b="b"/>
              <a:pathLst>
                <a:path w="91" h="307" extrusionOk="0">
                  <a:moveTo>
                    <a:pt x="24" y="307"/>
                  </a:moveTo>
                  <a:lnTo>
                    <a:pt x="68" y="307"/>
                  </a:lnTo>
                  <a:lnTo>
                    <a:pt x="91" y="0"/>
                  </a:lnTo>
                  <a:lnTo>
                    <a:pt x="0" y="0"/>
                  </a:lnTo>
                  <a:lnTo>
                    <a:pt x="24" y="3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7127666" y="4116468"/>
              <a:ext cx="56109" cy="177306"/>
            </a:xfrm>
            <a:custGeom>
              <a:avLst/>
              <a:gdLst/>
              <a:ahLst/>
              <a:cxnLst/>
              <a:rect l="l" t="t" r="r" b="b"/>
              <a:pathLst>
                <a:path w="43" h="136" extrusionOk="0">
                  <a:moveTo>
                    <a:pt x="31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1" y="136"/>
                    <a:pt x="10" y="135"/>
                    <a:pt x="10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4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4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7144499" y="4255058"/>
              <a:ext cx="246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7141694" y="4252253"/>
              <a:ext cx="30299" cy="75748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21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2" y="58"/>
                    <a:pt x="21" y="58"/>
                  </a:cubicBezTo>
                  <a:close/>
                  <a:moveTo>
                    <a:pt x="4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7247740" y="3086858"/>
              <a:ext cx="271008" cy="600371"/>
            </a:xfrm>
            <a:custGeom>
              <a:avLst/>
              <a:gdLst/>
              <a:ahLst/>
              <a:cxnLst/>
              <a:rect l="l" t="t" r="r" b="b"/>
              <a:pathLst>
                <a:path w="208" h="460" extrusionOk="0">
                  <a:moveTo>
                    <a:pt x="82" y="455"/>
                  </a:moveTo>
                  <a:cubicBezTo>
                    <a:pt x="82" y="455"/>
                    <a:pt x="82" y="455"/>
                    <a:pt x="82" y="455"/>
                  </a:cubicBezTo>
                  <a:cubicBezTo>
                    <a:pt x="129" y="460"/>
                    <a:pt x="172" y="425"/>
                    <a:pt x="176" y="378"/>
                  </a:cubicBezTo>
                  <a:cubicBezTo>
                    <a:pt x="176" y="378"/>
                    <a:pt x="176" y="378"/>
                    <a:pt x="176" y="37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8" y="51"/>
                    <a:pt x="173" y="9"/>
                    <a:pt x="126" y="4"/>
                  </a:cubicBezTo>
                  <a:cubicBezTo>
                    <a:pt x="78" y="0"/>
                    <a:pt x="36" y="34"/>
                    <a:pt x="32" y="82"/>
                  </a:cubicBezTo>
                  <a:cubicBezTo>
                    <a:pt x="5" y="362"/>
                    <a:pt x="5" y="362"/>
                    <a:pt x="5" y="362"/>
                  </a:cubicBezTo>
                  <a:cubicBezTo>
                    <a:pt x="0" y="409"/>
                    <a:pt x="35" y="451"/>
                    <a:pt x="8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7244935" y="3082931"/>
              <a:ext cx="276619" cy="601493"/>
            </a:xfrm>
            <a:custGeom>
              <a:avLst/>
              <a:gdLst/>
              <a:ahLst/>
              <a:cxnLst/>
              <a:rect l="l" t="t" r="r" b="b"/>
              <a:pathLst>
                <a:path w="212" h="461" extrusionOk="0">
                  <a:moveTo>
                    <a:pt x="93" y="460"/>
                  </a:moveTo>
                  <a:cubicBezTo>
                    <a:pt x="90" y="460"/>
                    <a:pt x="87" y="460"/>
                    <a:pt x="84" y="460"/>
                  </a:cubicBezTo>
                  <a:cubicBezTo>
                    <a:pt x="36" y="455"/>
                    <a:pt x="0" y="412"/>
                    <a:pt x="5" y="36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6" y="36"/>
                    <a:pt x="79" y="0"/>
                    <a:pt x="128" y="5"/>
                  </a:cubicBezTo>
                  <a:cubicBezTo>
                    <a:pt x="176" y="10"/>
                    <a:pt x="212" y="53"/>
                    <a:pt x="207" y="10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6" y="426"/>
                    <a:pt x="137" y="460"/>
                    <a:pt x="93" y="460"/>
                  </a:cubicBezTo>
                  <a:close/>
                  <a:moveTo>
                    <a:pt x="119" y="9"/>
                  </a:moveTo>
                  <a:cubicBezTo>
                    <a:pt x="77" y="9"/>
                    <a:pt x="40" y="41"/>
                    <a:pt x="36" y="85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5" y="411"/>
                    <a:pt x="38" y="452"/>
                    <a:pt x="84" y="456"/>
                  </a:cubicBezTo>
                  <a:cubicBezTo>
                    <a:pt x="131" y="461"/>
                    <a:pt x="172" y="427"/>
                    <a:pt x="176" y="380"/>
                  </a:cubicBezTo>
                  <a:cubicBezTo>
                    <a:pt x="176" y="380"/>
                    <a:pt x="176" y="380"/>
                    <a:pt x="176" y="380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7" y="55"/>
                    <a:pt x="174" y="14"/>
                    <a:pt x="127" y="9"/>
                  </a:cubicBezTo>
                  <a:cubicBezTo>
                    <a:pt x="125" y="9"/>
                    <a:pt x="122" y="9"/>
                    <a:pt x="1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7221369" y="3082931"/>
              <a:ext cx="269886" cy="601493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82" y="456"/>
                  </a:moveTo>
                  <a:cubicBezTo>
                    <a:pt x="82" y="456"/>
                    <a:pt x="82" y="456"/>
                    <a:pt x="82" y="456"/>
                  </a:cubicBezTo>
                  <a:cubicBezTo>
                    <a:pt x="129" y="461"/>
                    <a:pt x="171" y="426"/>
                    <a:pt x="176" y="37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7" y="51"/>
                    <a:pt x="172" y="10"/>
                    <a:pt x="125" y="5"/>
                  </a:cubicBezTo>
                  <a:cubicBezTo>
                    <a:pt x="78" y="0"/>
                    <a:pt x="36" y="35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0" y="409"/>
                    <a:pt x="35" y="452"/>
                    <a:pt x="82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7218563" y="3084053"/>
              <a:ext cx="275497" cy="597566"/>
            </a:xfrm>
            <a:custGeom>
              <a:avLst/>
              <a:gdLst/>
              <a:ahLst/>
              <a:cxnLst/>
              <a:rect l="l" t="t" r="r" b="b"/>
              <a:pathLst>
                <a:path w="211" h="458" extrusionOk="0">
                  <a:moveTo>
                    <a:pt x="92" y="457"/>
                  </a:moveTo>
                  <a:cubicBezTo>
                    <a:pt x="89" y="457"/>
                    <a:pt x="86" y="457"/>
                    <a:pt x="84" y="457"/>
                  </a:cubicBezTo>
                  <a:cubicBezTo>
                    <a:pt x="35" y="452"/>
                    <a:pt x="0" y="409"/>
                    <a:pt x="4" y="36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58"/>
                    <a:pt x="45" y="37"/>
                    <a:pt x="63" y="22"/>
                  </a:cubicBezTo>
                  <a:cubicBezTo>
                    <a:pt x="81" y="7"/>
                    <a:pt x="104" y="0"/>
                    <a:pt x="127" y="2"/>
                  </a:cubicBezTo>
                  <a:cubicBezTo>
                    <a:pt x="176" y="7"/>
                    <a:pt x="211" y="50"/>
                    <a:pt x="207" y="98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75" y="423"/>
                    <a:pt x="137" y="457"/>
                    <a:pt x="92" y="457"/>
                  </a:cubicBezTo>
                  <a:close/>
                  <a:moveTo>
                    <a:pt x="84" y="453"/>
                  </a:moveTo>
                  <a:cubicBezTo>
                    <a:pt x="130" y="458"/>
                    <a:pt x="171" y="424"/>
                    <a:pt x="176" y="377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207" y="51"/>
                    <a:pt x="173" y="10"/>
                    <a:pt x="127" y="6"/>
                  </a:cubicBezTo>
                  <a:cubicBezTo>
                    <a:pt x="105" y="4"/>
                    <a:pt x="83" y="11"/>
                    <a:pt x="66" y="25"/>
                  </a:cubicBezTo>
                  <a:cubicBezTo>
                    <a:pt x="48" y="39"/>
                    <a:pt x="37" y="59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4" y="408"/>
                    <a:pt x="38" y="449"/>
                    <a:pt x="84" y="4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45"/>
            <p:cNvSpPr/>
            <p:nvPr/>
          </p:nvSpPr>
          <p:spPr>
            <a:xfrm>
              <a:off x="6818504" y="3713040"/>
              <a:ext cx="571193" cy="142518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16" y="98"/>
                  </a:moveTo>
                  <a:cubicBezTo>
                    <a:pt x="418" y="109"/>
                    <a:pt x="418" y="109"/>
                    <a:pt x="418" y="109"/>
                  </a:cubicBezTo>
                  <a:cubicBezTo>
                    <a:pt x="427" y="109"/>
                    <a:pt x="435" y="101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8" y="19"/>
                    <a:pt x="430" y="11"/>
                    <a:pt x="421" y="10"/>
                  </a:cubicBezTo>
                  <a:cubicBezTo>
                    <a:pt x="421" y="10"/>
                    <a:pt x="421" y="10"/>
                    <a:pt x="421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2" y="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90"/>
                    <a:pt x="7" y="98"/>
                    <a:pt x="16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45"/>
            <p:cNvSpPr/>
            <p:nvPr/>
          </p:nvSpPr>
          <p:spPr>
            <a:xfrm>
              <a:off x="6815699" y="3709113"/>
              <a:ext cx="575120" cy="148690"/>
            </a:xfrm>
            <a:custGeom>
              <a:avLst/>
              <a:gdLst/>
              <a:ahLst/>
              <a:cxnLst/>
              <a:rect l="l" t="t" r="r" b="b"/>
              <a:pathLst>
                <a:path w="441" h="114" extrusionOk="0">
                  <a:moveTo>
                    <a:pt x="420" y="114"/>
                  </a:moveTo>
                  <a:cubicBezTo>
                    <a:pt x="420" y="114"/>
                    <a:pt x="420" y="114"/>
                    <a:pt x="420" y="114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8" y="103"/>
                    <a:pt x="0" y="94"/>
                    <a:pt x="0" y="8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9"/>
                    <a:pt x="11" y="0"/>
                    <a:pt x="22" y="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8" y="12"/>
                    <a:pt x="433" y="14"/>
                    <a:pt x="436" y="17"/>
                  </a:cubicBezTo>
                  <a:cubicBezTo>
                    <a:pt x="440" y="21"/>
                    <a:pt x="441" y="26"/>
                    <a:pt x="441" y="31"/>
                  </a:cubicBezTo>
                  <a:cubicBezTo>
                    <a:pt x="439" y="95"/>
                    <a:pt x="439" y="95"/>
                    <a:pt x="439" y="95"/>
                  </a:cubicBezTo>
                  <a:cubicBezTo>
                    <a:pt x="439" y="100"/>
                    <a:pt x="437" y="105"/>
                    <a:pt x="433" y="108"/>
                  </a:cubicBezTo>
                  <a:cubicBezTo>
                    <a:pt x="430" y="112"/>
                    <a:pt x="425" y="114"/>
                    <a:pt x="420" y="114"/>
                  </a:cubicBezTo>
                  <a:close/>
                  <a:moveTo>
                    <a:pt x="18" y="99"/>
                  </a:moveTo>
                  <a:cubicBezTo>
                    <a:pt x="420" y="110"/>
                    <a:pt x="420" y="110"/>
                    <a:pt x="420" y="110"/>
                  </a:cubicBezTo>
                  <a:cubicBezTo>
                    <a:pt x="424" y="110"/>
                    <a:pt x="428" y="108"/>
                    <a:pt x="431" y="106"/>
                  </a:cubicBezTo>
                  <a:cubicBezTo>
                    <a:pt x="433" y="103"/>
                    <a:pt x="435" y="99"/>
                    <a:pt x="435" y="95"/>
                  </a:cubicBezTo>
                  <a:cubicBezTo>
                    <a:pt x="437" y="31"/>
                    <a:pt x="437" y="31"/>
                    <a:pt x="437" y="31"/>
                  </a:cubicBezTo>
                  <a:cubicBezTo>
                    <a:pt x="437" y="27"/>
                    <a:pt x="436" y="23"/>
                    <a:pt x="433" y="20"/>
                  </a:cubicBezTo>
                  <a:cubicBezTo>
                    <a:pt x="431" y="17"/>
                    <a:pt x="427" y="16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3" y="4"/>
                    <a:pt x="6" y="11"/>
                    <a:pt x="6" y="19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92"/>
                    <a:pt x="10" y="99"/>
                    <a:pt x="18" y="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7036208" y="3716968"/>
              <a:ext cx="353488" cy="138590"/>
            </a:xfrm>
            <a:custGeom>
              <a:avLst/>
              <a:gdLst/>
              <a:ahLst/>
              <a:cxnLst/>
              <a:rect l="l" t="t" r="r" b="b"/>
              <a:pathLst>
                <a:path w="271" h="106" extrusionOk="0">
                  <a:moveTo>
                    <a:pt x="251" y="105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8" y="98"/>
                    <a:pt x="0" y="90"/>
                    <a:pt x="1" y="8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7"/>
                    <a:pt x="11" y="0"/>
                    <a:pt x="20" y="0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63" y="8"/>
                    <a:pt x="271" y="15"/>
                    <a:pt x="270" y="25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8"/>
                    <a:pt x="260" y="106"/>
                    <a:pt x="25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7035086" y="3714724"/>
              <a:ext cx="357417" cy="141957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252" y="109"/>
                  </a:moveTo>
                  <a:cubicBezTo>
                    <a:pt x="252" y="109"/>
                    <a:pt x="252" y="109"/>
                    <a:pt x="252" y="109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3" y="102"/>
                    <a:pt x="8" y="100"/>
                    <a:pt x="5" y="96"/>
                  </a:cubicBezTo>
                  <a:cubicBezTo>
                    <a:pt x="1" y="92"/>
                    <a:pt x="0" y="88"/>
                    <a:pt x="0" y="8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3"/>
                    <a:pt x="4" y="9"/>
                    <a:pt x="8" y="5"/>
                  </a:cubicBezTo>
                  <a:cubicBezTo>
                    <a:pt x="11" y="2"/>
                    <a:pt x="16" y="0"/>
                    <a:pt x="21" y="0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65" y="8"/>
                    <a:pt x="274" y="16"/>
                    <a:pt x="273" y="27"/>
                  </a:cubicBezTo>
                  <a:cubicBezTo>
                    <a:pt x="271" y="91"/>
                    <a:pt x="271" y="91"/>
                    <a:pt x="271" y="91"/>
                  </a:cubicBezTo>
                  <a:cubicBezTo>
                    <a:pt x="271" y="96"/>
                    <a:pt x="269" y="101"/>
                    <a:pt x="265" y="104"/>
                  </a:cubicBezTo>
                  <a:cubicBezTo>
                    <a:pt x="262" y="108"/>
                    <a:pt x="257" y="109"/>
                    <a:pt x="252" y="109"/>
                  </a:cubicBezTo>
                  <a:close/>
                  <a:moveTo>
                    <a:pt x="21" y="4"/>
                  </a:moveTo>
                  <a:cubicBezTo>
                    <a:pt x="17" y="4"/>
                    <a:pt x="13" y="5"/>
                    <a:pt x="11" y="8"/>
                  </a:cubicBezTo>
                  <a:cubicBezTo>
                    <a:pt x="8" y="11"/>
                    <a:pt x="6" y="14"/>
                    <a:pt x="6" y="18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7"/>
                    <a:pt x="5" y="90"/>
                    <a:pt x="8" y="93"/>
                  </a:cubicBezTo>
                  <a:cubicBezTo>
                    <a:pt x="11" y="96"/>
                    <a:pt x="14" y="98"/>
                    <a:pt x="18" y="98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56" y="106"/>
                    <a:pt x="260" y="104"/>
                    <a:pt x="263" y="101"/>
                  </a:cubicBezTo>
                  <a:cubicBezTo>
                    <a:pt x="266" y="99"/>
                    <a:pt x="267" y="95"/>
                    <a:pt x="267" y="91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70" y="19"/>
                    <a:pt x="263" y="12"/>
                    <a:pt x="255" y="11"/>
                  </a:cubicBezTo>
                  <a:cubicBezTo>
                    <a:pt x="21" y="4"/>
                    <a:pt x="21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6683842" y="4185482"/>
              <a:ext cx="249125" cy="142518"/>
            </a:xfrm>
            <a:custGeom>
              <a:avLst/>
              <a:gdLst/>
              <a:ahLst/>
              <a:cxnLst/>
              <a:rect l="l" t="t" r="r" b="b"/>
              <a:pathLst>
                <a:path w="191" h="109" extrusionOk="0">
                  <a:moveTo>
                    <a:pt x="93" y="11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73" y="61"/>
                    <a:pt x="66" y="67"/>
                  </a:cubicBezTo>
                  <a:cubicBezTo>
                    <a:pt x="59" y="73"/>
                    <a:pt x="16" y="92"/>
                    <a:pt x="8" y="95"/>
                  </a:cubicBezTo>
                  <a:cubicBezTo>
                    <a:pt x="0" y="98"/>
                    <a:pt x="14" y="107"/>
                    <a:pt x="32" y="108"/>
                  </a:cubicBezTo>
                  <a:cubicBezTo>
                    <a:pt x="51" y="108"/>
                    <a:pt x="86" y="109"/>
                    <a:pt x="98" y="106"/>
                  </a:cubicBezTo>
                  <a:cubicBezTo>
                    <a:pt x="109" y="103"/>
                    <a:pt x="132" y="86"/>
                    <a:pt x="137" y="85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63" y="90"/>
                    <a:pt x="171" y="88"/>
                  </a:cubicBezTo>
                  <a:cubicBezTo>
                    <a:pt x="179" y="86"/>
                    <a:pt x="191" y="76"/>
                    <a:pt x="191" y="76"/>
                  </a:cubicBezTo>
                  <a:cubicBezTo>
                    <a:pt x="187" y="62"/>
                    <a:pt x="182" y="49"/>
                    <a:pt x="176" y="35"/>
                  </a:cubicBezTo>
                  <a:cubicBezTo>
                    <a:pt x="172" y="29"/>
                    <a:pt x="167" y="23"/>
                    <a:pt x="162" y="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93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6687769" y="4183238"/>
              <a:ext cx="249125" cy="145885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55" y="112"/>
                  </a:moveTo>
                  <a:cubicBezTo>
                    <a:pt x="46" y="112"/>
                    <a:pt x="36" y="112"/>
                    <a:pt x="29" y="112"/>
                  </a:cubicBezTo>
                  <a:cubicBezTo>
                    <a:pt x="15" y="111"/>
                    <a:pt x="1" y="105"/>
                    <a:pt x="1" y="100"/>
                  </a:cubicBezTo>
                  <a:cubicBezTo>
                    <a:pt x="0" y="99"/>
                    <a:pt x="0" y="96"/>
                    <a:pt x="4" y="95"/>
                  </a:cubicBezTo>
                  <a:cubicBezTo>
                    <a:pt x="13" y="91"/>
                    <a:pt x="55" y="73"/>
                    <a:pt x="62" y="68"/>
                  </a:cubicBezTo>
                  <a:cubicBezTo>
                    <a:pt x="67" y="63"/>
                    <a:pt x="81" y="37"/>
                    <a:pt x="86" y="27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9" y="11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5" y="0"/>
                    <a:pt x="146" y="1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6" y="23"/>
                    <a:pt x="171" y="30"/>
                    <a:pt x="174" y="36"/>
                  </a:cubicBezTo>
                  <a:cubicBezTo>
                    <a:pt x="180" y="50"/>
                    <a:pt x="186" y="63"/>
                    <a:pt x="190" y="77"/>
                  </a:cubicBezTo>
                  <a:cubicBezTo>
                    <a:pt x="191" y="78"/>
                    <a:pt x="190" y="79"/>
                    <a:pt x="190" y="79"/>
                  </a:cubicBezTo>
                  <a:cubicBezTo>
                    <a:pt x="189" y="80"/>
                    <a:pt x="176" y="90"/>
                    <a:pt x="168" y="92"/>
                  </a:cubicBezTo>
                  <a:cubicBezTo>
                    <a:pt x="160" y="94"/>
                    <a:pt x="139" y="101"/>
                    <a:pt x="139" y="102"/>
                  </a:cubicBezTo>
                  <a:cubicBezTo>
                    <a:pt x="138" y="102"/>
                    <a:pt x="138" y="102"/>
                    <a:pt x="137" y="101"/>
                  </a:cubicBezTo>
                  <a:cubicBezTo>
                    <a:pt x="137" y="101"/>
                    <a:pt x="136" y="101"/>
                    <a:pt x="136" y="100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0" y="91"/>
                    <a:pt x="126" y="93"/>
                    <a:pt x="122" y="96"/>
                  </a:cubicBezTo>
                  <a:cubicBezTo>
                    <a:pt x="113" y="101"/>
                    <a:pt x="102" y="108"/>
                    <a:pt x="95" y="110"/>
                  </a:cubicBezTo>
                  <a:cubicBezTo>
                    <a:pt x="87" y="111"/>
                    <a:pt x="71" y="112"/>
                    <a:pt x="55" y="112"/>
                  </a:cubicBezTo>
                  <a:close/>
                  <a:moveTo>
                    <a:pt x="91" y="15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0"/>
                    <a:pt x="71" y="65"/>
                    <a:pt x="64" y="71"/>
                  </a:cubicBezTo>
                  <a:cubicBezTo>
                    <a:pt x="57" y="77"/>
                    <a:pt x="13" y="96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5" y="101"/>
                    <a:pt x="14" y="107"/>
                    <a:pt x="30" y="108"/>
                  </a:cubicBezTo>
                  <a:cubicBezTo>
                    <a:pt x="50" y="108"/>
                    <a:pt x="83" y="108"/>
                    <a:pt x="94" y="106"/>
                  </a:cubicBezTo>
                  <a:cubicBezTo>
                    <a:pt x="101" y="104"/>
                    <a:pt x="111" y="98"/>
                    <a:pt x="120" y="92"/>
                  </a:cubicBezTo>
                  <a:cubicBezTo>
                    <a:pt x="127" y="88"/>
                    <a:pt x="131" y="85"/>
                    <a:pt x="134" y="85"/>
                  </a:cubicBezTo>
                  <a:cubicBezTo>
                    <a:pt x="135" y="85"/>
                    <a:pt x="136" y="85"/>
                    <a:pt x="136" y="86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45" y="95"/>
                    <a:pt x="161" y="89"/>
                    <a:pt x="167" y="88"/>
                  </a:cubicBezTo>
                  <a:cubicBezTo>
                    <a:pt x="173" y="86"/>
                    <a:pt x="183" y="80"/>
                    <a:pt x="186" y="77"/>
                  </a:cubicBezTo>
                  <a:cubicBezTo>
                    <a:pt x="182" y="64"/>
                    <a:pt x="177" y="51"/>
                    <a:pt x="171" y="38"/>
                  </a:cubicBezTo>
                  <a:cubicBezTo>
                    <a:pt x="167" y="32"/>
                    <a:pt x="163" y="26"/>
                    <a:pt x="157" y="21"/>
                  </a:cubicBezTo>
                  <a:cubicBezTo>
                    <a:pt x="143" y="4"/>
                    <a:pt x="143" y="4"/>
                    <a:pt x="143" y="4"/>
                  </a:cubicBezTo>
                  <a:lnTo>
                    <a:pt x="91" y="15"/>
                  </a:ln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6498681" y="3463914"/>
              <a:ext cx="749060" cy="754673"/>
            </a:xfrm>
            <a:custGeom>
              <a:avLst/>
              <a:gdLst/>
              <a:ahLst/>
              <a:cxnLst/>
              <a:rect l="l" t="t" r="r" b="b"/>
              <a:pathLst>
                <a:path w="574" h="578" extrusionOk="0">
                  <a:moveTo>
                    <a:pt x="354" y="0"/>
                  </a:moveTo>
                  <a:cubicBezTo>
                    <a:pt x="321" y="20"/>
                    <a:pt x="321" y="20"/>
                    <a:pt x="321" y="2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" y="82"/>
                    <a:pt x="13" y="97"/>
                  </a:cubicBezTo>
                  <a:cubicBezTo>
                    <a:pt x="0" y="112"/>
                    <a:pt x="5" y="125"/>
                    <a:pt x="16" y="143"/>
                  </a:cubicBezTo>
                  <a:cubicBezTo>
                    <a:pt x="27" y="162"/>
                    <a:pt x="217" y="578"/>
                    <a:pt x="217" y="578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412" y="214"/>
                    <a:pt x="456" y="206"/>
                  </a:cubicBezTo>
                  <a:cubicBezTo>
                    <a:pt x="499" y="198"/>
                    <a:pt x="554" y="152"/>
                    <a:pt x="564" y="117"/>
                  </a:cubicBezTo>
                  <a:cubicBezTo>
                    <a:pt x="574" y="81"/>
                    <a:pt x="529" y="25"/>
                    <a:pt x="529" y="25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6494753" y="3461109"/>
              <a:ext cx="755232" cy="759721"/>
            </a:xfrm>
            <a:custGeom>
              <a:avLst/>
              <a:gdLst/>
              <a:ahLst/>
              <a:cxnLst/>
              <a:rect l="l" t="t" r="r" b="b"/>
              <a:pathLst>
                <a:path w="579" h="582" extrusionOk="0">
                  <a:moveTo>
                    <a:pt x="220" y="582"/>
                  </a:moveTo>
                  <a:cubicBezTo>
                    <a:pt x="219" y="582"/>
                    <a:pt x="219" y="581"/>
                    <a:pt x="218" y="581"/>
                  </a:cubicBezTo>
                  <a:cubicBezTo>
                    <a:pt x="216" y="576"/>
                    <a:pt x="28" y="165"/>
                    <a:pt x="17" y="146"/>
                  </a:cubicBezTo>
                  <a:cubicBezTo>
                    <a:pt x="7" y="129"/>
                    <a:pt x="0" y="114"/>
                    <a:pt x="14" y="98"/>
                  </a:cubicBezTo>
                  <a:cubicBezTo>
                    <a:pt x="27" y="83"/>
                    <a:pt x="230" y="45"/>
                    <a:pt x="253" y="41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357" y="0"/>
                    <a:pt x="357" y="0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3" y="25"/>
                    <a:pt x="533" y="25"/>
                    <a:pt x="533" y="25"/>
                  </a:cubicBezTo>
                  <a:cubicBezTo>
                    <a:pt x="535" y="28"/>
                    <a:pt x="579" y="83"/>
                    <a:pt x="569" y="119"/>
                  </a:cubicBezTo>
                  <a:cubicBezTo>
                    <a:pt x="559" y="156"/>
                    <a:pt x="503" y="202"/>
                    <a:pt x="459" y="210"/>
                  </a:cubicBezTo>
                  <a:cubicBezTo>
                    <a:pt x="418" y="218"/>
                    <a:pt x="201" y="175"/>
                    <a:pt x="170" y="169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1" y="564"/>
                    <a:pt x="301" y="564"/>
                    <a:pt x="301" y="565"/>
                  </a:cubicBezTo>
                  <a:cubicBezTo>
                    <a:pt x="300" y="565"/>
                    <a:pt x="300" y="566"/>
                    <a:pt x="299" y="566"/>
                  </a:cubicBezTo>
                  <a:cubicBezTo>
                    <a:pt x="220" y="582"/>
                    <a:pt x="220" y="582"/>
                    <a:pt x="220" y="582"/>
                  </a:cubicBezTo>
                  <a:close/>
                  <a:moveTo>
                    <a:pt x="357" y="4"/>
                  </a:moveTo>
                  <a:cubicBezTo>
                    <a:pt x="325" y="24"/>
                    <a:pt x="325" y="24"/>
                    <a:pt x="325" y="24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164" y="61"/>
                    <a:pt x="26" y="90"/>
                    <a:pt x="17" y="100"/>
                  </a:cubicBezTo>
                  <a:cubicBezTo>
                    <a:pt x="6" y="114"/>
                    <a:pt x="9" y="125"/>
                    <a:pt x="20" y="144"/>
                  </a:cubicBezTo>
                  <a:cubicBezTo>
                    <a:pt x="31" y="163"/>
                    <a:pt x="207" y="546"/>
                    <a:pt x="221" y="577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6"/>
                    <a:pt x="165" y="165"/>
                    <a:pt x="165" y="165"/>
                  </a:cubicBezTo>
                  <a:cubicBezTo>
                    <a:pt x="166" y="164"/>
                    <a:pt x="166" y="164"/>
                    <a:pt x="167" y="164"/>
                  </a:cubicBezTo>
                  <a:cubicBezTo>
                    <a:pt x="170" y="165"/>
                    <a:pt x="416" y="214"/>
                    <a:pt x="458" y="206"/>
                  </a:cubicBezTo>
                  <a:cubicBezTo>
                    <a:pt x="501" y="199"/>
                    <a:pt x="556" y="153"/>
                    <a:pt x="565" y="118"/>
                  </a:cubicBezTo>
                  <a:cubicBezTo>
                    <a:pt x="574" y="86"/>
                    <a:pt x="535" y="35"/>
                    <a:pt x="531" y="29"/>
                  </a:cubicBezTo>
                  <a:lnTo>
                    <a:pt x="357" y="4"/>
                  </a:lnTo>
                  <a:close/>
                  <a:moveTo>
                    <a:pt x="324" y="22"/>
                  </a:moveTo>
                  <a:cubicBezTo>
                    <a:pt x="324" y="22"/>
                    <a:pt x="324" y="22"/>
                    <a:pt x="32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6635588" y="3624387"/>
              <a:ext cx="83603" cy="71820"/>
            </a:xfrm>
            <a:custGeom>
              <a:avLst/>
              <a:gdLst/>
              <a:ahLst/>
              <a:cxnLst/>
              <a:rect l="l" t="t" r="r" b="b"/>
              <a:pathLst>
                <a:path w="64" h="55" extrusionOk="0">
                  <a:moveTo>
                    <a:pt x="61" y="55"/>
                  </a:moveTo>
                  <a:cubicBezTo>
                    <a:pt x="61" y="55"/>
                    <a:pt x="60" y="55"/>
                    <a:pt x="60" y="54"/>
                  </a:cubicBezTo>
                  <a:cubicBezTo>
                    <a:pt x="51" y="28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54" y="25"/>
                    <a:pt x="63" y="53"/>
                  </a:cubicBezTo>
                  <a:cubicBezTo>
                    <a:pt x="64" y="54"/>
                    <a:pt x="63" y="55"/>
                    <a:pt x="62" y="55"/>
                  </a:cubicBezTo>
                  <a:lnTo>
                    <a:pt x="61" y="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6953727" y="3021211"/>
              <a:ext cx="343389" cy="484223"/>
            </a:xfrm>
            <a:custGeom>
              <a:avLst/>
              <a:gdLst/>
              <a:ahLst/>
              <a:cxnLst/>
              <a:rect l="l" t="t" r="r" b="b"/>
              <a:pathLst>
                <a:path w="612" h="863" extrusionOk="0">
                  <a:moveTo>
                    <a:pt x="612" y="24"/>
                  </a:moveTo>
                  <a:lnTo>
                    <a:pt x="363" y="0"/>
                  </a:lnTo>
                  <a:lnTo>
                    <a:pt x="0" y="821"/>
                  </a:lnTo>
                  <a:lnTo>
                    <a:pt x="240" y="863"/>
                  </a:lnTo>
                  <a:lnTo>
                    <a:pt x="612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45"/>
            <p:cNvSpPr/>
            <p:nvPr/>
          </p:nvSpPr>
          <p:spPr>
            <a:xfrm>
              <a:off x="6951483" y="3018966"/>
              <a:ext cx="348439" cy="489275"/>
            </a:xfrm>
            <a:custGeom>
              <a:avLst/>
              <a:gdLst/>
              <a:ahLst/>
              <a:cxnLst/>
              <a:rect l="l" t="t" r="r" b="b"/>
              <a:pathLst>
                <a:path w="267" h="375" extrusionOk="0">
                  <a:moveTo>
                    <a:pt x="105" y="375"/>
                  </a:moveTo>
                  <a:cubicBezTo>
                    <a:pt x="104" y="375"/>
                    <a:pt x="104" y="375"/>
                    <a:pt x="104" y="375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1" y="357"/>
                    <a:pt x="1" y="356"/>
                    <a:pt x="0" y="356"/>
                  </a:cubicBezTo>
                  <a:cubicBezTo>
                    <a:pt x="0" y="355"/>
                    <a:pt x="0" y="355"/>
                    <a:pt x="0" y="354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0"/>
                    <a:pt x="157" y="0"/>
                    <a:pt x="158" y="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6" y="10"/>
                    <a:pt x="266" y="11"/>
                  </a:cubicBezTo>
                  <a:cubicBezTo>
                    <a:pt x="267" y="11"/>
                    <a:pt x="267" y="12"/>
                    <a:pt x="266" y="12"/>
                  </a:cubicBezTo>
                  <a:cubicBezTo>
                    <a:pt x="107" y="374"/>
                    <a:pt x="107" y="374"/>
                    <a:pt x="107" y="374"/>
                  </a:cubicBezTo>
                  <a:cubicBezTo>
                    <a:pt x="106" y="374"/>
                    <a:pt x="105" y="375"/>
                    <a:pt x="105" y="375"/>
                  </a:cubicBezTo>
                  <a:close/>
                  <a:moveTo>
                    <a:pt x="5" y="353"/>
                  </a:moveTo>
                  <a:cubicBezTo>
                    <a:pt x="103" y="371"/>
                    <a:pt x="103" y="371"/>
                    <a:pt x="103" y="371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159" y="4"/>
                    <a:pt x="159" y="4"/>
                    <a:pt x="159" y="4"/>
                  </a:cubicBezTo>
                  <a:lnTo>
                    <a:pt x="5" y="3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6824676" y="2992595"/>
              <a:ext cx="364150" cy="524624"/>
            </a:xfrm>
            <a:custGeom>
              <a:avLst/>
              <a:gdLst/>
              <a:ahLst/>
              <a:cxnLst/>
              <a:rect l="l" t="t" r="r" b="b"/>
              <a:pathLst>
                <a:path w="279" h="402" extrusionOk="0">
                  <a:moveTo>
                    <a:pt x="257" y="55"/>
                  </a:moveTo>
                  <a:cubicBezTo>
                    <a:pt x="257" y="55"/>
                    <a:pt x="101" y="370"/>
                    <a:pt x="99" y="375"/>
                  </a:cubicBezTo>
                  <a:cubicBezTo>
                    <a:pt x="97" y="380"/>
                    <a:pt x="53" y="393"/>
                    <a:pt x="43" y="395"/>
                  </a:cubicBezTo>
                  <a:cubicBezTo>
                    <a:pt x="33" y="397"/>
                    <a:pt x="0" y="402"/>
                    <a:pt x="0" y="402"/>
                  </a:cubicBezTo>
                  <a:cubicBezTo>
                    <a:pt x="56" y="364"/>
                    <a:pt x="56" y="364"/>
                    <a:pt x="56" y="364"/>
                  </a:cubicBezTo>
                  <a:cubicBezTo>
                    <a:pt x="95" y="263"/>
                    <a:pt x="95" y="263"/>
                    <a:pt x="95" y="263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136" y="105"/>
                    <a:pt x="156" y="59"/>
                  </a:cubicBezTo>
                  <a:cubicBezTo>
                    <a:pt x="175" y="14"/>
                    <a:pt x="183" y="2"/>
                    <a:pt x="203" y="1"/>
                  </a:cubicBezTo>
                  <a:cubicBezTo>
                    <a:pt x="222" y="0"/>
                    <a:pt x="279" y="4"/>
                    <a:pt x="279" y="4"/>
                  </a:cubicBezTo>
                  <a:lnTo>
                    <a:pt x="257" y="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6822432" y="2989789"/>
              <a:ext cx="369199" cy="530235"/>
            </a:xfrm>
            <a:custGeom>
              <a:avLst/>
              <a:gdLst/>
              <a:ahLst/>
              <a:cxnLst/>
              <a:rect l="l" t="t" r="r" b="b"/>
              <a:pathLst>
                <a:path w="283" h="406" extrusionOk="0">
                  <a:moveTo>
                    <a:pt x="2" y="406"/>
                  </a:moveTo>
                  <a:cubicBezTo>
                    <a:pt x="2" y="406"/>
                    <a:pt x="1" y="405"/>
                    <a:pt x="0" y="404"/>
                  </a:cubicBezTo>
                  <a:cubicBezTo>
                    <a:pt x="0" y="403"/>
                    <a:pt x="0" y="403"/>
                    <a:pt x="1" y="402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8" y="242"/>
                    <a:pt x="47" y="241"/>
                    <a:pt x="47" y="241"/>
                  </a:cubicBezTo>
                  <a:cubicBezTo>
                    <a:pt x="47" y="240"/>
                    <a:pt x="47" y="239"/>
                    <a:pt x="47" y="239"/>
                  </a:cubicBezTo>
                  <a:cubicBezTo>
                    <a:pt x="48" y="238"/>
                    <a:pt x="136" y="105"/>
                    <a:pt x="156" y="61"/>
                  </a:cubicBezTo>
                  <a:cubicBezTo>
                    <a:pt x="176" y="15"/>
                    <a:pt x="184" y="2"/>
                    <a:pt x="205" y="1"/>
                  </a:cubicBezTo>
                  <a:cubicBezTo>
                    <a:pt x="224" y="0"/>
                    <a:pt x="279" y="4"/>
                    <a:pt x="281" y="4"/>
                  </a:cubicBezTo>
                  <a:cubicBezTo>
                    <a:pt x="281" y="4"/>
                    <a:pt x="282" y="4"/>
                    <a:pt x="282" y="5"/>
                  </a:cubicBezTo>
                  <a:cubicBezTo>
                    <a:pt x="283" y="6"/>
                    <a:pt x="283" y="6"/>
                    <a:pt x="283" y="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9" y="61"/>
                    <a:pt x="105" y="373"/>
                    <a:pt x="103" y="378"/>
                  </a:cubicBezTo>
                  <a:cubicBezTo>
                    <a:pt x="100" y="384"/>
                    <a:pt x="51" y="398"/>
                    <a:pt x="45" y="399"/>
                  </a:cubicBezTo>
                  <a:cubicBezTo>
                    <a:pt x="35" y="401"/>
                    <a:pt x="3" y="406"/>
                    <a:pt x="3" y="406"/>
                  </a:cubicBezTo>
                  <a:lnTo>
                    <a:pt x="2" y="406"/>
                  </a:lnTo>
                  <a:close/>
                  <a:moveTo>
                    <a:pt x="52" y="239"/>
                  </a:moveTo>
                  <a:cubicBezTo>
                    <a:pt x="98" y="263"/>
                    <a:pt x="98" y="263"/>
                    <a:pt x="98" y="263"/>
                  </a:cubicBezTo>
                  <a:cubicBezTo>
                    <a:pt x="99" y="263"/>
                    <a:pt x="99" y="264"/>
                    <a:pt x="99" y="265"/>
                  </a:cubicBezTo>
                  <a:cubicBezTo>
                    <a:pt x="59" y="367"/>
                    <a:pt x="59" y="367"/>
                    <a:pt x="59" y="367"/>
                  </a:cubicBezTo>
                  <a:cubicBezTo>
                    <a:pt x="59" y="367"/>
                    <a:pt x="59" y="368"/>
                    <a:pt x="59" y="368"/>
                  </a:cubicBezTo>
                  <a:cubicBezTo>
                    <a:pt x="11" y="400"/>
                    <a:pt x="11" y="400"/>
                    <a:pt x="11" y="400"/>
                  </a:cubicBezTo>
                  <a:cubicBezTo>
                    <a:pt x="21" y="399"/>
                    <a:pt x="38" y="396"/>
                    <a:pt x="44" y="395"/>
                  </a:cubicBezTo>
                  <a:cubicBezTo>
                    <a:pt x="56" y="392"/>
                    <a:pt x="96" y="380"/>
                    <a:pt x="99" y="376"/>
                  </a:cubicBezTo>
                  <a:cubicBezTo>
                    <a:pt x="101" y="371"/>
                    <a:pt x="250" y="69"/>
                    <a:pt x="257" y="56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66" y="7"/>
                    <a:pt x="222" y="4"/>
                    <a:pt x="205" y="5"/>
                  </a:cubicBezTo>
                  <a:cubicBezTo>
                    <a:pt x="186" y="6"/>
                    <a:pt x="179" y="17"/>
                    <a:pt x="159" y="62"/>
                  </a:cubicBezTo>
                  <a:cubicBezTo>
                    <a:pt x="141" y="104"/>
                    <a:pt x="63" y="223"/>
                    <a:pt x="52" y="239"/>
                  </a:cubicBezTo>
                  <a:close/>
                  <a:moveTo>
                    <a:pt x="259" y="57"/>
                  </a:moveTo>
                  <a:cubicBezTo>
                    <a:pt x="259" y="57"/>
                    <a:pt x="259" y="57"/>
                    <a:pt x="259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6996932" y="3125574"/>
              <a:ext cx="173378" cy="343391"/>
            </a:xfrm>
            <a:custGeom>
              <a:avLst/>
              <a:gdLst/>
              <a:ahLst/>
              <a:cxnLst/>
              <a:rect l="l" t="t" r="r" b="b"/>
              <a:pathLst>
                <a:path w="133" h="263" extrusionOk="0">
                  <a:moveTo>
                    <a:pt x="103" y="19"/>
                  </a:move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2" y="228"/>
                    <a:pt x="1" y="232"/>
                  </a:cubicBezTo>
                  <a:cubicBezTo>
                    <a:pt x="0" y="236"/>
                    <a:pt x="9" y="263"/>
                    <a:pt x="9" y="263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03" y="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6994126" y="3123330"/>
              <a:ext cx="178989" cy="348440"/>
            </a:xfrm>
            <a:custGeom>
              <a:avLst/>
              <a:gdLst/>
              <a:ahLst/>
              <a:cxnLst/>
              <a:rect l="l" t="t" r="r" b="b"/>
              <a:pathLst>
                <a:path w="137" h="267" extrusionOk="0">
                  <a:moveTo>
                    <a:pt x="11" y="267"/>
                  </a:moveTo>
                  <a:cubicBezTo>
                    <a:pt x="10" y="267"/>
                    <a:pt x="10" y="267"/>
                    <a:pt x="10" y="267"/>
                  </a:cubicBezTo>
                  <a:cubicBezTo>
                    <a:pt x="9" y="267"/>
                    <a:pt x="9" y="266"/>
                    <a:pt x="9" y="266"/>
                  </a:cubicBezTo>
                  <a:cubicBezTo>
                    <a:pt x="7" y="259"/>
                    <a:pt x="0" y="237"/>
                    <a:pt x="1" y="233"/>
                  </a:cubicBezTo>
                  <a:cubicBezTo>
                    <a:pt x="2" y="229"/>
                    <a:pt x="87" y="76"/>
                    <a:pt x="105" y="44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1"/>
                    <a:pt x="104" y="20"/>
                    <a:pt x="104" y="2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5" y="0"/>
                    <a:pt x="136" y="0"/>
                  </a:cubicBezTo>
                  <a:cubicBezTo>
                    <a:pt x="137" y="1"/>
                    <a:pt x="137" y="1"/>
                    <a:pt x="137" y="2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9"/>
                    <a:pt x="136" y="3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40"/>
                    <a:pt x="49" y="240"/>
                    <a:pt x="48" y="240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1" y="267"/>
                    <a:pt x="11" y="267"/>
                    <a:pt x="11" y="267"/>
                  </a:cubicBezTo>
                  <a:close/>
                  <a:moveTo>
                    <a:pt x="107" y="22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5"/>
                    <a:pt x="109" y="45"/>
                  </a:cubicBezTo>
                  <a:cubicBezTo>
                    <a:pt x="81" y="96"/>
                    <a:pt x="6" y="229"/>
                    <a:pt x="5" y="234"/>
                  </a:cubicBezTo>
                  <a:cubicBezTo>
                    <a:pt x="4" y="236"/>
                    <a:pt x="8" y="249"/>
                    <a:pt x="12" y="262"/>
                  </a:cubicBezTo>
                  <a:cubicBezTo>
                    <a:pt x="45" y="237"/>
                    <a:pt x="45" y="237"/>
                    <a:pt x="45" y="23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7"/>
                    <a:pt x="115" y="47"/>
                    <a:pt x="115" y="4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6"/>
                    <a:pt x="133" y="6"/>
                    <a:pt x="133" y="6"/>
                  </a:cubicBezTo>
                  <a:lnTo>
                    <a:pt x="10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7109150" y="2666599"/>
              <a:ext cx="291207" cy="460659"/>
            </a:xfrm>
            <a:custGeom>
              <a:avLst/>
              <a:gdLst/>
              <a:ahLst/>
              <a:cxnLst/>
              <a:rect l="l" t="t" r="r" b="b"/>
              <a:pathLst>
                <a:path w="223" h="353" extrusionOk="0">
                  <a:moveTo>
                    <a:pt x="58" y="30"/>
                  </a:moveTo>
                  <a:cubicBezTo>
                    <a:pt x="58" y="30"/>
                    <a:pt x="22" y="119"/>
                    <a:pt x="14" y="146"/>
                  </a:cubicBezTo>
                  <a:cubicBezTo>
                    <a:pt x="6" y="173"/>
                    <a:pt x="0" y="217"/>
                    <a:pt x="2" y="222"/>
                  </a:cubicBezTo>
                  <a:cubicBezTo>
                    <a:pt x="4" y="227"/>
                    <a:pt x="14" y="244"/>
                    <a:pt x="33" y="245"/>
                  </a:cubicBezTo>
                  <a:cubicBezTo>
                    <a:pt x="52" y="245"/>
                    <a:pt x="68" y="245"/>
                    <a:pt x="68" y="245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39" y="305"/>
                    <a:pt x="42" y="351"/>
                    <a:pt x="47" y="352"/>
                  </a:cubicBezTo>
                  <a:cubicBezTo>
                    <a:pt x="52" y="353"/>
                    <a:pt x="124" y="297"/>
                    <a:pt x="125" y="295"/>
                  </a:cubicBezTo>
                  <a:cubicBezTo>
                    <a:pt x="127" y="292"/>
                    <a:pt x="172" y="195"/>
                    <a:pt x="172" y="195"/>
                  </a:cubicBezTo>
                  <a:cubicBezTo>
                    <a:pt x="172" y="195"/>
                    <a:pt x="213" y="175"/>
                    <a:pt x="216" y="157"/>
                  </a:cubicBezTo>
                  <a:cubicBezTo>
                    <a:pt x="217" y="146"/>
                    <a:pt x="213" y="136"/>
                    <a:pt x="205" y="130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3" y="54"/>
                    <a:pt x="178" y="25"/>
                    <a:pt x="129" y="13"/>
                  </a:cubicBezTo>
                  <a:cubicBezTo>
                    <a:pt x="79" y="0"/>
                    <a:pt x="68" y="9"/>
                    <a:pt x="68" y="9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7106345" y="2664915"/>
              <a:ext cx="296257" cy="463464"/>
            </a:xfrm>
            <a:custGeom>
              <a:avLst/>
              <a:gdLst/>
              <a:ahLst/>
              <a:cxnLst/>
              <a:rect l="l" t="t" r="r" b="b"/>
              <a:pathLst>
                <a:path w="227" h="355" extrusionOk="0">
                  <a:moveTo>
                    <a:pt x="49" y="355"/>
                  </a:moveTo>
                  <a:cubicBezTo>
                    <a:pt x="49" y="355"/>
                    <a:pt x="49" y="355"/>
                    <a:pt x="49" y="355"/>
                  </a:cubicBezTo>
                  <a:cubicBezTo>
                    <a:pt x="47" y="355"/>
                    <a:pt x="42" y="354"/>
                    <a:pt x="39" y="306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1" y="248"/>
                    <a:pt x="48" y="248"/>
                    <a:pt x="35" y="248"/>
                  </a:cubicBezTo>
                  <a:cubicBezTo>
                    <a:pt x="15" y="247"/>
                    <a:pt x="4" y="229"/>
                    <a:pt x="2" y="223"/>
                  </a:cubicBezTo>
                  <a:cubicBezTo>
                    <a:pt x="0" y="217"/>
                    <a:pt x="6" y="172"/>
                    <a:pt x="14" y="146"/>
                  </a:cubicBezTo>
                  <a:cubicBezTo>
                    <a:pt x="22" y="120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82" y="0"/>
                    <a:pt x="131" y="12"/>
                  </a:cubicBezTo>
                  <a:cubicBezTo>
                    <a:pt x="180" y="24"/>
                    <a:pt x="226" y="53"/>
                    <a:pt x="226" y="53"/>
                  </a:cubicBezTo>
                  <a:cubicBezTo>
                    <a:pt x="227" y="54"/>
                    <a:pt x="227" y="55"/>
                    <a:pt x="227" y="5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17" y="137"/>
                    <a:pt x="221" y="147"/>
                    <a:pt x="220" y="158"/>
                  </a:cubicBezTo>
                  <a:cubicBezTo>
                    <a:pt x="217" y="176"/>
                    <a:pt x="181" y="195"/>
                    <a:pt x="176" y="197"/>
                  </a:cubicBezTo>
                  <a:cubicBezTo>
                    <a:pt x="170" y="210"/>
                    <a:pt x="131" y="295"/>
                    <a:pt x="129" y="297"/>
                  </a:cubicBezTo>
                  <a:cubicBezTo>
                    <a:pt x="129" y="298"/>
                    <a:pt x="57" y="355"/>
                    <a:pt x="49" y="355"/>
                  </a:cubicBezTo>
                  <a:close/>
                  <a:moveTo>
                    <a:pt x="43" y="306"/>
                  </a:moveTo>
                  <a:cubicBezTo>
                    <a:pt x="45" y="326"/>
                    <a:pt x="47" y="348"/>
                    <a:pt x="50" y="351"/>
                  </a:cubicBezTo>
                  <a:cubicBezTo>
                    <a:pt x="57" y="349"/>
                    <a:pt x="123" y="298"/>
                    <a:pt x="126" y="295"/>
                  </a:cubicBezTo>
                  <a:cubicBezTo>
                    <a:pt x="127" y="292"/>
                    <a:pt x="160" y="222"/>
                    <a:pt x="173" y="195"/>
                  </a:cubicBezTo>
                  <a:cubicBezTo>
                    <a:pt x="173" y="195"/>
                    <a:pt x="173" y="194"/>
                    <a:pt x="174" y="194"/>
                  </a:cubicBezTo>
                  <a:cubicBezTo>
                    <a:pt x="174" y="194"/>
                    <a:pt x="213" y="174"/>
                    <a:pt x="216" y="157"/>
                  </a:cubicBezTo>
                  <a:cubicBezTo>
                    <a:pt x="217" y="148"/>
                    <a:pt x="213" y="138"/>
                    <a:pt x="206" y="132"/>
                  </a:cubicBezTo>
                  <a:cubicBezTo>
                    <a:pt x="205" y="132"/>
                    <a:pt x="205" y="131"/>
                    <a:pt x="205" y="131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15" y="51"/>
                    <a:pt x="174" y="26"/>
                    <a:pt x="130" y="16"/>
                  </a:cubicBezTo>
                  <a:cubicBezTo>
                    <a:pt x="87" y="5"/>
                    <a:pt x="74" y="10"/>
                    <a:pt x="72" y="1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4"/>
                    <a:pt x="26" y="121"/>
                    <a:pt x="18" y="148"/>
                  </a:cubicBezTo>
                  <a:cubicBezTo>
                    <a:pt x="9" y="176"/>
                    <a:pt x="4" y="218"/>
                    <a:pt x="6" y="222"/>
                  </a:cubicBezTo>
                  <a:cubicBezTo>
                    <a:pt x="7" y="226"/>
                    <a:pt x="17" y="243"/>
                    <a:pt x="35" y="244"/>
                  </a:cubicBezTo>
                  <a:cubicBezTo>
                    <a:pt x="53" y="244"/>
                    <a:pt x="69" y="244"/>
                    <a:pt x="70" y="244"/>
                  </a:cubicBezTo>
                  <a:cubicBezTo>
                    <a:pt x="70" y="244"/>
                    <a:pt x="70" y="244"/>
                    <a:pt x="70" y="244"/>
                  </a:cubicBezTo>
                  <a:cubicBezTo>
                    <a:pt x="70" y="244"/>
                    <a:pt x="71" y="245"/>
                    <a:pt x="71" y="245"/>
                  </a:cubicBezTo>
                  <a:cubicBezTo>
                    <a:pt x="72" y="246"/>
                    <a:pt x="72" y="247"/>
                    <a:pt x="71" y="247"/>
                  </a:cubicBezTo>
                  <a:lnTo>
                    <a:pt x="43" y="3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7097367" y="2615539"/>
              <a:ext cx="323751" cy="404549"/>
            </a:xfrm>
            <a:custGeom>
              <a:avLst/>
              <a:gdLst/>
              <a:ahLst/>
              <a:cxnLst/>
              <a:rect l="l" t="t" r="r" b="b"/>
              <a:pathLst>
                <a:path w="248" h="310" extrusionOk="0">
                  <a:moveTo>
                    <a:pt x="150" y="20"/>
                  </a:moveTo>
                  <a:cubicBezTo>
                    <a:pt x="150" y="20"/>
                    <a:pt x="76" y="0"/>
                    <a:pt x="44" y="29"/>
                  </a:cubicBezTo>
                  <a:cubicBezTo>
                    <a:pt x="11" y="57"/>
                    <a:pt x="96" y="103"/>
                    <a:pt x="124" y="107"/>
                  </a:cubicBezTo>
                  <a:cubicBezTo>
                    <a:pt x="151" y="111"/>
                    <a:pt x="185" y="105"/>
                    <a:pt x="177" y="113"/>
                  </a:cubicBezTo>
                  <a:cubicBezTo>
                    <a:pt x="169" y="120"/>
                    <a:pt x="151" y="131"/>
                    <a:pt x="160" y="139"/>
                  </a:cubicBezTo>
                  <a:cubicBezTo>
                    <a:pt x="166" y="143"/>
                    <a:pt x="172" y="147"/>
                    <a:pt x="179" y="149"/>
                  </a:cubicBezTo>
                  <a:cubicBezTo>
                    <a:pt x="179" y="149"/>
                    <a:pt x="141" y="233"/>
                    <a:pt x="134" y="243"/>
                  </a:cubicBezTo>
                  <a:cubicBezTo>
                    <a:pt x="128" y="253"/>
                    <a:pt x="115" y="252"/>
                    <a:pt x="108" y="249"/>
                  </a:cubicBezTo>
                  <a:cubicBezTo>
                    <a:pt x="101" y="247"/>
                    <a:pt x="66" y="225"/>
                    <a:pt x="54" y="221"/>
                  </a:cubicBezTo>
                  <a:cubicBezTo>
                    <a:pt x="43" y="217"/>
                    <a:pt x="22" y="205"/>
                    <a:pt x="17" y="218"/>
                  </a:cubicBezTo>
                  <a:cubicBezTo>
                    <a:pt x="12" y="231"/>
                    <a:pt x="0" y="286"/>
                    <a:pt x="18" y="298"/>
                  </a:cubicBezTo>
                  <a:cubicBezTo>
                    <a:pt x="36" y="310"/>
                    <a:pt x="123" y="280"/>
                    <a:pt x="136" y="271"/>
                  </a:cubicBezTo>
                  <a:cubicBezTo>
                    <a:pt x="149" y="262"/>
                    <a:pt x="153" y="245"/>
                    <a:pt x="155" y="242"/>
                  </a:cubicBezTo>
                  <a:cubicBezTo>
                    <a:pt x="158" y="239"/>
                    <a:pt x="193" y="181"/>
                    <a:pt x="196" y="177"/>
                  </a:cubicBezTo>
                  <a:cubicBezTo>
                    <a:pt x="199" y="173"/>
                    <a:pt x="214" y="169"/>
                    <a:pt x="214" y="169"/>
                  </a:cubicBezTo>
                  <a:cubicBezTo>
                    <a:pt x="214" y="169"/>
                    <a:pt x="243" y="110"/>
                    <a:pt x="246" y="88"/>
                  </a:cubicBezTo>
                  <a:cubicBezTo>
                    <a:pt x="248" y="65"/>
                    <a:pt x="172" y="19"/>
                    <a:pt x="15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7093440" y="2613856"/>
              <a:ext cx="327679" cy="403428"/>
            </a:xfrm>
            <a:custGeom>
              <a:avLst/>
              <a:gdLst/>
              <a:ahLst/>
              <a:cxnLst/>
              <a:rect l="l" t="t" r="r" b="b"/>
              <a:pathLst>
                <a:path w="251" h="309" extrusionOk="0">
                  <a:moveTo>
                    <a:pt x="34" y="304"/>
                  </a:moveTo>
                  <a:cubicBezTo>
                    <a:pt x="28" y="304"/>
                    <a:pt x="23" y="303"/>
                    <a:pt x="20" y="301"/>
                  </a:cubicBezTo>
                  <a:cubicBezTo>
                    <a:pt x="0" y="288"/>
                    <a:pt x="13" y="231"/>
                    <a:pt x="18" y="218"/>
                  </a:cubicBezTo>
                  <a:cubicBezTo>
                    <a:pt x="19" y="215"/>
                    <a:pt x="21" y="213"/>
                    <a:pt x="24" y="212"/>
                  </a:cubicBezTo>
                  <a:cubicBezTo>
                    <a:pt x="31" y="209"/>
                    <a:pt x="42" y="214"/>
                    <a:pt x="51" y="217"/>
                  </a:cubicBezTo>
                  <a:cubicBezTo>
                    <a:pt x="54" y="218"/>
                    <a:pt x="56" y="219"/>
                    <a:pt x="58" y="220"/>
                  </a:cubicBezTo>
                  <a:cubicBezTo>
                    <a:pt x="64" y="222"/>
                    <a:pt x="77" y="230"/>
                    <a:pt x="90" y="237"/>
                  </a:cubicBezTo>
                  <a:cubicBezTo>
                    <a:pt x="99" y="242"/>
                    <a:pt x="109" y="247"/>
                    <a:pt x="112" y="249"/>
                  </a:cubicBezTo>
                  <a:cubicBezTo>
                    <a:pt x="119" y="251"/>
                    <a:pt x="130" y="251"/>
                    <a:pt x="136" y="243"/>
                  </a:cubicBezTo>
                  <a:cubicBezTo>
                    <a:pt x="141" y="234"/>
                    <a:pt x="173" y="164"/>
                    <a:pt x="179" y="151"/>
                  </a:cubicBezTo>
                  <a:cubicBezTo>
                    <a:pt x="173" y="149"/>
                    <a:pt x="167" y="146"/>
                    <a:pt x="162" y="141"/>
                  </a:cubicBezTo>
                  <a:cubicBezTo>
                    <a:pt x="160" y="140"/>
                    <a:pt x="159" y="138"/>
                    <a:pt x="159" y="135"/>
                  </a:cubicBezTo>
                  <a:cubicBezTo>
                    <a:pt x="159" y="129"/>
                    <a:pt x="167" y="122"/>
                    <a:pt x="174" y="116"/>
                  </a:cubicBezTo>
                  <a:cubicBezTo>
                    <a:pt x="176" y="115"/>
                    <a:pt x="178" y="114"/>
                    <a:pt x="179" y="112"/>
                  </a:cubicBezTo>
                  <a:cubicBezTo>
                    <a:pt x="176" y="112"/>
                    <a:pt x="169" y="112"/>
                    <a:pt x="162" y="112"/>
                  </a:cubicBezTo>
                  <a:cubicBezTo>
                    <a:pt x="151" y="112"/>
                    <a:pt x="138" y="112"/>
                    <a:pt x="126" y="110"/>
                  </a:cubicBezTo>
                  <a:cubicBezTo>
                    <a:pt x="105" y="107"/>
                    <a:pt x="47" y="78"/>
                    <a:pt x="38" y="51"/>
                  </a:cubicBezTo>
                  <a:cubicBezTo>
                    <a:pt x="36" y="42"/>
                    <a:pt x="38" y="35"/>
                    <a:pt x="46" y="28"/>
                  </a:cubicBezTo>
                  <a:cubicBezTo>
                    <a:pt x="78" y="0"/>
                    <a:pt x="147" y="17"/>
                    <a:pt x="153" y="19"/>
                  </a:cubicBezTo>
                  <a:cubicBezTo>
                    <a:pt x="171" y="18"/>
                    <a:pt x="220" y="46"/>
                    <a:pt x="240" y="68"/>
                  </a:cubicBezTo>
                  <a:cubicBezTo>
                    <a:pt x="248" y="76"/>
                    <a:pt x="251" y="83"/>
                    <a:pt x="251" y="89"/>
                  </a:cubicBezTo>
                  <a:cubicBezTo>
                    <a:pt x="248" y="112"/>
                    <a:pt x="220" y="168"/>
                    <a:pt x="219" y="171"/>
                  </a:cubicBezTo>
                  <a:cubicBezTo>
                    <a:pt x="218" y="171"/>
                    <a:pt x="218" y="172"/>
                    <a:pt x="217" y="172"/>
                  </a:cubicBezTo>
                  <a:cubicBezTo>
                    <a:pt x="212" y="173"/>
                    <a:pt x="203" y="177"/>
                    <a:pt x="201" y="179"/>
                  </a:cubicBezTo>
                  <a:cubicBezTo>
                    <a:pt x="199" y="181"/>
                    <a:pt x="187" y="201"/>
                    <a:pt x="177" y="217"/>
                  </a:cubicBezTo>
                  <a:cubicBezTo>
                    <a:pt x="167" y="233"/>
                    <a:pt x="161" y="243"/>
                    <a:pt x="160" y="244"/>
                  </a:cubicBezTo>
                  <a:cubicBezTo>
                    <a:pt x="159" y="245"/>
                    <a:pt x="159" y="247"/>
                    <a:pt x="158" y="248"/>
                  </a:cubicBezTo>
                  <a:cubicBezTo>
                    <a:pt x="155" y="255"/>
                    <a:pt x="150" y="266"/>
                    <a:pt x="140" y="273"/>
                  </a:cubicBezTo>
                  <a:cubicBezTo>
                    <a:pt x="129" y="281"/>
                    <a:pt x="66" y="304"/>
                    <a:pt x="34" y="304"/>
                  </a:cubicBezTo>
                  <a:close/>
                  <a:moveTo>
                    <a:pt x="29" y="215"/>
                  </a:moveTo>
                  <a:cubicBezTo>
                    <a:pt x="28" y="215"/>
                    <a:pt x="26" y="215"/>
                    <a:pt x="25" y="216"/>
                  </a:cubicBezTo>
                  <a:cubicBezTo>
                    <a:pt x="24" y="216"/>
                    <a:pt x="23" y="218"/>
                    <a:pt x="22" y="219"/>
                  </a:cubicBezTo>
                  <a:cubicBezTo>
                    <a:pt x="16" y="234"/>
                    <a:pt x="6" y="287"/>
                    <a:pt x="22" y="298"/>
                  </a:cubicBezTo>
                  <a:cubicBezTo>
                    <a:pt x="38" y="309"/>
                    <a:pt x="124" y="279"/>
                    <a:pt x="138" y="270"/>
                  </a:cubicBezTo>
                  <a:cubicBezTo>
                    <a:pt x="147" y="264"/>
                    <a:pt x="152" y="253"/>
                    <a:pt x="154" y="247"/>
                  </a:cubicBezTo>
                  <a:cubicBezTo>
                    <a:pt x="155" y="245"/>
                    <a:pt x="156" y="243"/>
                    <a:pt x="157" y="242"/>
                  </a:cubicBezTo>
                  <a:cubicBezTo>
                    <a:pt x="158" y="241"/>
                    <a:pt x="166" y="228"/>
                    <a:pt x="173" y="215"/>
                  </a:cubicBezTo>
                  <a:cubicBezTo>
                    <a:pt x="186" y="194"/>
                    <a:pt x="196" y="179"/>
                    <a:pt x="197" y="177"/>
                  </a:cubicBezTo>
                  <a:cubicBezTo>
                    <a:pt x="201" y="173"/>
                    <a:pt x="212" y="169"/>
                    <a:pt x="216" y="168"/>
                  </a:cubicBezTo>
                  <a:cubicBezTo>
                    <a:pt x="219" y="161"/>
                    <a:pt x="245" y="109"/>
                    <a:pt x="247" y="88"/>
                  </a:cubicBezTo>
                  <a:cubicBezTo>
                    <a:pt x="247" y="84"/>
                    <a:pt x="244" y="78"/>
                    <a:pt x="237" y="71"/>
                  </a:cubicBezTo>
                  <a:cubicBezTo>
                    <a:pt x="216" y="48"/>
                    <a:pt x="168" y="22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80" y="4"/>
                    <a:pt x="48" y="31"/>
                  </a:cubicBezTo>
                  <a:cubicBezTo>
                    <a:pt x="42" y="37"/>
                    <a:pt x="40" y="42"/>
                    <a:pt x="42" y="49"/>
                  </a:cubicBezTo>
                  <a:cubicBezTo>
                    <a:pt x="50" y="74"/>
                    <a:pt x="104" y="103"/>
                    <a:pt x="127" y="106"/>
                  </a:cubicBezTo>
                  <a:cubicBezTo>
                    <a:pt x="139" y="108"/>
                    <a:pt x="152" y="108"/>
                    <a:pt x="162" y="108"/>
                  </a:cubicBezTo>
                  <a:cubicBezTo>
                    <a:pt x="177" y="108"/>
                    <a:pt x="182" y="108"/>
                    <a:pt x="183" y="111"/>
                  </a:cubicBezTo>
                  <a:cubicBezTo>
                    <a:pt x="184" y="112"/>
                    <a:pt x="183" y="114"/>
                    <a:pt x="182" y="115"/>
                  </a:cubicBezTo>
                  <a:cubicBezTo>
                    <a:pt x="180" y="117"/>
                    <a:pt x="178" y="118"/>
                    <a:pt x="176" y="120"/>
                  </a:cubicBezTo>
                  <a:cubicBezTo>
                    <a:pt x="171" y="124"/>
                    <a:pt x="163" y="131"/>
                    <a:pt x="163" y="135"/>
                  </a:cubicBezTo>
                  <a:cubicBezTo>
                    <a:pt x="163" y="136"/>
                    <a:pt x="163" y="137"/>
                    <a:pt x="165" y="138"/>
                  </a:cubicBezTo>
                  <a:cubicBezTo>
                    <a:pt x="170" y="143"/>
                    <a:pt x="176" y="146"/>
                    <a:pt x="183" y="148"/>
                  </a:cubicBezTo>
                  <a:cubicBezTo>
                    <a:pt x="183" y="149"/>
                    <a:pt x="184" y="149"/>
                    <a:pt x="184" y="150"/>
                  </a:cubicBezTo>
                  <a:cubicBezTo>
                    <a:pt x="184" y="150"/>
                    <a:pt x="184" y="151"/>
                    <a:pt x="184" y="151"/>
                  </a:cubicBezTo>
                  <a:cubicBezTo>
                    <a:pt x="182" y="155"/>
                    <a:pt x="145" y="235"/>
                    <a:pt x="139" y="245"/>
                  </a:cubicBezTo>
                  <a:cubicBezTo>
                    <a:pt x="132" y="255"/>
                    <a:pt x="119" y="255"/>
                    <a:pt x="111" y="252"/>
                  </a:cubicBezTo>
                  <a:cubicBezTo>
                    <a:pt x="107" y="251"/>
                    <a:pt x="98" y="246"/>
                    <a:pt x="88" y="240"/>
                  </a:cubicBezTo>
                  <a:cubicBezTo>
                    <a:pt x="76" y="233"/>
                    <a:pt x="63" y="226"/>
                    <a:pt x="57" y="224"/>
                  </a:cubicBezTo>
                  <a:cubicBezTo>
                    <a:pt x="55" y="223"/>
                    <a:pt x="52" y="222"/>
                    <a:pt x="50" y="221"/>
                  </a:cubicBezTo>
                  <a:cubicBezTo>
                    <a:pt x="43" y="218"/>
                    <a:pt x="35" y="215"/>
                    <a:pt x="29" y="2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7137766" y="2786673"/>
              <a:ext cx="65087" cy="117269"/>
            </a:xfrm>
            <a:custGeom>
              <a:avLst/>
              <a:gdLst/>
              <a:ahLst/>
              <a:cxnLst/>
              <a:rect l="l" t="t" r="r" b="b"/>
              <a:pathLst>
                <a:path w="50" h="90" extrusionOk="0">
                  <a:moveTo>
                    <a:pt x="13" y="90"/>
                  </a:moveTo>
                  <a:cubicBezTo>
                    <a:pt x="7" y="90"/>
                    <a:pt x="3" y="89"/>
                    <a:pt x="1" y="88"/>
                  </a:cubicBezTo>
                  <a:cubicBezTo>
                    <a:pt x="1" y="88"/>
                    <a:pt x="0" y="87"/>
                    <a:pt x="0" y="86"/>
                  </a:cubicBezTo>
                  <a:cubicBezTo>
                    <a:pt x="0" y="81"/>
                    <a:pt x="27" y="51"/>
                    <a:pt x="39" y="3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25" y="58"/>
                    <a:pt x="7" y="80"/>
                    <a:pt x="5" y="85"/>
                  </a:cubicBezTo>
                  <a:cubicBezTo>
                    <a:pt x="9" y="87"/>
                    <a:pt x="30" y="85"/>
                    <a:pt x="48" y="83"/>
                  </a:cubicBezTo>
                  <a:cubicBezTo>
                    <a:pt x="49" y="83"/>
                    <a:pt x="50" y="84"/>
                    <a:pt x="50" y="85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0" y="88"/>
                    <a:pt x="24" y="90"/>
                    <a:pt x="13" y="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7162454" y="2764229"/>
              <a:ext cx="26372" cy="16833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7" y="13"/>
                  </a:moveTo>
                  <a:cubicBezTo>
                    <a:pt x="17" y="13"/>
                    <a:pt x="16" y="12"/>
                    <a:pt x="16" y="12"/>
                  </a:cubicBezTo>
                  <a:cubicBezTo>
                    <a:pt x="13" y="7"/>
                    <a:pt x="8" y="5"/>
                    <a:pt x="3" y="6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8" y="0"/>
                    <a:pt x="16" y="3"/>
                    <a:pt x="19" y="10"/>
                  </a:cubicBezTo>
                  <a:cubicBezTo>
                    <a:pt x="20" y="11"/>
                    <a:pt x="19" y="12"/>
                    <a:pt x="18" y="13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7228102" y="2799578"/>
              <a:ext cx="45449" cy="28616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33" y="22"/>
                  </a:moveTo>
                  <a:cubicBezTo>
                    <a:pt x="32" y="22"/>
                    <a:pt x="31" y="21"/>
                    <a:pt x="31" y="20"/>
                  </a:cubicBezTo>
                  <a:cubicBezTo>
                    <a:pt x="24" y="4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7" y="0"/>
                    <a:pt x="34" y="19"/>
                  </a:cubicBezTo>
                  <a:cubicBezTo>
                    <a:pt x="35" y="20"/>
                    <a:pt x="34" y="21"/>
                    <a:pt x="33" y="21"/>
                  </a:cubicBezTo>
                  <a:lnTo>
                    <a:pt x="33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7144499" y="2919652"/>
              <a:ext cx="51060" cy="23566"/>
            </a:xfrm>
            <a:custGeom>
              <a:avLst/>
              <a:gdLst/>
              <a:ahLst/>
              <a:cxnLst/>
              <a:rect l="l" t="t" r="r" b="b"/>
              <a:pathLst>
                <a:path w="39" h="18" extrusionOk="0">
                  <a:moveTo>
                    <a:pt x="37" y="18"/>
                  </a:moveTo>
                  <a:cubicBezTo>
                    <a:pt x="23" y="18"/>
                    <a:pt x="2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24" y="14"/>
                    <a:pt x="37" y="14"/>
                  </a:cubicBezTo>
                  <a:cubicBezTo>
                    <a:pt x="38" y="14"/>
                    <a:pt x="39" y="14"/>
                    <a:pt x="39" y="16"/>
                  </a:cubicBezTo>
                  <a:cubicBezTo>
                    <a:pt x="39" y="17"/>
                    <a:pt x="38" y="18"/>
                    <a:pt x="37" y="18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7224174" y="2834927"/>
              <a:ext cx="19638" cy="2468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3" y="12"/>
                  </a:moveTo>
                  <a:cubicBezTo>
                    <a:pt x="10" y="17"/>
                    <a:pt x="6" y="19"/>
                    <a:pt x="4" y="18"/>
                  </a:cubicBezTo>
                  <a:cubicBezTo>
                    <a:pt x="1" y="16"/>
                    <a:pt x="0" y="12"/>
                    <a:pt x="3" y="7"/>
                  </a:cubicBezTo>
                  <a:cubicBezTo>
                    <a:pt x="5" y="3"/>
                    <a:pt x="9" y="0"/>
                    <a:pt x="12" y="2"/>
                  </a:cubicBezTo>
                  <a:cubicBezTo>
                    <a:pt x="14" y="3"/>
                    <a:pt x="15" y="8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7157404" y="2809678"/>
              <a:ext cx="19638" cy="23566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3" y="12"/>
                  </a:moveTo>
                  <a:cubicBezTo>
                    <a:pt x="11" y="16"/>
                    <a:pt x="6" y="18"/>
                    <a:pt x="4" y="17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14" y="2"/>
                    <a:pt x="15" y="7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6553668" y="4156867"/>
              <a:ext cx="231732" cy="170012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23" y="0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87" y="62"/>
                    <a:pt x="84" y="66"/>
                  </a:cubicBezTo>
                  <a:cubicBezTo>
                    <a:pt x="81" y="70"/>
                    <a:pt x="45" y="97"/>
                    <a:pt x="35" y="102"/>
                  </a:cubicBezTo>
                  <a:cubicBezTo>
                    <a:pt x="25" y="106"/>
                    <a:pt x="0" y="108"/>
                    <a:pt x="1" y="115"/>
                  </a:cubicBezTo>
                  <a:cubicBezTo>
                    <a:pt x="2" y="122"/>
                    <a:pt x="54" y="128"/>
                    <a:pt x="88" y="129"/>
                  </a:cubicBezTo>
                  <a:cubicBezTo>
                    <a:pt x="122" y="130"/>
                    <a:pt x="140" y="119"/>
                    <a:pt x="140" y="119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3"/>
                    <a:pt x="176" y="91"/>
                    <a:pt x="177" y="77"/>
                  </a:cubicBezTo>
                  <a:cubicBezTo>
                    <a:pt x="177" y="66"/>
                    <a:pt x="176" y="54"/>
                    <a:pt x="175" y="43"/>
                  </a:cubicBezTo>
                  <a:cubicBezTo>
                    <a:pt x="173" y="15"/>
                    <a:pt x="173" y="15"/>
                    <a:pt x="173" y="15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6550863" y="4154622"/>
              <a:ext cx="237342" cy="173378"/>
            </a:xfrm>
            <a:custGeom>
              <a:avLst/>
              <a:gdLst/>
              <a:ahLst/>
              <a:cxnLst/>
              <a:rect l="l" t="t" r="r" b="b"/>
              <a:pathLst>
                <a:path w="182" h="133" extrusionOk="0">
                  <a:moveTo>
                    <a:pt x="94" y="133"/>
                  </a:moveTo>
                  <a:cubicBezTo>
                    <a:pt x="93" y="133"/>
                    <a:pt x="91" y="133"/>
                    <a:pt x="90" y="133"/>
                  </a:cubicBezTo>
                  <a:cubicBezTo>
                    <a:pt x="89" y="133"/>
                    <a:pt x="3" y="130"/>
                    <a:pt x="1" y="118"/>
                  </a:cubicBezTo>
                  <a:cubicBezTo>
                    <a:pt x="0" y="111"/>
                    <a:pt x="10" y="109"/>
                    <a:pt x="21" y="106"/>
                  </a:cubicBezTo>
                  <a:cubicBezTo>
                    <a:pt x="27" y="105"/>
                    <a:pt x="32" y="103"/>
                    <a:pt x="36" y="102"/>
                  </a:cubicBezTo>
                  <a:cubicBezTo>
                    <a:pt x="46" y="97"/>
                    <a:pt x="82" y="70"/>
                    <a:pt x="84" y="67"/>
                  </a:cubicBezTo>
                  <a:cubicBezTo>
                    <a:pt x="87" y="63"/>
                    <a:pt x="101" y="47"/>
                    <a:pt x="101" y="46"/>
                  </a:cubicBezTo>
                  <a:cubicBezTo>
                    <a:pt x="102" y="46"/>
                    <a:pt x="102" y="45"/>
                    <a:pt x="102" y="45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0"/>
                    <a:pt x="123" y="0"/>
                  </a:cubicBezTo>
                  <a:cubicBezTo>
                    <a:pt x="124" y="0"/>
                    <a:pt x="125" y="0"/>
                    <a:pt x="125" y="0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6" y="15"/>
                    <a:pt x="177" y="16"/>
                    <a:pt x="177" y="17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56"/>
                    <a:pt x="181" y="68"/>
                    <a:pt x="181" y="79"/>
                  </a:cubicBezTo>
                  <a:cubicBezTo>
                    <a:pt x="180" y="92"/>
                    <a:pt x="182" y="125"/>
                    <a:pt x="182" y="125"/>
                  </a:cubicBezTo>
                  <a:cubicBezTo>
                    <a:pt x="182" y="126"/>
                    <a:pt x="181" y="127"/>
                    <a:pt x="180" y="127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0"/>
                    <a:pt x="144" y="130"/>
                    <a:pt x="143" y="129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36" y="127"/>
                    <a:pt x="120" y="133"/>
                    <a:pt x="94" y="133"/>
                  </a:cubicBezTo>
                  <a:close/>
                  <a:moveTo>
                    <a:pt x="104" y="49"/>
                  </a:moveTo>
                  <a:cubicBezTo>
                    <a:pt x="102" y="52"/>
                    <a:pt x="90" y="66"/>
                    <a:pt x="88" y="69"/>
                  </a:cubicBezTo>
                  <a:cubicBezTo>
                    <a:pt x="84" y="74"/>
                    <a:pt x="47" y="100"/>
                    <a:pt x="38" y="105"/>
                  </a:cubicBezTo>
                  <a:cubicBezTo>
                    <a:pt x="34" y="107"/>
                    <a:pt x="28" y="109"/>
                    <a:pt x="22" y="110"/>
                  </a:cubicBezTo>
                  <a:cubicBezTo>
                    <a:pt x="16" y="112"/>
                    <a:pt x="5" y="114"/>
                    <a:pt x="5" y="117"/>
                  </a:cubicBezTo>
                  <a:cubicBezTo>
                    <a:pt x="8" y="122"/>
                    <a:pt x="52" y="128"/>
                    <a:pt x="90" y="129"/>
                  </a:cubicBezTo>
                  <a:cubicBezTo>
                    <a:pt x="123" y="130"/>
                    <a:pt x="141" y="120"/>
                    <a:pt x="141" y="120"/>
                  </a:cubicBezTo>
                  <a:cubicBezTo>
                    <a:pt x="142" y="119"/>
                    <a:pt x="142" y="119"/>
                    <a:pt x="143" y="119"/>
                  </a:cubicBezTo>
                  <a:cubicBezTo>
                    <a:pt x="143" y="120"/>
                    <a:pt x="144" y="120"/>
                    <a:pt x="144" y="120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7" y="116"/>
                    <a:pt x="176" y="91"/>
                    <a:pt x="177" y="79"/>
                  </a:cubicBezTo>
                  <a:cubicBezTo>
                    <a:pt x="177" y="68"/>
                    <a:pt x="176" y="57"/>
                    <a:pt x="175" y="46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4"/>
                    <a:pt x="119" y="45"/>
                    <a:pt x="118" y="45"/>
                  </a:cubicBezTo>
                  <a:lnTo>
                    <a:pt x="104" y="49"/>
                  </a:lnTo>
                  <a:close/>
                  <a:moveTo>
                    <a:pt x="118" y="43"/>
                  </a:moveTo>
                  <a:cubicBezTo>
                    <a:pt x="118" y="43"/>
                    <a:pt x="118" y="43"/>
                    <a:pt x="11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6658032" y="3525074"/>
              <a:ext cx="547626" cy="681731"/>
            </a:xfrm>
            <a:custGeom>
              <a:avLst/>
              <a:gdLst/>
              <a:ahLst/>
              <a:cxnLst/>
              <a:rect l="l" t="t" r="r" b="b"/>
              <a:pathLst>
                <a:path w="420" h="522" extrusionOk="0">
                  <a:moveTo>
                    <a:pt x="320" y="0"/>
                  </a:moveTo>
                  <a:cubicBezTo>
                    <a:pt x="320" y="0"/>
                    <a:pt x="40" y="34"/>
                    <a:pt x="34" y="41"/>
                  </a:cubicBezTo>
                  <a:cubicBezTo>
                    <a:pt x="28" y="48"/>
                    <a:pt x="33" y="252"/>
                    <a:pt x="33" y="252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1" y="522"/>
                    <a:pt x="132" y="320"/>
                    <a:pt x="143" y="266"/>
                  </a:cubicBezTo>
                  <a:cubicBezTo>
                    <a:pt x="151" y="226"/>
                    <a:pt x="156" y="185"/>
                    <a:pt x="159" y="144"/>
                  </a:cubicBezTo>
                  <a:cubicBezTo>
                    <a:pt x="159" y="144"/>
                    <a:pt x="314" y="179"/>
                    <a:pt x="367" y="150"/>
                  </a:cubicBezTo>
                  <a:cubicBezTo>
                    <a:pt x="420" y="120"/>
                    <a:pt x="409" y="83"/>
                    <a:pt x="409" y="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6655226" y="3521146"/>
              <a:ext cx="553238" cy="687902"/>
            </a:xfrm>
            <a:custGeom>
              <a:avLst/>
              <a:gdLst/>
              <a:ahLst/>
              <a:cxnLst/>
              <a:rect l="l" t="t" r="r" b="b"/>
              <a:pathLst>
                <a:path w="424" h="527" extrusionOk="0">
                  <a:moveTo>
                    <a:pt x="103" y="527"/>
                  </a:moveTo>
                  <a:cubicBezTo>
                    <a:pt x="102" y="527"/>
                    <a:pt x="102" y="527"/>
                    <a:pt x="102" y="527"/>
                  </a:cubicBezTo>
                  <a:cubicBezTo>
                    <a:pt x="2" y="496"/>
                    <a:pt x="2" y="496"/>
                    <a:pt x="2" y="496"/>
                  </a:cubicBezTo>
                  <a:cubicBezTo>
                    <a:pt x="1" y="496"/>
                    <a:pt x="0" y="495"/>
                    <a:pt x="0" y="494"/>
                  </a:cubicBezTo>
                  <a:cubicBezTo>
                    <a:pt x="33" y="255"/>
                    <a:pt x="33" y="255"/>
                    <a:pt x="33" y="255"/>
                  </a:cubicBezTo>
                  <a:cubicBezTo>
                    <a:pt x="32" y="221"/>
                    <a:pt x="28" y="50"/>
                    <a:pt x="34" y="43"/>
                  </a:cubicBezTo>
                  <a:cubicBezTo>
                    <a:pt x="40" y="36"/>
                    <a:pt x="256" y="9"/>
                    <a:pt x="322" y="1"/>
                  </a:cubicBezTo>
                  <a:cubicBezTo>
                    <a:pt x="323" y="0"/>
                    <a:pt x="324" y="1"/>
                    <a:pt x="324" y="2"/>
                  </a:cubicBezTo>
                  <a:cubicBezTo>
                    <a:pt x="324" y="3"/>
                    <a:pt x="323" y="4"/>
                    <a:pt x="322" y="5"/>
                  </a:cubicBezTo>
                  <a:cubicBezTo>
                    <a:pt x="212" y="18"/>
                    <a:pt x="45" y="40"/>
                    <a:pt x="37" y="45"/>
                  </a:cubicBezTo>
                  <a:cubicBezTo>
                    <a:pt x="33" y="52"/>
                    <a:pt x="35" y="175"/>
                    <a:pt x="37" y="255"/>
                  </a:cubicBezTo>
                  <a:cubicBezTo>
                    <a:pt x="4" y="493"/>
                    <a:pt x="4" y="493"/>
                    <a:pt x="4" y="493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5" y="500"/>
                    <a:pt x="133" y="319"/>
                    <a:pt x="143" y="269"/>
                  </a:cubicBezTo>
                  <a:cubicBezTo>
                    <a:pt x="151" y="228"/>
                    <a:pt x="156" y="187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5"/>
                    <a:pt x="161" y="145"/>
                  </a:cubicBezTo>
                  <a:cubicBezTo>
                    <a:pt x="163" y="145"/>
                    <a:pt x="316" y="180"/>
                    <a:pt x="368" y="151"/>
                  </a:cubicBezTo>
                  <a:cubicBezTo>
                    <a:pt x="419" y="122"/>
                    <a:pt x="410" y="88"/>
                    <a:pt x="409" y="87"/>
                  </a:cubicBezTo>
                  <a:cubicBezTo>
                    <a:pt x="409" y="86"/>
                    <a:pt x="410" y="85"/>
                    <a:pt x="411" y="85"/>
                  </a:cubicBezTo>
                  <a:cubicBezTo>
                    <a:pt x="412" y="84"/>
                    <a:pt x="413" y="85"/>
                    <a:pt x="413" y="86"/>
                  </a:cubicBezTo>
                  <a:cubicBezTo>
                    <a:pt x="413" y="86"/>
                    <a:pt x="424" y="124"/>
                    <a:pt x="370" y="154"/>
                  </a:cubicBezTo>
                  <a:cubicBezTo>
                    <a:pt x="320" y="182"/>
                    <a:pt x="183" y="154"/>
                    <a:pt x="163" y="149"/>
                  </a:cubicBezTo>
                  <a:cubicBezTo>
                    <a:pt x="160" y="189"/>
                    <a:pt x="154" y="230"/>
                    <a:pt x="147" y="269"/>
                  </a:cubicBezTo>
                  <a:cubicBezTo>
                    <a:pt x="136" y="323"/>
                    <a:pt x="105" y="523"/>
                    <a:pt x="105" y="525"/>
                  </a:cubicBezTo>
                  <a:cubicBezTo>
                    <a:pt x="105" y="526"/>
                    <a:pt x="104" y="526"/>
                    <a:pt x="104" y="527"/>
                  </a:cubicBezTo>
                  <a:cubicBezTo>
                    <a:pt x="104" y="527"/>
                    <a:pt x="103" y="527"/>
                    <a:pt x="103" y="5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45"/>
            <p:cNvSpPr/>
            <p:nvPr/>
          </p:nvSpPr>
          <p:spPr>
            <a:xfrm>
              <a:off x="6704602" y="3725946"/>
              <a:ext cx="24688" cy="120635"/>
            </a:xfrm>
            <a:custGeom>
              <a:avLst/>
              <a:gdLst/>
              <a:ahLst/>
              <a:cxnLst/>
              <a:rect l="l" t="t" r="r" b="b"/>
              <a:pathLst>
                <a:path w="19" h="92" extrusionOk="0"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0" y="91"/>
                    <a:pt x="0" y="90"/>
                  </a:cubicBezTo>
                  <a:cubicBezTo>
                    <a:pt x="0" y="89"/>
                    <a:pt x="13" y="3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33"/>
                    <a:pt x="4" y="90"/>
                    <a:pt x="4" y="91"/>
                  </a:cubicBezTo>
                  <a:cubicBezTo>
                    <a:pt x="4" y="92"/>
                    <a:pt x="3" y="92"/>
                    <a:pt x="2" y="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45"/>
            <p:cNvSpPr/>
            <p:nvPr/>
          </p:nvSpPr>
          <p:spPr>
            <a:xfrm>
              <a:off x="6820749" y="3653003"/>
              <a:ext cx="19638" cy="1963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3" y="15"/>
                  </a:moveTo>
                  <a:cubicBezTo>
                    <a:pt x="13" y="15"/>
                    <a:pt x="12" y="14"/>
                    <a:pt x="12" y="14"/>
                  </a:cubicBezTo>
                  <a:cubicBezTo>
                    <a:pt x="9" y="10"/>
                    <a:pt x="5" y="7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8" y="3"/>
                    <a:pt x="12" y="7"/>
                    <a:pt x="15" y="11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45"/>
            <p:cNvSpPr/>
            <p:nvPr/>
          </p:nvSpPr>
          <p:spPr>
            <a:xfrm>
              <a:off x="6845437" y="3680497"/>
              <a:ext cx="22444" cy="35349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5" y="27"/>
                  </a:moveTo>
                  <a:cubicBezTo>
                    <a:pt x="14" y="27"/>
                    <a:pt x="14" y="26"/>
                    <a:pt x="13" y="26"/>
                  </a:cubicBezTo>
                  <a:cubicBezTo>
                    <a:pt x="13" y="25"/>
                    <a:pt x="8" y="1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2"/>
                    <a:pt x="17" y="24"/>
                    <a:pt x="17" y="24"/>
                  </a:cubicBezTo>
                  <a:cubicBezTo>
                    <a:pt x="17" y="25"/>
                    <a:pt x="17" y="26"/>
                    <a:pt x="16" y="26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45"/>
            <p:cNvSpPr/>
            <p:nvPr/>
          </p:nvSpPr>
          <p:spPr>
            <a:xfrm>
              <a:off x="7015448" y="3009427"/>
              <a:ext cx="422503" cy="79507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212" y="0"/>
                  </a:moveTo>
                  <a:cubicBezTo>
                    <a:pt x="212" y="0"/>
                    <a:pt x="100" y="205"/>
                    <a:pt x="76" y="257"/>
                  </a:cubicBezTo>
                  <a:cubicBezTo>
                    <a:pt x="53" y="310"/>
                    <a:pt x="21" y="383"/>
                    <a:pt x="21" y="391"/>
                  </a:cubicBezTo>
                  <a:cubicBezTo>
                    <a:pt x="21" y="398"/>
                    <a:pt x="0" y="601"/>
                    <a:pt x="7" y="605"/>
                  </a:cubicBezTo>
                  <a:cubicBezTo>
                    <a:pt x="14" y="609"/>
                    <a:pt x="118" y="575"/>
                    <a:pt x="166" y="556"/>
                  </a:cubicBezTo>
                  <a:cubicBezTo>
                    <a:pt x="214" y="538"/>
                    <a:pt x="216" y="524"/>
                    <a:pt x="220" y="513"/>
                  </a:cubicBezTo>
                  <a:cubicBezTo>
                    <a:pt x="224" y="502"/>
                    <a:pt x="223" y="362"/>
                    <a:pt x="223" y="362"/>
                  </a:cubicBezTo>
                  <a:cubicBezTo>
                    <a:pt x="223" y="362"/>
                    <a:pt x="324" y="76"/>
                    <a:pt x="323" y="63"/>
                  </a:cubicBezTo>
                  <a:cubicBezTo>
                    <a:pt x="322" y="50"/>
                    <a:pt x="212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45"/>
            <p:cNvSpPr/>
            <p:nvPr/>
          </p:nvSpPr>
          <p:spPr>
            <a:xfrm>
              <a:off x="7017692" y="3007183"/>
              <a:ext cx="423064" cy="79451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7" y="609"/>
                  </a:moveTo>
                  <a:cubicBezTo>
                    <a:pt x="6" y="609"/>
                    <a:pt x="5" y="609"/>
                    <a:pt x="4" y="608"/>
                  </a:cubicBezTo>
                  <a:cubicBezTo>
                    <a:pt x="0" y="606"/>
                    <a:pt x="0" y="577"/>
                    <a:pt x="14" y="426"/>
                  </a:cubicBezTo>
                  <a:cubicBezTo>
                    <a:pt x="16" y="408"/>
                    <a:pt x="17" y="394"/>
                    <a:pt x="17" y="393"/>
                  </a:cubicBezTo>
                  <a:cubicBezTo>
                    <a:pt x="17" y="382"/>
                    <a:pt x="67" y="271"/>
                    <a:pt x="73" y="259"/>
                  </a:cubicBezTo>
                  <a:cubicBezTo>
                    <a:pt x="96" y="207"/>
                    <a:pt x="207" y="3"/>
                    <a:pt x="208" y="1"/>
                  </a:cubicBezTo>
                  <a:cubicBezTo>
                    <a:pt x="208" y="0"/>
                    <a:pt x="209" y="0"/>
                    <a:pt x="210" y="0"/>
                  </a:cubicBezTo>
                  <a:cubicBezTo>
                    <a:pt x="229" y="9"/>
                    <a:pt x="322" y="52"/>
                    <a:pt x="323" y="65"/>
                  </a:cubicBezTo>
                  <a:cubicBezTo>
                    <a:pt x="324" y="78"/>
                    <a:pt x="234" y="333"/>
                    <a:pt x="223" y="364"/>
                  </a:cubicBezTo>
                  <a:cubicBezTo>
                    <a:pt x="223" y="374"/>
                    <a:pt x="224" y="505"/>
                    <a:pt x="220" y="516"/>
                  </a:cubicBezTo>
                  <a:cubicBezTo>
                    <a:pt x="219" y="518"/>
                    <a:pt x="219" y="518"/>
                    <a:pt x="219" y="518"/>
                  </a:cubicBezTo>
                  <a:cubicBezTo>
                    <a:pt x="216" y="529"/>
                    <a:pt x="211" y="542"/>
                    <a:pt x="165" y="560"/>
                  </a:cubicBezTo>
                  <a:cubicBezTo>
                    <a:pt x="130" y="574"/>
                    <a:pt x="27" y="609"/>
                    <a:pt x="7" y="609"/>
                  </a:cubicBezTo>
                  <a:close/>
                  <a:moveTo>
                    <a:pt x="7" y="605"/>
                  </a:moveTo>
                  <a:cubicBezTo>
                    <a:pt x="7" y="605"/>
                    <a:pt x="7" y="605"/>
                    <a:pt x="7" y="605"/>
                  </a:cubicBezTo>
                  <a:moveTo>
                    <a:pt x="6" y="605"/>
                  </a:moveTo>
                  <a:cubicBezTo>
                    <a:pt x="16" y="607"/>
                    <a:pt x="111" y="577"/>
                    <a:pt x="163" y="557"/>
                  </a:cubicBezTo>
                  <a:cubicBezTo>
                    <a:pt x="208" y="539"/>
                    <a:pt x="212" y="527"/>
                    <a:pt x="216" y="516"/>
                  </a:cubicBezTo>
                  <a:cubicBezTo>
                    <a:pt x="216" y="514"/>
                    <a:pt x="216" y="514"/>
                    <a:pt x="216" y="514"/>
                  </a:cubicBezTo>
                  <a:cubicBezTo>
                    <a:pt x="220" y="506"/>
                    <a:pt x="220" y="403"/>
                    <a:pt x="219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60" y="248"/>
                    <a:pt x="320" y="74"/>
                    <a:pt x="319" y="65"/>
                  </a:cubicBezTo>
                  <a:cubicBezTo>
                    <a:pt x="318" y="58"/>
                    <a:pt x="264" y="29"/>
                    <a:pt x="210" y="4"/>
                  </a:cubicBezTo>
                  <a:cubicBezTo>
                    <a:pt x="200" y="24"/>
                    <a:pt x="98" y="211"/>
                    <a:pt x="76" y="260"/>
                  </a:cubicBezTo>
                  <a:cubicBezTo>
                    <a:pt x="49" y="321"/>
                    <a:pt x="21" y="386"/>
                    <a:pt x="21" y="393"/>
                  </a:cubicBezTo>
                  <a:cubicBezTo>
                    <a:pt x="21" y="394"/>
                    <a:pt x="20" y="405"/>
                    <a:pt x="18" y="426"/>
                  </a:cubicBezTo>
                  <a:cubicBezTo>
                    <a:pt x="13" y="477"/>
                    <a:pt x="3" y="595"/>
                    <a:pt x="6" y="6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45"/>
            <p:cNvSpPr/>
            <p:nvPr/>
          </p:nvSpPr>
          <p:spPr>
            <a:xfrm>
              <a:off x="7133838" y="3277070"/>
              <a:ext cx="49937" cy="47132"/>
            </a:xfrm>
            <a:custGeom>
              <a:avLst/>
              <a:gdLst/>
              <a:ahLst/>
              <a:cxnLst/>
              <a:rect l="l" t="t" r="r" b="b"/>
              <a:pathLst>
                <a:path w="38" h="36" extrusionOk="0">
                  <a:moveTo>
                    <a:pt x="2" y="36"/>
                  </a:move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16" y="19"/>
                    <a:pt x="34" y="1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8" y="2"/>
                    <a:pt x="38" y="3"/>
                    <a:pt x="37" y="4"/>
                  </a:cubicBezTo>
                  <a:cubicBezTo>
                    <a:pt x="19" y="22"/>
                    <a:pt x="4" y="35"/>
                    <a:pt x="4" y="35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45"/>
            <p:cNvSpPr/>
            <p:nvPr/>
          </p:nvSpPr>
          <p:spPr>
            <a:xfrm>
              <a:off x="7191631" y="3035799"/>
              <a:ext cx="148690" cy="233416"/>
            </a:xfrm>
            <a:custGeom>
              <a:avLst/>
              <a:gdLst/>
              <a:ahLst/>
              <a:cxnLst/>
              <a:rect l="l" t="t" r="r" b="b"/>
              <a:pathLst>
                <a:path w="114" h="179" extrusionOk="0">
                  <a:moveTo>
                    <a:pt x="3" y="179"/>
                  </a:moveTo>
                  <a:cubicBezTo>
                    <a:pt x="2" y="179"/>
                    <a:pt x="2" y="178"/>
                    <a:pt x="1" y="178"/>
                  </a:cubicBezTo>
                  <a:cubicBezTo>
                    <a:pt x="0" y="177"/>
                    <a:pt x="0" y="176"/>
                    <a:pt x="1" y="175"/>
                  </a:cubicBezTo>
                  <a:cubicBezTo>
                    <a:pt x="16" y="161"/>
                    <a:pt x="29" y="145"/>
                    <a:pt x="40" y="129"/>
                  </a:cubicBezTo>
                  <a:cubicBezTo>
                    <a:pt x="64" y="93"/>
                    <a:pt x="110" y="3"/>
                    <a:pt x="110" y="2"/>
                  </a:cubicBezTo>
                  <a:cubicBezTo>
                    <a:pt x="111" y="1"/>
                    <a:pt x="112" y="0"/>
                    <a:pt x="113" y="1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13" y="4"/>
                    <a:pt x="67" y="95"/>
                    <a:pt x="44" y="131"/>
                  </a:cubicBezTo>
                  <a:cubicBezTo>
                    <a:pt x="32" y="148"/>
                    <a:pt x="19" y="164"/>
                    <a:pt x="4" y="178"/>
                  </a:cubicBezTo>
                  <a:cubicBezTo>
                    <a:pt x="4" y="178"/>
                    <a:pt x="3" y="179"/>
                    <a:pt x="3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45"/>
            <p:cNvSpPr/>
            <p:nvPr/>
          </p:nvSpPr>
          <p:spPr>
            <a:xfrm>
              <a:off x="7038453" y="3011111"/>
              <a:ext cx="108291" cy="265959"/>
            </a:xfrm>
            <a:custGeom>
              <a:avLst/>
              <a:gdLst/>
              <a:ahLst/>
              <a:cxnLst/>
              <a:rect l="l" t="t" r="r" b="b"/>
              <a:pathLst>
                <a:path w="83" h="204" extrusionOk="0">
                  <a:moveTo>
                    <a:pt x="2" y="204"/>
                  </a:moveTo>
                  <a:cubicBezTo>
                    <a:pt x="2" y="204"/>
                    <a:pt x="2" y="204"/>
                    <a:pt x="2" y="204"/>
                  </a:cubicBezTo>
                  <a:cubicBezTo>
                    <a:pt x="1" y="204"/>
                    <a:pt x="0" y="203"/>
                    <a:pt x="0" y="202"/>
                  </a:cubicBezTo>
                  <a:cubicBezTo>
                    <a:pt x="0" y="202"/>
                    <a:pt x="3" y="177"/>
                    <a:pt x="17" y="130"/>
                  </a:cubicBezTo>
                  <a:cubicBezTo>
                    <a:pt x="31" y="82"/>
                    <a:pt x="79" y="2"/>
                    <a:pt x="79" y="1"/>
                  </a:cubicBezTo>
                  <a:cubicBezTo>
                    <a:pt x="80" y="1"/>
                    <a:pt x="81" y="0"/>
                    <a:pt x="82" y="1"/>
                  </a:cubicBezTo>
                  <a:cubicBezTo>
                    <a:pt x="83" y="1"/>
                    <a:pt x="83" y="3"/>
                    <a:pt x="83" y="4"/>
                  </a:cubicBezTo>
                  <a:cubicBezTo>
                    <a:pt x="82" y="4"/>
                    <a:pt x="34" y="84"/>
                    <a:pt x="21" y="131"/>
                  </a:cubicBezTo>
                  <a:cubicBezTo>
                    <a:pt x="7" y="177"/>
                    <a:pt x="4" y="202"/>
                    <a:pt x="4" y="202"/>
                  </a:cubicBezTo>
                  <a:cubicBezTo>
                    <a:pt x="4" y="203"/>
                    <a:pt x="3" y="204"/>
                    <a:pt x="2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45"/>
            <p:cNvSpPr/>
            <p:nvPr/>
          </p:nvSpPr>
          <p:spPr>
            <a:xfrm>
              <a:off x="7108028" y="3123330"/>
              <a:ext cx="67893" cy="95386"/>
            </a:xfrm>
            <a:custGeom>
              <a:avLst/>
              <a:gdLst/>
              <a:ahLst/>
              <a:cxnLst/>
              <a:rect l="l" t="t" r="r" b="b"/>
              <a:pathLst>
                <a:path w="52" h="73" extrusionOk="0">
                  <a:moveTo>
                    <a:pt x="50" y="73"/>
                  </a:moveTo>
                  <a:cubicBezTo>
                    <a:pt x="49" y="73"/>
                    <a:pt x="48" y="72"/>
                    <a:pt x="48" y="71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4"/>
                    <a:pt x="1" y="33"/>
                    <a:pt x="1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1"/>
                    <a:pt x="50" y="1"/>
                    <a:pt x="50" y="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1" y="73"/>
                    <a:pt x="50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45"/>
            <p:cNvSpPr/>
            <p:nvPr/>
          </p:nvSpPr>
          <p:spPr>
            <a:xfrm>
              <a:off x="7235957" y="3560423"/>
              <a:ext cx="24688" cy="8978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45"/>
            <p:cNvSpPr/>
            <p:nvPr/>
          </p:nvSpPr>
          <p:spPr>
            <a:xfrm>
              <a:off x="7108028" y="3536857"/>
              <a:ext cx="145884" cy="52182"/>
            </a:xfrm>
            <a:custGeom>
              <a:avLst/>
              <a:gdLst/>
              <a:ahLst/>
              <a:cxnLst/>
              <a:rect l="l" t="t" r="r" b="b"/>
              <a:pathLst>
                <a:path w="112" h="40" extrusionOk="0">
                  <a:moveTo>
                    <a:pt x="2" y="40"/>
                  </a:moveTo>
                  <a:cubicBezTo>
                    <a:pt x="2" y="40"/>
                    <a:pt x="2" y="40"/>
                    <a:pt x="1" y="39"/>
                  </a:cubicBezTo>
                  <a:cubicBezTo>
                    <a:pt x="1" y="39"/>
                    <a:pt x="0" y="39"/>
                    <a:pt x="0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1" y="24"/>
                    <a:pt x="81" y="25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3" y="40"/>
                    <a:pt x="3" y="40"/>
                    <a:pt x="3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45"/>
            <p:cNvSpPr/>
            <p:nvPr/>
          </p:nvSpPr>
          <p:spPr>
            <a:xfrm>
              <a:off x="7055846" y="3003255"/>
              <a:ext cx="71820" cy="50499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0" y="39"/>
                  </a:moveTo>
                  <a:cubicBezTo>
                    <a:pt x="0" y="39"/>
                    <a:pt x="18" y="2"/>
                    <a:pt x="27" y="1"/>
                  </a:cubicBezTo>
                  <a:cubicBezTo>
                    <a:pt x="36" y="0"/>
                    <a:pt x="55" y="1"/>
                    <a:pt x="55" y="9"/>
                  </a:cubicBezTo>
                  <a:cubicBezTo>
                    <a:pt x="55" y="17"/>
                    <a:pt x="44" y="18"/>
                    <a:pt x="44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45"/>
            <p:cNvSpPr/>
            <p:nvPr/>
          </p:nvSpPr>
          <p:spPr>
            <a:xfrm>
              <a:off x="7012642" y="3047582"/>
              <a:ext cx="97630" cy="129052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8" y="76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8" y="4"/>
                    <a:pt x="23" y="2"/>
                  </a:cubicBezTo>
                  <a:cubicBezTo>
                    <a:pt x="28" y="0"/>
                    <a:pt x="74" y="1"/>
                    <a:pt x="74" y="1"/>
                  </a:cubicBezTo>
                  <a:cubicBezTo>
                    <a:pt x="74" y="1"/>
                    <a:pt x="75" y="41"/>
                    <a:pt x="71" y="51"/>
                  </a:cubicBezTo>
                  <a:cubicBezTo>
                    <a:pt x="67" y="61"/>
                    <a:pt x="49" y="65"/>
                    <a:pt x="49" y="65"/>
                  </a:cubicBezTo>
                  <a:cubicBezTo>
                    <a:pt x="47" y="71"/>
                    <a:pt x="45" y="77"/>
                    <a:pt x="42" y="82"/>
                  </a:cubicBezTo>
                  <a:cubicBezTo>
                    <a:pt x="39" y="86"/>
                    <a:pt x="28" y="91"/>
                    <a:pt x="28" y="91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8" y="76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45"/>
            <p:cNvSpPr/>
            <p:nvPr/>
          </p:nvSpPr>
          <p:spPr>
            <a:xfrm>
              <a:off x="7009837" y="3045898"/>
              <a:ext cx="103241" cy="133540"/>
            </a:xfrm>
            <a:custGeom>
              <a:avLst/>
              <a:gdLst/>
              <a:ahLst/>
              <a:cxnLst/>
              <a:rect l="l" t="t" r="r" b="b"/>
              <a:pathLst>
                <a:path w="79" h="102" extrusionOk="0">
                  <a:moveTo>
                    <a:pt x="27" y="102"/>
                  </a:moveTo>
                  <a:cubicBezTo>
                    <a:pt x="27" y="102"/>
                    <a:pt x="26" y="102"/>
                    <a:pt x="26" y="102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83"/>
                    <a:pt x="0" y="82"/>
                    <a:pt x="0" y="8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26"/>
                    <a:pt x="19" y="4"/>
                    <a:pt x="25" y="2"/>
                  </a:cubicBezTo>
                  <a:cubicBezTo>
                    <a:pt x="30" y="0"/>
                    <a:pt x="68" y="0"/>
                    <a:pt x="76" y="0"/>
                  </a:cubicBezTo>
                  <a:cubicBezTo>
                    <a:pt x="77" y="1"/>
                    <a:pt x="78" y="1"/>
                    <a:pt x="78" y="2"/>
                  </a:cubicBezTo>
                  <a:cubicBezTo>
                    <a:pt x="78" y="4"/>
                    <a:pt x="79" y="42"/>
                    <a:pt x="74" y="53"/>
                  </a:cubicBezTo>
                  <a:cubicBezTo>
                    <a:pt x="71" y="62"/>
                    <a:pt x="57" y="66"/>
                    <a:pt x="53" y="67"/>
                  </a:cubicBezTo>
                  <a:cubicBezTo>
                    <a:pt x="51" y="73"/>
                    <a:pt x="49" y="79"/>
                    <a:pt x="46" y="84"/>
                  </a:cubicBezTo>
                  <a:cubicBezTo>
                    <a:pt x="43" y="88"/>
                    <a:pt x="35" y="92"/>
                    <a:pt x="32" y="94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2"/>
                    <a:pt x="28" y="102"/>
                    <a:pt x="28" y="102"/>
                  </a:cubicBezTo>
                  <a:lnTo>
                    <a:pt x="27" y="102"/>
                  </a:lnTo>
                  <a:close/>
                  <a:moveTo>
                    <a:pt x="5" y="83"/>
                  </a:moveTo>
                  <a:cubicBezTo>
                    <a:pt x="26" y="97"/>
                    <a:pt x="26" y="97"/>
                    <a:pt x="26" y="97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0"/>
                  </a:cubicBezTo>
                  <a:cubicBezTo>
                    <a:pt x="32" y="89"/>
                    <a:pt x="40" y="85"/>
                    <a:pt x="42" y="82"/>
                  </a:cubicBezTo>
                  <a:cubicBezTo>
                    <a:pt x="45" y="77"/>
                    <a:pt x="47" y="71"/>
                    <a:pt x="49" y="65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4"/>
                    <a:pt x="67" y="60"/>
                    <a:pt x="71" y="51"/>
                  </a:cubicBezTo>
                  <a:cubicBezTo>
                    <a:pt x="74" y="43"/>
                    <a:pt x="74" y="12"/>
                    <a:pt x="74" y="4"/>
                  </a:cubicBezTo>
                  <a:cubicBezTo>
                    <a:pt x="56" y="4"/>
                    <a:pt x="29" y="4"/>
                    <a:pt x="26" y="5"/>
                  </a:cubicBezTo>
                  <a:cubicBezTo>
                    <a:pt x="24" y="7"/>
                    <a:pt x="21" y="24"/>
                    <a:pt x="19" y="3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9"/>
                    <a:pt x="11" y="79"/>
                  </a:cubicBezTo>
                  <a:lnTo>
                    <a:pt x="5" y="83"/>
                  </a:ln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45"/>
            <p:cNvSpPr/>
            <p:nvPr/>
          </p:nvSpPr>
          <p:spPr>
            <a:xfrm>
              <a:off x="6998054" y="3144090"/>
              <a:ext cx="65648" cy="58915"/>
            </a:xfrm>
            <a:custGeom>
              <a:avLst/>
              <a:gdLst/>
              <a:ahLst/>
              <a:cxnLst/>
              <a:rect l="l" t="t" r="r" b="b"/>
              <a:pathLst>
                <a:path w="117" h="105" extrusionOk="0">
                  <a:moveTo>
                    <a:pt x="21" y="0"/>
                  </a:moveTo>
                  <a:lnTo>
                    <a:pt x="117" y="65"/>
                  </a:lnTo>
                  <a:lnTo>
                    <a:pt x="79" y="105"/>
                  </a:lnTo>
                  <a:lnTo>
                    <a:pt x="0" y="3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45"/>
            <p:cNvSpPr/>
            <p:nvPr/>
          </p:nvSpPr>
          <p:spPr>
            <a:xfrm>
              <a:off x="6994126" y="3140162"/>
              <a:ext cx="71820" cy="65087"/>
            </a:xfrm>
            <a:custGeom>
              <a:avLst/>
              <a:gdLst/>
              <a:ahLst/>
              <a:cxnLst/>
              <a:rect l="l" t="t" r="r" b="b"/>
              <a:pathLst>
                <a:path w="55" h="50" extrusionOk="0">
                  <a:moveTo>
                    <a:pt x="37" y="50"/>
                  </a:moveTo>
                  <a:cubicBezTo>
                    <a:pt x="37" y="50"/>
                    <a:pt x="36" y="50"/>
                    <a:pt x="36" y="4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0" y="16"/>
                    <a:pt x="1" y="1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1"/>
                  </a:cubicBezTo>
                  <a:cubicBezTo>
                    <a:pt x="55" y="31"/>
                    <a:pt x="55" y="32"/>
                    <a:pt x="54" y="3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50"/>
                    <a:pt x="38" y="50"/>
                    <a:pt x="37" y="50"/>
                  </a:cubicBezTo>
                  <a:close/>
                  <a:moveTo>
                    <a:pt x="5" y="16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45"/>
            <p:cNvSpPr/>
            <p:nvPr/>
          </p:nvSpPr>
          <p:spPr>
            <a:xfrm>
              <a:off x="6858903" y="3160923"/>
              <a:ext cx="199188" cy="224438"/>
            </a:xfrm>
            <a:custGeom>
              <a:avLst/>
              <a:gdLst/>
              <a:ahLst/>
              <a:cxnLst/>
              <a:rect l="l" t="t" r="r" b="b"/>
              <a:pathLst>
                <a:path w="153" h="172" extrusionOk="0">
                  <a:moveTo>
                    <a:pt x="107" y="0"/>
                  </a:moveTo>
                  <a:cubicBezTo>
                    <a:pt x="153" y="35"/>
                    <a:pt x="153" y="35"/>
                    <a:pt x="153" y="35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54" y="172"/>
                    <a:pt x="43" y="172"/>
                    <a:pt x="33" y="168"/>
                  </a:cubicBezTo>
                  <a:cubicBezTo>
                    <a:pt x="16" y="162"/>
                    <a:pt x="0" y="129"/>
                    <a:pt x="0" y="125"/>
                  </a:cubicBezTo>
                  <a:cubicBezTo>
                    <a:pt x="0" y="121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45"/>
            <p:cNvSpPr/>
            <p:nvPr/>
          </p:nvSpPr>
          <p:spPr>
            <a:xfrm>
              <a:off x="6856097" y="3158679"/>
              <a:ext cx="204799" cy="228366"/>
            </a:xfrm>
            <a:custGeom>
              <a:avLst/>
              <a:gdLst/>
              <a:ahLst/>
              <a:cxnLst/>
              <a:rect l="l" t="t" r="r" b="b"/>
              <a:pathLst>
                <a:path w="157" h="175" extrusionOk="0">
                  <a:moveTo>
                    <a:pt x="54" y="175"/>
                  </a:moveTo>
                  <a:cubicBezTo>
                    <a:pt x="47" y="175"/>
                    <a:pt x="40" y="174"/>
                    <a:pt x="34" y="172"/>
                  </a:cubicBezTo>
                  <a:cubicBezTo>
                    <a:pt x="16" y="166"/>
                    <a:pt x="0" y="131"/>
                    <a:pt x="0" y="127"/>
                  </a:cubicBezTo>
                  <a:cubicBezTo>
                    <a:pt x="0" y="123"/>
                    <a:pt x="58" y="56"/>
                    <a:pt x="107" y="1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7" y="36"/>
                    <a:pt x="157" y="37"/>
                    <a:pt x="157" y="38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8" y="174"/>
                    <a:pt x="67" y="174"/>
                    <a:pt x="67" y="174"/>
                  </a:cubicBezTo>
                  <a:cubicBezTo>
                    <a:pt x="62" y="175"/>
                    <a:pt x="58" y="175"/>
                    <a:pt x="54" y="175"/>
                  </a:cubicBezTo>
                  <a:close/>
                  <a:moveTo>
                    <a:pt x="4" y="127"/>
                  </a:moveTo>
                  <a:cubicBezTo>
                    <a:pt x="5" y="132"/>
                    <a:pt x="20" y="163"/>
                    <a:pt x="35" y="168"/>
                  </a:cubicBezTo>
                  <a:cubicBezTo>
                    <a:pt x="45" y="171"/>
                    <a:pt x="55" y="172"/>
                    <a:pt x="65" y="170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68" y="51"/>
                    <a:pt x="8" y="120"/>
                    <a:pt x="4" y="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45"/>
            <p:cNvSpPr/>
            <p:nvPr/>
          </p:nvSpPr>
          <p:spPr>
            <a:xfrm>
              <a:off x="6833654" y="3244526"/>
              <a:ext cx="117830" cy="162157"/>
            </a:xfrm>
            <a:custGeom>
              <a:avLst/>
              <a:gdLst/>
              <a:ahLst/>
              <a:cxnLst/>
              <a:rect l="l" t="t" r="r" b="b"/>
              <a:pathLst>
                <a:path w="90" h="124" extrusionOk="0">
                  <a:moveTo>
                    <a:pt x="90" y="93"/>
                  </a:moveTo>
                  <a:cubicBezTo>
                    <a:pt x="90" y="93"/>
                    <a:pt x="75" y="66"/>
                    <a:pt x="74" y="58"/>
                  </a:cubicBezTo>
                  <a:cubicBezTo>
                    <a:pt x="73" y="50"/>
                    <a:pt x="72" y="34"/>
                    <a:pt x="67" y="28"/>
                  </a:cubicBezTo>
                  <a:cubicBezTo>
                    <a:pt x="62" y="22"/>
                    <a:pt x="57" y="18"/>
                    <a:pt x="55" y="9"/>
                  </a:cubicBezTo>
                  <a:cubicBezTo>
                    <a:pt x="53" y="0"/>
                    <a:pt x="44" y="4"/>
                    <a:pt x="43" y="13"/>
                  </a:cubicBezTo>
                  <a:cubicBezTo>
                    <a:pt x="41" y="22"/>
                    <a:pt x="49" y="31"/>
                    <a:pt x="49" y="31"/>
                  </a:cubicBezTo>
                  <a:cubicBezTo>
                    <a:pt x="49" y="31"/>
                    <a:pt x="25" y="23"/>
                    <a:pt x="21" y="25"/>
                  </a:cubicBezTo>
                  <a:cubicBezTo>
                    <a:pt x="17" y="27"/>
                    <a:pt x="9" y="30"/>
                    <a:pt x="11" y="37"/>
                  </a:cubicBezTo>
                  <a:cubicBezTo>
                    <a:pt x="12" y="42"/>
                    <a:pt x="14" y="46"/>
                    <a:pt x="16" y="50"/>
                  </a:cubicBezTo>
                  <a:cubicBezTo>
                    <a:pt x="16" y="50"/>
                    <a:pt x="0" y="71"/>
                    <a:pt x="0" y="80"/>
                  </a:cubicBezTo>
                  <a:cubicBezTo>
                    <a:pt x="0" y="90"/>
                    <a:pt x="11" y="106"/>
                    <a:pt x="19" y="112"/>
                  </a:cubicBezTo>
                  <a:cubicBezTo>
                    <a:pt x="27" y="118"/>
                    <a:pt x="55" y="124"/>
                    <a:pt x="55" y="124"/>
                  </a:cubicBezTo>
                  <a:lnTo>
                    <a:pt x="90" y="93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45"/>
            <p:cNvSpPr/>
            <p:nvPr/>
          </p:nvSpPr>
          <p:spPr>
            <a:xfrm>
              <a:off x="6831409" y="3247332"/>
              <a:ext cx="122318" cy="161595"/>
            </a:xfrm>
            <a:custGeom>
              <a:avLst/>
              <a:gdLst/>
              <a:ahLst/>
              <a:cxnLst/>
              <a:rect l="l" t="t" r="r" b="b"/>
              <a:pathLst>
                <a:path w="94" h="124" extrusionOk="0">
                  <a:moveTo>
                    <a:pt x="57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28" y="118"/>
                    <a:pt x="20" y="112"/>
                  </a:cubicBezTo>
                  <a:cubicBezTo>
                    <a:pt x="12" y="106"/>
                    <a:pt x="0" y="90"/>
                    <a:pt x="0" y="78"/>
                  </a:cubicBezTo>
                  <a:cubicBezTo>
                    <a:pt x="0" y="69"/>
                    <a:pt x="12" y="52"/>
                    <a:pt x="16" y="48"/>
                  </a:cubicBezTo>
                  <a:cubicBezTo>
                    <a:pt x="14" y="44"/>
                    <a:pt x="12" y="40"/>
                    <a:pt x="11" y="36"/>
                  </a:cubicBezTo>
                  <a:cubicBezTo>
                    <a:pt x="9" y="28"/>
                    <a:pt x="16" y="24"/>
                    <a:pt x="20" y="22"/>
                  </a:cubicBezTo>
                  <a:cubicBezTo>
                    <a:pt x="21" y="22"/>
                    <a:pt x="21" y="22"/>
                    <a:pt x="22" y="21"/>
                  </a:cubicBezTo>
                  <a:cubicBezTo>
                    <a:pt x="25" y="20"/>
                    <a:pt x="38" y="23"/>
                    <a:pt x="46" y="25"/>
                  </a:cubicBezTo>
                  <a:cubicBezTo>
                    <a:pt x="44" y="22"/>
                    <a:pt x="42" y="16"/>
                    <a:pt x="43" y="11"/>
                  </a:cubicBezTo>
                  <a:cubicBezTo>
                    <a:pt x="43" y="5"/>
                    <a:pt x="47" y="1"/>
                    <a:pt x="52" y="0"/>
                  </a:cubicBezTo>
                  <a:cubicBezTo>
                    <a:pt x="55" y="0"/>
                    <a:pt x="58" y="3"/>
                    <a:pt x="59" y="7"/>
                  </a:cubicBezTo>
                  <a:cubicBezTo>
                    <a:pt x="60" y="13"/>
                    <a:pt x="63" y="17"/>
                    <a:pt x="67" y="21"/>
                  </a:cubicBezTo>
                  <a:cubicBezTo>
                    <a:pt x="68" y="22"/>
                    <a:pt x="70" y="23"/>
                    <a:pt x="71" y="25"/>
                  </a:cubicBezTo>
                  <a:cubicBezTo>
                    <a:pt x="76" y="30"/>
                    <a:pt x="77" y="42"/>
                    <a:pt x="78" y="51"/>
                  </a:cubicBezTo>
                  <a:cubicBezTo>
                    <a:pt x="78" y="53"/>
                    <a:pt x="78" y="54"/>
                    <a:pt x="78" y="55"/>
                  </a:cubicBezTo>
                  <a:cubicBezTo>
                    <a:pt x="79" y="62"/>
                    <a:pt x="90" y="83"/>
                    <a:pt x="94" y="90"/>
                  </a:cubicBezTo>
                  <a:cubicBezTo>
                    <a:pt x="94" y="91"/>
                    <a:pt x="94" y="92"/>
                    <a:pt x="93" y="9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7" y="124"/>
                    <a:pt x="57" y="124"/>
                    <a:pt x="57" y="124"/>
                  </a:cubicBezTo>
                  <a:close/>
                  <a:moveTo>
                    <a:pt x="25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2" y="26"/>
                  </a:cubicBezTo>
                  <a:cubicBezTo>
                    <a:pt x="17" y="28"/>
                    <a:pt x="14" y="30"/>
                    <a:pt x="15" y="35"/>
                  </a:cubicBezTo>
                  <a:cubicBezTo>
                    <a:pt x="16" y="39"/>
                    <a:pt x="18" y="43"/>
                    <a:pt x="20" y="47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15" y="55"/>
                    <a:pt x="4" y="71"/>
                    <a:pt x="4" y="78"/>
                  </a:cubicBezTo>
                  <a:cubicBezTo>
                    <a:pt x="4" y="87"/>
                    <a:pt x="14" y="102"/>
                    <a:pt x="22" y="108"/>
                  </a:cubicBezTo>
                  <a:cubicBezTo>
                    <a:pt x="29" y="113"/>
                    <a:pt x="51" y="119"/>
                    <a:pt x="56" y="12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7" y="85"/>
                    <a:pt x="75" y="63"/>
                    <a:pt x="74" y="56"/>
                  </a:cubicBezTo>
                  <a:cubicBezTo>
                    <a:pt x="74" y="55"/>
                    <a:pt x="74" y="53"/>
                    <a:pt x="74" y="52"/>
                  </a:cubicBezTo>
                  <a:cubicBezTo>
                    <a:pt x="73" y="44"/>
                    <a:pt x="72" y="32"/>
                    <a:pt x="68" y="27"/>
                  </a:cubicBezTo>
                  <a:cubicBezTo>
                    <a:pt x="67" y="26"/>
                    <a:pt x="65" y="25"/>
                    <a:pt x="64" y="23"/>
                  </a:cubicBezTo>
                  <a:cubicBezTo>
                    <a:pt x="60" y="19"/>
                    <a:pt x="56" y="15"/>
                    <a:pt x="55" y="8"/>
                  </a:cubicBezTo>
                  <a:cubicBezTo>
                    <a:pt x="54" y="6"/>
                    <a:pt x="54" y="4"/>
                    <a:pt x="52" y="4"/>
                  </a:cubicBezTo>
                  <a:cubicBezTo>
                    <a:pt x="50" y="4"/>
                    <a:pt x="47" y="7"/>
                    <a:pt x="47" y="12"/>
                  </a:cubicBezTo>
                  <a:cubicBezTo>
                    <a:pt x="46" y="19"/>
                    <a:pt x="53" y="28"/>
                    <a:pt x="53" y="28"/>
                  </a:cubicBezTo>
                  <a:cubicBezTo>
                    <a:pt x="54" y="28"/>
                    <a:pt x="54" y="29"/>
                    <a:pt x="53" y="30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41" y="28"/>
                    <a:pt x="29" y="25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45"/>
            <p:cNvSpPr/>
            <p:nvPr/>
          </p:nvSpPr>
          <p:spPr>
            <a:xfrm>
              <a:off x="6887518" y="3100886"/>
              <a:ext cx="506106" cy="361906"/>
            </a:xfrm>
            <a:custGeom>
              <a:avLst/>
              <a:gdLst/>
              <a:ahLst/>
              <a:cxnLst/>
              <a:rect l="l" t="t" r="r" b="b"/>
              <a:pathLst>
                <a:path w="388" h="277" extrusionOk="0">
                  <a:moveTo>
                    <a:pt x="334" y="0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15" y="200"/>
                    <a:pt x="6" y="209"/>
                    <a:pt x="4" y="220"/>
                  </a:cubicBezTo>
                  <a:cubicBezTo>
                    <a:pt x="1" y="229"/>
                    <a:pt x="0" y="238"/>
                    <a:pt x="1" y="248"/>
                  </a:cubicBezTo>
                  <a:cubicBezTo>
                    <a:pt x="1" y="248"/>
                    <a:pt x="146" y="266"/>
                    <a:pt x="191" y="268"/>
                  </a:cubicBezTo>
                  <a:cubicBezTo>
                    <a:pt x="237" y="271"/>
                    <a:pt x="292" y="277"/>
                    <a:pt x="299" y="270"/>
                  </a:cubicBezTo>
                  <a:cubicBezTo>
                    <a:pt x="306" y="264"/>
                    <a:pt x="388" y="94"/>
                    <a:pt x="388" y="9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45"/>
            <p:cNvSpPr/>
            <p:nvPr/>
          </p:nvSpPr>
          <p:spPr>
            <a:xfrm>
              <a:off x="6884713" y="3098641"/>
              <a:ext cx="511717" cy="362468"/>
            </a:xfrm>
            <a:custGeom>
              <a:avLst/>
              <a:gdLst/>
              <a:ahLst/>
              <a:cxnLst/>
              <a:rect l="l" t="t" r="r" b="b"/>
              <a:pathLst>
                <a:path w="392" h="278" extrusionOk="0">
                  <a:moveTo>
                    <a:pt x="279" y="278"/>
                  </a:moveTo>
                  <a:cubicBezTo>
                    <a:pt x="265" y="278"/>
                    <a:pt x="245" y="276"/>
                    <a:pt x="220" y="274"/>
                  </a:cubicBezTo>
                  <a:cubicBezTo>
                    <a:pt x="211" y="274"/>
                    <a:pt x="202" y="273"/>
                    <a:pt x="193" y="272"/>
                  </a:cubicBezTo>
                  <a:cubicBezTo>
                    <a:pt x="148" y="270"/>
                    <a:pt x="4" y="252"/>
                    <a:pt x="3" y="252"/>
                  </a:cubicBezTo>
                  <a:cubicBezTo>
                    <a:pt x="2" y="252"/>
                    <a:pt x="1" y="251"/>
                    <a:pt x="1" y="250"/>
                  </a:cubicBezTo>
                  <a:cubicBezTo>
                    <a:pt x="0" y="240"/>
                    <a:pt x="1" y="231"/>
                    <a:pt x="4" y="222"/>
                  </a:cubicBezTo>
                  <a:cubicBezTo>
                    <a:pt x="7" y="210"/>
                    <a:pt x="16" y="200"/>
                    <a:pt x="28" y="197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0"/>
                    <a:pt x="336" y="0"/>
                    <a:pt x="337" y="0"/>
                  </a:cubicBezTo>
                  <a:cubicBezTo>
                    <a:pt x="338" y="1"/>
                    <a:pt x="338" y="2"/>
                    <a:pt x="338" y="3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89"/>
                    <a:pt x="247" y="189"/>
                    <a:pt x="247" y="189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8" y="204"/>
                    <a:pt x="10" y="212"/>
                    <a:pt x="8" y="223"/>
                  </a:cubicBezTo>
                  <a:cubicBezTo>
                    <a:pt x="6" y="231"/>
                    <a:pt x="5" y="239"/>
                    <a:pt x="5" y="248"/>
                  </a:cubicBezTo>
                  <a:cubicBezTo>
                    <a:pt x="21" y="250"/>
                    <a:pt x="151" y="266"/>
                    <a:pt x="193" y="268"/>
                  </a:cubicBezTo>
                  <a:cubicBezTo>
                    <a:pt x="202" y="269"/>
                    <a:pt x="211" y="270"/>
                    <a:pt x="220" y="270"/>
                  </a:cubicBezTo>
                  <a:cubicBezTo>
                    <a:pt x="253" y="273"/>
                    <a:pt x="294" y="276"/>
                    <a:pt x="299" y="271"/>
                  </a:cubicBezTo>
                  <a:cubicBezTo>
                    <a:pt x="304" y="266"/>
                    <a:pt x="355" y="163"/>
                    <a:pt x="388" y="95"/>
                  </a:cubicBezTo>
                  <a:cubicBezTo>
                    <a:pt x="388" y="94"/>
                    <a:pt x="389" y="94"/>
                    <a:pt x="390" y="94"/>
                  </a:cubicBezTo>
                  <a:cubicBezTo>
                    <a:pt x="391" y="95"/>
                    <a:pt x="392" y="96"/>
                    <a:pt x="391" y="97"/>
                  </a:cubicBezTo>
                  <a:cubicBezTo>
                    <a:pt x="383" y="114"/>
                    <a:pt x="309" y="267"/>
                    <a:pt x="302" y="274"/>
                  </a:cubicBezTo>
                  <a:cubicBezTo>
                    <a:pt x="299" y="277"/>
                    <a:pt x="292" y="278"/>
                    <a:pt x="279" y="2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45"/>
            <p:cNvSpPr/>
            <p:nvPr/>
          </p:nvSpPr>
          <p:spPr>
            <a:xfrm>
              <a:off x="5590833" y="3812354"/>
              <a:ext cx="288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45"/>
            <p:cNvSpPr/>
            <p:nvPr/>
          </p:nvSpPr>
          <p:spPr>
            <a:xfrm>
              <a:off x="5588027" y="3809549"/>
              <a:ext cx="33666" cy="292331"/>
            </a:xfrm>
            <a:custGeom>
              <a:avLst/>
              <a:gdLst/>
              <a:ahLst/>
              <a:cxnLst/>
              <a:rect l="l" t="t" r="r" b="b"/>
              <a:pathLst>
                <a:path w="26" h="224" extrusionOk="0">
                  <a:moveTo>
                    <a:pt x="24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6" y="223"/>
                    <a:pt x="26" y="224"/>
                    <a:pt x="24" y="224"/>
                  </a:cubicBezTo>
                  <a:close/>
                  <a:moveTo>
                    <a:pt x="4" y="220"/>
                  </a:moveTo>
                  <a:cubicBezTo>
                    <a:pt x="22" y="220"/>
                    <a:pt x="22" y="220"/>
                    <a:pt x="22" y="22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45"/>
            <p:cNvSpPr/>
            <p:nvPr/>
          </p:nvSpPr>
          <p:spPr>
            <a:xfrm>
              <a:off x="5386034" y="3538540"/>
              <a:ext cx="85847" cy="289524"/>
            </a:xfrm>
            <a:custGeom>
              <a:avLst/>
              <a:gdLst/>
              <a:ahLst/>
              <a:cxnLst/>
              <a:rect l="l" t="t" r="r" b="b"/>
              <a:pathLst>
                <a:path w="153" h="516" extrusionOk="0">
                  <a:moveTo>
                    <a:pt x="0" y="9"/>
                  </a:moveTo>
                  <a:lnTo>
                    <a:pt x="95" y="0"/>
                  </a:lnTo>
                  <a:lnTo>
                    <a:pt x="153" y="507"/>
                  </a:lnTo>
                  <a:lnTo>
                    <a:pt x="60" y="5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45"/>
            <p:cNvSpPr/>
            <p:nvPr/>
          </p:nvSpPr>
          <p:spPr>
            <a:xfrm>
              <a:off x="5383228" y="3535734"/>
              <a:ext cx="91458" cy="295136"/>
            </a:xfrm>
            <a:custGeom>
              <a:avLst/>
              <a:gdLst/>
              <a:ahLst/>
              <a:cxnLst/>
              <a:rect l="l" t="t" r="r" b="b"/>
              <a:pathLst>
                <a:path w="70" h="226" extrusionOk="0">
                  <a:moveTo>
                    <a:pt x="28" y="226"/>
                  </a:moveTo>
                  <a:cubicBezTo>
                    <a:pt x="27" y="226"/>
                    <a:pt x="26" y="226"/>
                    <a:pt x="26" y="22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0"/>
                    <a:pt x="70" y="221"/>
                    <a:pt x="70" y="221"/>
                  </a:cubicBezTo>
                  <a:cubicBezTo>
                    <a:pt x="69" y="221"/>
                    <a:pt x="69" y="222"/>
                    <a:pt x="68" y="222"/>
                  </a:cubicBezTo>
                  <a:cubicBezTo>
                    <a:pt x="28" y="226"/>
                    <a:pt x="28" y="226"/>
                    <a:pt x="28" y="226"/>
                  </a:cubicBezTo>
                  <a:close/>
                  <a:moveTo>
                    <a:pt x="5" y="8"/>
                  </a:moveTo>
                  <a:cubicBezTo>
                    <a:pt x="30" y="222"/>
                    <a:pt x="30" y="222"/>
                    <a:pt x="30" y="222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41" y="4"/>
                    <a:pt x="41" y="4"/>
                    <a:pt x="41" y="4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5265960" y="4063163"/>
              <a:ext cx="671628" cy="226681"/>
            </a:xfrm>
            <a:custGeom>
              <a:avLst/>
              <a:gdLst/>
              <a:ahLst/>
              <a:cxnLst/>
              <a:rect l="l" t="t" r="r" b="b"/>
              <a:pathLst>
                <a:path w="1197" h="404" extrusionOk="0">
                  <a:moveTo>
                    <a:pt x="672" y="86"/>
                  </a:moveTo>
                  <a:lnTo>
                    <a:pt x="672" y="0"/>
                  </a:lnTo>
                  <a:lnTo>
                    <a:pt x="537" y="0"/>
                  </a:lnTo>
                  <a:lnTo>
                    <a:pt x="537" y="86"/>
                  </a:lnTo>
                  <a:lnTo>
                    <a:pt x="0" y="302"/>
                  </a:lnTo>
                  <a:lnTo>
                    <a:pt x="0" y="404"/>
                  </a:lnTo>
                  <a:lnTo>
                    <a:pt x="34" y="404"/>
                  </a:lnTo>
                  <a:lnTo>
                    <a:pt x="34" y="325"/>
                  </a:lnTo>
                  <a:lnTo>
                    <a:pt x="606" y="197"/>
                  </a:lnTo>
                  <a:lnTo>
                    <a:pt x="1162" y="325"/>
                  </a:lnTo>
                  <a:lnTo>
                    <a:pt x="1162" y="404"/>
                  </a:lnTo>
                  <a:lnTo>
                    <a:pt x="1197" y="404"/>
                  </a:lnTo>
                  <a:lnTo>
                    <a:pt x="1197" y="302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5263155" y="4060358"/>
              <a:ext cx="677239" cy="232293"/>
            </a:xfrm>
            <a:custGeom>
              <a:avLst/>
              <a:gdLst/>
              <a:ahLst/>
              <a:cxnLst/>
              <a:rect l="l" t="t" r="r" b="b"/>
              <a:pathLst>
                <a:path w="519" h="178" extrusionOk="0">
                  <a:moveTo>
                    <a:pt x="517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7"/>
                    <a:pt x="19" y="178"/>
                    <a:pt x="17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0"/>
                    <a:pt x="1" y="130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1" y="2"/>
                    <a:pt x="231" y="2"/>
                    <a:pt x="231" y="2"/>
                  </a:cubicBezTo>
                  <a:cubicBezTo>
                    <a:pt x="231" y="1"/>
                    <a:pt x="232" y="0"/>
                    <a:pt x="233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2" y="0"/>
                    <a:pt x="293" y="1"/>
                    <a:pt x="293" y="2"/>
                  </a:cubicBezTo>
                  <a:cubicBezTo>
                    <a:pt x="293" y="37"/>
                    <a:pt x="293" y="37"/>
                    <a:pt x="293" y="37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9" y="130"/>
                    <a:pt x="519" y="131"/>
                    <a:pt x="519" y="132"/>
                  </a:cubicBezTo>
                  <a:cubicBezTo>
                    <a:pt x="519" y="176"/>
                    <a:pt x="519" y="176"/>
                    <a:pt x="519" y="176"/>
                  </a:cubicBezTo>
                  <a:cubicBezTo>
                    <a:pt x="519" y="177"/>
                    <a:pt x="518" y="178"/>
                    <a:pt x="517" y="178"/>
                  </a:cubicBezTo>
                  <a:close/>
                  <a:moveTo>
                    <a:pt x="504" y="174"/>
                  </a:moveTo>
                  <a:cubicBezTo>
                    <a:pt x="515" y="174"/>
                    <a:pt x="515" y="174"/>
                    <a:pt x="515" y="174"/>
                  </a:cubicBezTo>
                  <a:cubicBezTo>
                    <a:pt x="515" y="133"/>
                    <a:pt x="515" y="133"/>
                    <a:pt x="515" y="133"/>
                  </a:cubicBezTo>
                  <a:cubicBezTo>
                    <a:pt x="290" y="41"/>
                    <a:pt x="290" y="41"/>
                    <a:pt x="290" y="41"/>
                  </a:cubicBezTo>
                  <a:cubicBezTo>
                    <a:pt x="290" y="40"/>
                    <a:pt x="289" y="39"/>
                    <a:pt x="289" y="39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1"/>
                    <a:pt x="234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6" y="141"/>
                    <a:pt x="17" y="140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5530796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5527990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5201996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519919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1" y="53"/>
                    <a:pt x="0" y="41"/>
                    <a:pt x="0" y="27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5219951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45"/>
            <p:cNvSpPr/>
            <p:nvPr/>
          </p:nvSpPr>
          <p:spPr>
            <a:xfrm>
              <a:off x="5217706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17"/>
                    <a:pt x="7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45"/>
            <p:cNvSpPr/>
            <p:nvPr/>
          </p:nvSpPr>
          <p:spPr>
            <a:xfrm>
              <a:off x="594039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5937588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45"/>
            <p:cNvSpPr/>
            <p:nvPr/>
          </p:nvSpPr>
          <p:spPr>
            <a:xfrm>
              <a:off x="5958349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45"/>
            <p:cNvSpPr/>
            <p:nvPr/>
          </p:nvSpPr>
          <p:spPr>
            <a:xfrm>
              <a:off x="5956104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45"/>
            <p:cNvSpPr/>
            <p:nvPr/>
          </p:nvSpPr>
          <p:spPr>
            <a:xfrm>
              <a:off x="5581294" y="4119273"/>
              <a:ext cx="49937" cy="172257"/>
            </a:xfrm>
            <a:custGeom>
              <a:avLst/>
              <a:gdLst/>
              <a:ahLst/>
              <a:cxnLst/>
              <a:rect l="l" t="t" r="r" b="b"/>
              <a:pathLst>
                <a:path w="89" h="307" extrusionOk="0">
                  <a:moveTo>
                    <a:pt x="68" y="307"/>
                  </a:moveTo>
                  <a:lnTo>
                    <a:pt x="21" y="307"/>
                  </a:lnTo>
                  <a:lnTo>
                    <a:pt x="0" y="0"/>
                  </a:lnTo>
                  <a:lnTo>
                    <a:pt x="89" y="0"/>
                  </a:lnTo>
                  <a:lnTo>
                    <a:pt x="68" y="3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45"/>
            <p:cNvSpPr/>
            <p:nvPr/>
          </p:nvSpPr>
          <p:spPr>
            <a:xfrm>
              <a:off x="5579050" y="4116467"/>
              <a:ext cx="54426" cy="177306"/>
            </a:xfrm>
            <a:custGeom>
              <a:avLst/>
              <a:gdLst/>
              <a:ahLst/>
              <a:cxnLst/>
              <a:rect l="l" t="t" r="r" b="b"/>
              <a:pathLst>
                <a:path w="42" h="136" extrusionOk="0">
                  <a:moveTo>
                    <a:pt x="31" y="136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10" y="136"/>
                    <a:pt x="9" y="135"/>
                    <a:pt x="9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3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3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45"/>
            <p:cNvSpPr/>
            <p:nvPr/>
          </p:nvSpPr>
          <p:spPr>
            <a:xfrm>
              <a:off x="5591955" y="4255058"/>
              <a:ext cx="258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45"/>
            <p:cNvSpPr/>
            <p:nvPr/>
          </p:nvSpPr>
          <p:spPr>
            <a:xfrm>
              <a:off x="5589150" y="4252252"/>
              <a:ext cx="31421" cy="75748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2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7"/>
                    <a:pt x="23" y="58"/>
                    <a:pt x="22" y="58"/>
                  </a:cubicBezTo>
                  <a:close/>
                  <a:moveTo>
                    <a:pt x="4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45"/>
            <p:cNvSpPr/>
            <p:nvPr/>
          </p:nvSpPr>
          <p:spPr>
            <a:xfrm>
              <a:off x="5243516" y="3085175"/>
              <a:ext cx="269886" cy="602054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125" y="456"/>
                  </a:moveTo>
                  <a:cubicBezTo>
                    <a:pt x="125" y="456"/>
                    <a:pt x="125" y="456"/>
                    <a:pt x="125" y="456"/>
                  </a:cubicBezTo>
                  <a:cubicBezTo>
                    <a:pt x="78" y="461"/>
                    <a:pt x="36" y="426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51"/>
                    <a:pt x="34" y="9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129" y="0"/>
                    <a:pt x="171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7" y="409"/>
                    <a:pt x="173" y="451"/>
                    <a:pt x="125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45"/>
            <p:cNvSpPr/>
            <p:nvPr/>
          </p:nvSpPr>
          <p:spPr>
            <a:xfrm>
              <a:off x="5240711" y="3082931"/>
              <a:ext cx="275497" cy="601493"/>
            </a:xfrm>
            <a:custGeom>
              <a:avLst/>
              <a:gdLst/>
              <a:ahLst/>
              <a:cxnLst/>
              <a:rect l="l" t="t" r="r" b="b"/>
              <a:pathLst>
                <a:path w="211" h="461" extrusionOk="0">
                  <a:moveTo>
                    <a:pt x="119" y="460"/>
                  </a:moveTo>
                  <a:cubicBezTo>
                    <a:pt x="74" y="460"/>
                    <a:pt x="36" y="426"/>
                    <a:pt x="31" y="38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53"/>
                    <a:pt x="35" y="9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1" y="412"/>
                    <a:pt x="176" y="455"/>
                    <a:pt x="127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92" y="8"/>
                  </a:moveTo>
                  <a:cubicBezTo>
                    <a:pt x="89" y="8"/>
                    <a:pt x="87" y="8"/>
                    <a:pt x="84" y="9"/>
                  </a:cubicBezTo>
                  <a:cubicBezTo>
                    <a:pt x="38" y="13"/>
                    <a:pt x="4" y="54"/>
                    <a:pt x="8" y="100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40" y="427"/>
                    <a:pt x="81" y="461"/>
                    <a:pt x="127" y="456"/>
                  </a:cubicBezTo>
                  <a:cubicBezTo>
                    <a:pt x="173" y="452"/>
                    <a:pt x="207" y="410"/>
                    <a:pt x="203" y="36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2" y="41"/>
                    <a:pt x="135" y="8"/>
                    <a:pt x="92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45"/>
            <p:cNvSpPr/>
            <p:nvPr/>
          </p:nvSpPr>
          <p:spPr>
            <a:xfrm>
              <a:off x="5269888" y="3082931"/>
              <a:ext cx="271008" cy="601493"/>
            </a:xfrm>
            <a:custGeom>
              <a:avLst/>
              <a:gdLst/>
              <a:ahLst/>
              <a:cxnLst/>
              <a:rect l="l" t="t" r="r" b="b"/>
              <a:pathLst>
                <a:path w="208" h="461" extrusionOk="0">
                  <a:moveTo>
                    <a:pt x="126" y="456"/>
                  </a:moveTo>
                  <a:cubicBezTo>
                    <a:pt x="126" y="456"/>
                    <a:pt x="126" y="456"/>
                    <a:pt x="126" y="456"/>
                  </a:cubicBezTo>
                  <a:cubicBezTo>
                    <a:pt x="78" y="461"/>
                    <a:pt x="36" y="426"/>
                    <a:pt x="32" y="37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51"/>
                    <a:pt x="35" y="10"/>
                    <a:pt x="82" y="5"/>
                  </a:cubicBezTo>
                  <a:cubicBezTo>
                    <a:pt x="130" y="0"/>
                    <a:pt x="172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8" y="409"/>
                    <a:pt x="173" y="451"/>
                    <a:pt x="12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45"/>
            <p:cNvSpPr/>
            <p:nvPr/>
          </p:nvSpPr>
          <p:spPr>
            <a:xfrm>
              <a:off x="5267082" y="3080125"/>
              <a:ext cx="276619" cy="600371"/>
            </a:xfrm>
            <a:custGeom>
              <a:avLst/>
              <a:gdLst/>
              <a:ahLst/>
              <a:cxnLst/>
              <a:rect l="l" t="t" r="r" b="b"/>
              <a:pathLst>
                <a:path w="212" h="460" extrusionOk="0">
                  <a:moveTo>
                    <a:pt x="119" y="460"/>
                  </a:moveTo>
                  <a:cubicBezTo>
                    <a:pt x="75" y="460"/>
                    <a:pt x="36" y="426"/>
                    <a:pt x="32" y="38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0" y="53"/>
                    <a:pt x="36" y="10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2" y="412"/>
                    <a:pt x="176" y="455"/>
                    <a:pt x="128" y="460"/>
                  </a:cubicBezTo>
                  <a:cubicBezTo>
                    <a:pt x="128" y="460"/>
                    <a:pt x="128" y="460"/>
                    <a:pt x="128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128" y="458"/>
                  </a:moveTo>
                  <a:cubicBezTo>
                    <a:pt x="128" y="458"/>
                    <a:pt x="128" y="458"/>
                    <a:pt x="128" y="458"/>
                  </a:cubicBezTo>
                  <a:close/>
                  <a:moveTo>
                    <a:pt x="92" y="9"/>
                  </a:moveTo>
                  <a:cubicBezTo>
                    <a:pt x="90" y="9"/>
                    <a:pt x="87" y="9"/>
                    <a:pt x="84" y="9"/>
                  </a:cubicBezTo>
                  <a:cubicBezTo>
                    <a:pt x="38" y="13"/>
                    <a:pt x="4" y="54"/>
                    <a:pt x="9" y="100"/>
                  </a:cubicBezTo>
                  <a:cubicBezTo>
                    <a:pt x="36" y="380"/>
                    <a:pt x="36" y="380"/>
                    <a:pt x="36" y="380"/>
                  </a:cubicBezTo>
                  <a:cubicBezTo>
                    <a:pt x="40" y="427"/>
                    <a:pt x="81" y="460"/>
                    <a:pt x="127" y="456"/>
                  </a:cubicBezTo>
                  <a:cubicBezTo>
                    <a:pt x="174" y="452"/>
                    <a:pt x="207" y="410"/>
                    <a:pt x="203" y="364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2" y="41"/>
                    <a:pt x="135" y="9"/>
                    <a:pt x="9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45"/>
            <p:cNvSpPr/>
            <p:nvPr/>
          </p:nvSpPr>
          <p:spPr>
            <a:xfrm>
              <a:off x="5372568" y="3713040"/>
              <a:ext cx="589710" cy="142518"/>
            </a:xfrm>
            <a:custGeom>
              <a:avLst/>
              <a:gdLst/>
              <a:ahLst/>
              <a:cxnLst/>
              <a:rect l="l" t="t" r="r" b="b"/>
              <a:pathLst>
                <a:path w="452" h="109" extrusionOk="0">
                  <a:moveTo>
                    <a:pt x="435" y="98"/>
                  </a:moveTo>
                  <a:cubicBezTo>
                    <a:pt x="20" y="109"/>
                    <a:pt x="20" y="109"/>
                    <a:pt x="20" y="109"/>
                  </a:cubicBezTo>
                  <a:cubicBezTo>
                    <a:pt x="10" y="109"/>
                    <a:pt x="2" y="10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7" y="11"/>
                    <a:pt x="16" y="1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41" y="0"/>
                    <a:pt x="449" y="7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52" y="81"/>
                    <a:pt x="452" y="81"/>
                    <a:pt x="452" y="81"/>
                  </a:cubicBezTo>
                  <a:cubicBezTo>
                    <a:pt x="452" y="90"/>
                    <a:pt x="444" y="98"/>
                    <a:pt x="435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45"/>
            <p:cNvSpPr/>
            <p:nvPr/>
          </p:nvSpPr>
          <p:spPr>
            <a:xfrm>
              <a:off x="5370323" y="3709112"/>
              <a:ext cx="594759" cy="148690"/>
            </a:xfrm>
            <a:custGeom>
              <a:avLst/>
              <a:gdLst/>
              <a:ahLst/>
              <a:cxnLst/>
              <a:rect l="l" t="t" r="r" b="b"/>
              <a:pathLst>
                <a:path w="456" h="114" extrusionOk="0">
                  <a:moveTo>
                    <a:pt x="21" y="114"/>
                  </a:moveTo>
                  <a:cubicBezTo>
                    <a:pt x="16" y="114"/>
                    <a:pt x="12" y="112"/>
                    <a:pt x="8" y="108"/>
                  </a:cubicBezTo>
                  <a:cubicBezTo>
                    <a:pt x="4" y="105"/>
                    <a:pt x="2" y="100"/>
                    <a:pt x="2" y="9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1"/>
                    <a:pt x="8" y="12"/>
                    <a:pt x="18" y="11"/>
                  </a:cubicBezTo>
                  <a:cubicBezTo>
                    <a:pt x="434" y="1"/>
                    <a:pt x="434" y="1"/>
                    <a:pt x="434" y="1"/>
                  </a:cubicBezTo>
                  <a:cubicBezTo>
                    <a:pt x="444" y="0"/>
                    <a:pt x="453" y="9"/>
                    <a:pt x="453" y="19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9"/>
                    <a:pt x="454" y="93"/>
                    <a:pt x="450" y="97"/>
                  </a:cubicBezTo>
                  <a:cubicBezTo>
                    <a:pt x="447" y="101"/>
                    <a:pt x="442" y="103"/>
                    <a:pt x="437" y="103"/>
                  </a:cubicBezTo>
                  <a:cubicBezTo>
                    <a:pt x="437" y="103"/>
                    <a:pt x="437" y="103"/>
                    <a:pt x="437" y="103"/>
                  </a:cubicBezTo>
                  <a:cubicBezTo>
                    <a:pt x="22" y="114"/>
                    <a:pt x="22" y="114"/>
                    <a:pt x="22" y="114"/>
                  </a:cubicBezTo>
                  <a:lnTo>
                    <a:pt x="21" y="114"/>
                  </a:lnTo>
                  <a:close/>
                  <a:moveTo>
                    <a:pt x="435" y="5"/>
                  </a:moveTo>
                  <a:cubicBezTo>
                    <a:pt x="434" y="5"/>
                    <a:pt x="434" y="5"/>
                    <a:pt x="434" y="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0" y="16"/>
                    <a:pt x="4" y="23"/>
                    <a:pt x="4" y="3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9"/>
                    <a:pt x="8" y="103"/>
                    <a:pt x="11" y="106"/>
                  </a:cubicBezTo>
                  <a:cubicBezTo>
                    <a:pt x="14" y="108"/>
                    <a:pt x="18" y="110"/>
                    <a:pt x="22" y="110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41" y="99"/>
                    <a:pt x="445" y="97"/>
                    <a:pt x="447" y="94"/>
                  </a:cubicBezTo>
                  <a:cubicBezTo>
                    <a:pt x="450" y="91"/>
                    <a:pt x="452" y="88"/>
                    <a:pt x="452" y="84"/>
                  </a:cubicBezTo>
                  <a:cubicBezTo>
                    <a:pt x="449" y="19"/>
                    <a:pt x="449" y="19"/>
                    <a:pt x="449" y="19"/>
                  </a:cubicBezTo>
                  <a:cubicBezTo>
                    <a:pt x="449" y="11"/>
                    <a:pt x="443" y="5"/>
                    <a:pt x="4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45"/>
            <p:cNvSpPr/>
            <p:nvPr/>
          </p:nvSpPr>
          <p:spPr>
            <a:xfrm>
              <a:off x="5372568" y="3716968"/>
              <a:ext cx="352366" cy="138590"/>
            </a:xfrm>
            <a:custGeom>
              <a:avLst/>
              <a:gdLst/>
              <a:ahLst/>
              <a:cxnLst/>
              <a:rect l="l" t="t" r="r" b="b"/>
              <a:pathLst>
                <a:path w="270" h="106" extrusionOk="0">
                  <a:moveTo>
                    <a:pt x="17" y="7"/>
                  </a:moveTo>
                  <a:cubicBezTo>
                    <a:pt x="250" y="0"/>
                    <a:pt x="250" y="0"/>
                    <a:pt x="250" y="0"/>
                  </a:cubicBezTo>
                  <a:cubicBezTo>
                    <a:pt x="260" y="0"/>
                    <a:pt x="267" y="7"/>
                    <a:pt x="268" y="16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90"/>
                    <a:pt x="263" y="98"/>
                    <a:pt x="253" y="9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0" y="106"/>
                    <a:pt x="3" y="98"/>
                    <a:pt x="2" y="8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6"/>
                    <a:pt x="7" y="8"/>
                    <a:pt x="17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45"/>
            <p:cNvSpPr/>
            <p:nvPr/>
          </p:nvSpPr>
          <p:spPr>
            <a:xfrm>
              <a:off x="5370323" y="3714723"/>
              <a:ext cx="357417" cy="143079"/>
            </a:xfrm>
            <a:custGeom>
              <a:avLst/>
              <a:gdLst/>
              <a:ahLst/>
              <a:cxnLst/>
              <a:rect l="l" t="t" r="r" b="b"/>
              <a:pathLst>
                <a:path w="274" h="110" extrusionOk="0">
                  <a:moveTo>
                    <a:pt x="21" y="110"/>
                  </a:moveTo>
                  <a:cubicBezTo>
                    <a:pt x="16" y="110"/>
                    <a:pt x="12" y="108"/>
                    <a:pt x="8" y="104"/>
                  </a:cubicBezTo>
                  <a:cubicBezTo>
                    <a:pt x="4" y="101"/>
                    <a:pt x="2" y="96"/>
                    <a:pt x="2" y="9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8" y="8"/>
                    <a:pt x="19" y="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7" y="0"/>
                    <a:pt x="262" y="2"/>
                    <a:pt x="266" y="5"/>
                  </a:cubicBezTo>
                  <a:cubicBezTo>
                    <a:pt x="269" y="9"/>
                    <a:pt x="272" y="13"/>
                    <a:pt x="272" y="18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4" y="88"/>
                    <a:pt x="272" y="92"/>
                    <a:pt x="269" y="96"/>
                  </a:cubicBezTo>
                  <a:cubicBezTo>
                    <a:pt x="265" y="100"/>
                    <a:pt x="260" y="102"/>
                    <a:pt x="255" y="102"/>
                  </a:cubicBezTo>
                  <a:cubicBezTo>
                    <a:pt x="22" y="110"/>
                    <a:pt x="22" y="110"/>
                    <a:pt x="22" y="110"/>
                  </a:cubicBezTo>
                  <a:lnTo>
                    <a:pt x="21" y="11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0" y="12"/>
                    <a:pt x="4" y="19"/>
                    <a:pt x="4" y="2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5"/>
                    <a:pt x="8" y="99"/>
                    <a:pt x="11" y="101"/>
                  </a:cubicBezTo>
                  <a:cubicBezTo>
                    <a:pt x="14" y="104"/>
                    <a:pt x="18" y="106"/>
                    <a:pt x="22" y="106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9" y="98"/>
                    <a:pt x="263" y="96"/>
                    <a:pt x="266" y="93"/>
                  </a:cubicBezTo>
                  <a:cubicBezTo>
                    <a:pt x="268" y="91"/>
                    <a:pt x="270" y="87"/>
                    <a:pt x="270" y="83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8" y="14"/>
                    <a:pt x="266" y="11"/>
                    <a:pt x="263" y="8"/>
                  </a:cubicBezTo>
                  <a:cubicBezTo>
                    <a:pt x="260" y="5"/>
                    <a:pt x="256" y="4"/>
                    <a:pt x="252" y="4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45"/>
            <p:cNvSpPr/>
            <p:nvPr/>
          </p:nvSpPr>
          <p:spPr>
            <a:xfrm>
              <a:off x="5903923" y="3669836"/>
              <a:ext cx="249125" cy="659286"/>
            </a:xfrm>
            <a:custGeom>
              <a:avLst/>
              <a:gdLst/>
              <a:ahLst/>
              <a:cxnLst/>
              <a:rect l="l" t="t" r="r" b="b"/>
              <a:pathLst>
                <a:path w="191" h="505" extrusionOk="0">
                  <a:moveTo>
                    <a:pt x="81" y="0"/>
                  </a:moveTo>
                  <a:cubicBezTo>
                    <a:pt x="81" y="0"/>
                    <a:pt x="85" y="69"/>
                    <a:pt x="94" y="130"/>
                  </a:cubicBezTo>
                  <a:cubicBezTo>
                    <a:pt x="103" y="192"/>
                    <a:pt x="119" y="378"/>
                    <a:pt x="119" y="378"/>
                  </a:cubicBezTo>
                  <a:cubicBezTo>
                    <a:pt x="124" y="397"/>
                    <a:pt x="131" y="415"/>
                    <a:pt x="139" y="433"/>
                  </a:cubicBezTo>
                  <a:cubicBezTo>
                    <a:pt x="145" y="444"/>
                    <a:pt x="152" y="455"/>
                    <a:pt x="160" y="465"/>
                  </a:cubicBezTo>
                  <a:cubicBezTo>
                    <a:pt x="160" y="465"/>
                    <a:pt x="191" y="495"/>
                    <a:pt x="190" y="500"/>
                  </a:cubicBezTo>
                  <a:cubicBezTo>
                    <a:pt x="189" y="505"/>
                    <a:pt x="169" y="504"/>
                    <a:pt x="151" y="501"/>
                  </a:cubicBezTo>
                  <a:cubicBezTo>
                    <a:pt x="132" y="497"/>
                    <a:pt x="128" y="493"/>
                    <a:pt x="117" y="486"/>
                  </a:cubicBezTo>
                  <a:cubicBezTo>
                    <a:pt x="106" y="479"/>
                    <a:pt x="82" y="469"/>
                    <a:pt x="72" y="466"/>
                  </a:cubicBezTo>
                  <a:cubicBezTo>
                    <a:pt x="61" y="462"/>
                    <a:pt x="57" y="453"/>
                    <a:pt x="61" y="442"/>
                  </a:cubicBezTo>
                  <a:cubicBezTo>
                    <a:pt x="65" y="431"/>
                    <a:pt x="76" y="407"/>
                    <a:pt x="76" y="391"/>
                  </a:cubicBezTo>
                  <a:cubicBezTo>
                    <a:pt x="76" y="376"/>
                    <a:pt x="67" y="303"/>
                    <a:pt x="41" y="254"/>
                  </a:cubicBezTo>
                  <a:cubicBezTo>
                    <a:pt x="15" y="206"/>
                    <a:pt x="0" y="122"/>
                    <a:pt x="0" y="122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45"/>
            <p:cNvSpPr/>
            <p:nvPr/>
          </p:nvSpPr>
          <p:spPr>
            <a:xfrm>
              <a:off x="5901117" y="3667591"/>
              <a:ext cx="254175" cy="663213"/>
            </a:xfrm>
            <a:custGeom>
              <a:avLst/>
              <a:gdLst/>
              <a:ahLst/>
              <a:cxnLst/>
              <a:rect l="l" t="t" r="r" b="b"/>
              <a:pathLst>
                <a:path w="195" h="508" extrusionOk="0">
                  <a:moveTo>
                    <a:pt x="179" y="508"/>
                  </a:moveTo>
                  <a:cubicBezTo>
                    <a:pt x="168" y="508"/>
                    <a:pt x="155" y="505"/>
                    <a:pt x="152" y="505"/>
                  </a:cubicBezTo>
                  <a:cubicBezTo>
                    <a:pt x="136" y="502"/>
                    <a:pt x="130" y="498"/>
                    <a:pt x="122" y="492"/>
                  </a:cubicBezTo>
                  <a:cubicBezTo>
                    <a:pt x="121" y="491"/>
                    <a:pt x="120" y="490"/>
                    <a:pt x="118" y="489"/>
                  </a:cubicBezTo>
                  <a:cubicBezTo>
                    <a:pt x="108" y="483"/>
                    <a:pt x="84" y="473"/>
                    <a:pt x="73" y="470"/>
                  </a:cubicBezTo>
                  <a:cubicBezTo>
                    <a:pt x="62" y="466"/>
                    <a:pt x="57" y="456"/>
                    <a:pt x="61" y="443"/>
                  </a:cubicBezTo>
                  <a:cubicBezTo>
                    <a:pt x="62" y="441"/>
                    <a:pt x="63" y="437"/>
                    <a:pt x="65" y="433"/>
                  </a:cubicBezTo>
                  <a:cubicBezTo>
                    <a:pt x="70" y="421"/>
                    <a:pt x="76" y="404"/>
                    <a:pt x="76" y="393"/>
                  </a:cubicBezTo>
                  <a:cubicBezTo>
                    <a:pt x="76" y="379"/>
                    <a:pt x="67" y="306"/>
                    <a:pt x="41" y="257"/>
                  </a:cubicBezTo>
                  <a:cubicBezTo>
                    <a:pt x="15" y="209"/>
                    <a:pt x="0" y="125"/>
                    <a:pt x="0" y="124"/>
                  </a:cubicBezTo>
                  <a:cubicBezTo>
                    <a:pt x="0" y="124"/>
                    <a:pt x="0" y="123"/>
                    <a:pt x="0" y="123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3"/>
                    <a:pt x="89" y="71"/>
                    <a:pt x="98" y="132"/>
                  </a:cubicBezTo>
                  <a:cubicBezTo>
                    <a:pt x="107" y="193"/>
                    <a:pt x="123" y="378"/>
                    <a:pt x="123" y="380"/>
                  </a:cubicBezTo>
                  <a:cubicBezTo>
                    <a:pt x="128" y="398"/>
                    <a:pt x="135" y="417"/>
                    <a:pt x="143" y="434"/>
                  </a:cubicBezTo>
                  <a:cubicBezTo>
                    <a:pt x="148" y="445"/>
                    <a:pt x="155" y="456"/>
                    <a:pt x="164" y="465"/>
                  </a:cubicBezTo>
                  <a:cubicBezTo>
                    <a:pt x="178" y="480"/>
                    <a:pt x="195" y="498"/>
                    <a:pt x="194" y="503"/>
                  </a:cubicBezTo>
                  <a:cubicBezTo>
                    <a:pt x="193" y="506"/>
                    <a:pt x="186" y="508"/>
                    <a:pt x="179" y="508"/>
                  </a:cubicBezTo>
                  <a:close/>
                  <a:moveTo>
                    <a:pt x="4" y="124"/>
                  </a:moveTo>
                  <a:cubicBezTo>
                    <a:pt x="5" y="133"/>
                    <a:pt x="21" y="210"/>
                    <a:pt x="45" y="256"/>
                  </a:cubicBezTo>
                  <a:cubicBezTo>
                    <a:pt x="71" y="305"/>
                    <a:pt x="80" y="379"/>
                    <a:pt x="80" y="393"/>
                  </a:cubicBezTo>
                  <a:cubicBezTo>
                    <a:pt x="80" y="405"/>
                    <a:pt x="74" y="422"/>
                    <a:pt x="69" y="435"/>
                  </a:cubicBezTo>
                  <a:cubicBezTo>
                    <a:pt x="67" y="439"/>
                    <a:pt x="66" y="442"/>
                    <a:pt x="65" y="445"/>
                  </a:cubicBezTo>
                  <a:cubicBezTo>
                    <a:pt x="62" y="455"/>
                    <a:pt x="65" y="463"/>
                    <a:pt x="74" y="466"/>
                  </a:cubicBezTo>
                  <a:cubicBezTo>
                    <a:pt x="86" y="470"/>
                    <a:pt x="110" y="479"/>
                    <a:pt x="120" y="486"/>
                  </a:cubicBezTo>
                  <a:cubicBezTo>
                    <a:pt x="122" y="487"/>
                    <a:pt x="123" y="488"/>
                    <a:pt x="125" y="489"/>
                  </a:cubicBezTo>
                  <a:cubicBezTo>
                    <a:pt x="132" y="494"/>
                    <a:pt x="137" y="498"/>
                    <a:pt x="153" y="501"/>
                  </a:cubicBezTo>
                  <a:cubicBezTo>
                    <a:pt x="176" y="505"/>
                    <a:pt x="189" y="504"/>
                    <a:pt x="190" y="502"/>
                  </a:cubicBezTo>
                  <a:cubicBezTo>
                    <a:pt x="190" y="499"/>
                    <a:pt x="175" y="482"/>
                    <a:pt x="161" y="468"/>
                  </a:cubicBezTo>
                  <a:cubicBezTo>
                    <a:pt x="152" y="458"/>
                    <a:pt x="145" y="447"/>
                    <a:pt x="139" y="436"/>
                  </a:cubicBezTo>
                  <a:cubicBezTo>
                    <a:pt x="131" y="418"/>
                    <a:pt x="124" y="400"/>
                    <a:pt x="119" y="381"/>
                  </a:cubicBezTo>
                  <a:cubicBezTo>
                    <a:pt x="119" y="379"/>
                    <a:pt x="103" y="193"/>
                    <a:pt x="94" y="133"/>
                  </a:cubicBezTo>
                  <a:cubicBezTo>
                    <a:pt x="86" y="82"/>
                    <a:pt x="82" y="26"/>
                    <a:pt x="81" y="8"/>
                  </a:cubicBezTo>
                  <a:lnTo>
                    <a:pt x="4" y="1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45"/>
            <p:cNvSpPr/>
            <p:nvPr/>
          </p:nvSpPr>
          <p:spPr>
            <a:xfrm>
              <a:off x="5979109" y="4228686"/>
              <a:ext cx="173939" cy="100436"/>
            </a:xfrm>
            <a:custGeom>
              <a:avLst/>
              <a:gdLst/>
              <a:ahLst/>
              <a:cxnLst/>
              <a:rect l="l" t="t" r="r" b="b"/>
              <a:pathLst>
                <a:path w="133" h="77" extrusionOk="0">
                  <a:moveTo>
                    <a:pt x="29" y="18"/>
                  </a:moveTo>
                  <a:cubicBezTo>
                    <a:pt x="22" y="12"/>
                    <a:pt x="15" y="6"/>
                    <a:pt x="9" y="0"/>
                  </a:cubicBezTo>
                  <a:cubicBezTo>
                    <a:pt x="6" y="6"/>
                    <a:pt x="4" y="11"/>
                    <a:pt x="3" y="14"/>
                  </a:cubicBezTo>
                  <a:cubicBezTo>
                    <a:pt x="0" y="25"/>
                    <a:pt x="3" y="34"/>
                    <a:pt x="14" y="38"/>
                  </a:cubicBezTo>
                  <a:cubicBezTo>
                    <a:pt x="24" y="41"/>
                    <a:pt x="49" y="50"/>
                    <a:pt x="59" y="58"/>
                  </a:cubicBezTo>
                  <a:cubicBezTo>
                    <a:pt x="70" y="65"/>
                    <a:pt x="74" y="69"/>
                    <a:pt x="93" y="73"/>
                  </a:cubicBezTo>
                  <a:cubicBezTo>
                    <a:pt x="112" y="76"/>
                    <a:pt x="131" y="77"/>
                    <a:pt x="132" y="72"/>
                  </a:cubicBezTo>
                  <a:cubicBezTo>
                    <a:pt x="133" y="67"/>
                    <a:pt x="103" y="37"/>
                    <a:pt x="103" y="3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51" y="34"/>
                    <a:pt x="29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45"/>
            <p:cNvSpPr/>
            <p:nvPr/>
          </p:nvSpPr>
          <p:spPr>
            <a:xfrm>
              <a:off x="5975182" y="4225881"/>
              <a:ext cx="180111" cy="104925"/>
            </a:xfrm>
            <a:custGeom>
              <a:avLst/>
              <a:gdLst/>
              <a:ahLst/>
              <a:cxnLst/>
              <a:rect l="l" t="t" r="r" b="b"/>
              <a:pathLst>
                <a:path w="138" h="80" extrusionOk="0">
                  <a:moveTo>
                    <a:pt x="122" y="80"/>
                  </a:moveTo>
                  <a:cubicBezTo>
                    <a:pt x="110" y="80"/>
                    <a:pt x="96" y="77"/>
                    <a:pt x="95" y="77"/>
                  </a:cubicBezTo>
                  <a:cubicBezTo>
                    <a:pt x="79" y="74"/>
                    <a:pt x="73" y="70"/>
                    <a:pt x="65" y="64"/>
                  </a:cubicBezTo>
                  <a:cubicBezTo>
                    <a:pt x="64" y="63"/>
                    <a:pt x="63" y="62"/>
                    <a:pt x="61" y="61"/>
                  </a:cubicBezTo>
                  <a:cubicBezTo>
                    <a:pt x="50" y="54"/>
                    <a:pt x="25" y="45"/>
                    <a:pt x="16" y="42"/>
                  </a:cubicBezTo>
                  <a:cubicBezTo>
                    <a:pt x="5" y="38"/>
                    <a:pt x="0" y="27"/>
                    <a:pt x="4" y="15"/>
                  </a:cubicBezTo>
                  <a:cubicBezTo>
                    <a:pt x="5" y="13"/>
                    <a:pt x="7" y="9"/>
                    <a:pt x="8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9" y="6"/>
                    <a:pt x="26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53" y="33"/>
                    <a:pt x="85" y="42"/>
                    <a:pt x="90" y="44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7"/>
                    <a:pt x="106" y="37"/>
                    <a:pt x="107" y="37"/>
                  </a:cubicBezTo>
                  <a:cubicBezTo>
                    <a:pt x="121" y="52"/>
                    <a:pt x="138" y="70"/>
                    <a:pt x="137" y="75"/>
                  </a:cubicBezTo>
                  <a:cubicBezTo>
                    <a:pt x="136" y="78"/>
                    <a:pt x="130" y="80"/>
                    <a:pt x="122" y="80"/>
                  </a:cubicBezTo>
                  <a:close/>
                  <a:moveTo>
                    <a:pt x="12" y="5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0" y="11"/>
                    <a:pt x="9" y="14"/>
                    <a:pt x="8" y="17"/>
                  </a:cubicBezTo>
                  <a:cubicBezTo>
                    <a:pt x="5" y="27"/>
                    <a:pt x="8" y="35"/>
                    <a:pt x="17" y="38"/>
                  </a:cubicBezTo>
                  <a:cubicBezTo>
                    <a:pt x="26" y="41"/>
                    <a:pt x="52" y="50"/>
                    <a:pt x="63" y="58"/>
                  </a:cubicBezTo>
                  <a:cubicBezTo>
                    <a:pt x="65" y="59"/>
                    <a:pt x="66" y="60"/>
                    <a:pt x="68" y="61"/>
                  </a:cubicBezTo>
                  <a:cubicBezTo>
                    <a:pt x="75" y="66"/>
                    <a:pt x="80" y="70"/>
                    <a:pt x="96" y="73"/>
                  </a:cubicBezTo>
                  <a:cubicBezTo>
                    <a:pt x="119" y="77"/>
                    <a:pt x="132" y="76"/>
                    <a:pt x="133" y="74"/>
                  </a:cubicBezTo>
                  <a:cubicBezTo>
                    <a:pt x="133" y="71"/>
                    <a:pt x="119" y="55"/>
                    <a:pt x="105" y="41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0" y="48"/>
                    <a:pt x="90" y="48"/>
                  </a:cubicBezTo>
                  <a:cubicBezTo>
                    <a:pt x="88" y="47"/>
                    <a:pt x="52" y="38"/>
                    <a:pt x="31" y="21"/>
                  </a:cubicBezTo>
                  <a:cubicBezTo>
                    <a:pt x="25" y="16"/>
                    <a:pt x="18" y="11"/>
                    <a:pt x="1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45"/>
            <p:cNvSpPr/>
            <p:nvPr/>
          </p:nvSpPr>
          <p:spPr>
            <a:xfrm>
              <a:off x="5403989" y="3461109"/>
              <a:ext cx="658723" cy="824811"/>
            </a:xfrm>
            <a:custGeom>
              <a:avLst/>
              <a:gdLst/>
              <a:ahLst/>
              <a:cxnLst/>
              <a:rect l="l" t="t" r="r" b="b"/>
              <a:pathLst>
                <a:path w="505" h="632" extrusionOk="0">
                  <a:moveTo>
                    <a:pt x="10" y="19"/>
                  </a:moveTo>
                  <a:cubicBezTo>
                    <a:pt x="10" y="19"/>
                    <a:pt x="0" y="61"/>
                    <a:pt x="5" y="87"/>
                  </a:cubicBezTo>
                  <a:cubicBezTo>
                    <a:pt x="11" y="114"/>
                    <a:pt x="51" y="174"/>
                    <a:pt x="120" y="189"/>
                  </a:cubicBezTo>
                  <a:cubicBezTo>
                    <a:pt x="189" y="204"/>
                    <a:pt x="361" y="199"/>
                    <a:pt x="361" y="199"/>
                  </a:cubicBezTo>
                  <a:cubicBezTo>
                    <a:pt x="361" y="199"/>
                    <a:pt x="320" y="262"/>
                    <a:pt x="304" y="338"/>
                  </a:cubicBezTo>
                  <a:cubicBezTo>
                    <a:pt x="294" y="389"/>
                    <a:pt x="263" y="459"/>
                    <a:pt x="258" y="470"/>
                  </a:cubicBezTo>
                  <a:cubicBezTo>
                    <a:pt x="253" y="481"/>
                    <a:pt x="196" y="500"/>
                    <a:pt x="198" y="509"/>
                  </a:cubicBezTo>
                  <a:cubicBezTo>
                    <a:pt x="200" y="518"/>
                    <a:pt x="207" y="572"/>
                    <a:pt x="221" y="594"/>
                  </a:cubicBezTo>
                  <a:cubicBezTo>
                    <a:pt x="236" y="616"/>
                    <a:pt x="260" y="626"/>
                    <a:pt x="269" y="629"/>
                  </a:cubicBezTo>
                  <a:cubicBezTo>
                    <a:pt x="279" y="632"/>
                    <a:pt x="281" y="632"/>
                    <a:pt x="281" y="622"/>
                  </a:cubicBezTo>
                  <a:cubicBezTo>
                    <a:pt x="281" y="613"/>
                    <a:pt x="274" y="599"/>
                    <a:pt x="274" y="590"/>
                  </a:cubicBezTo>
                  <a:cubicBezTo>
                    <a:pt x="274" y="581"/>
                    <a:pt x="273" y="522"/>
                    <a:pt x="277" y="515"/>
                  </a:cubicBezTo>
                  <a:cubicBezTo>
                    <a:pt x="281" y="507"/>
                    <a:pt x="408" y="307"/>
                    <a:pt x="427" y="274"/>
                  </a:cubicBezTo>
                  <a:cubicBezTo>
                    <a:pt x="447" y="241"/>
                    <a:pt x="477" y="177"/>
                    <a:pt x="486" y="167"/>
                  </a:cubicBezTo>
                  <a:cubicBezTo>
                    <a:pt x="494" y="156"/>
                    <a:pt x="505" y="141"/>
                    <a:pt x="496" y="123"/>
                  </a:cubicBezTo>
                  <a:cubicBezTo>
                    <a:pt x="487" y="105"/>
                    <a:pt x="287" y="43"/>
                    <a:pt x="287" y="43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45"/>
            <p:cNvSpPr/>
            <p:nvPr/>
          </p:nvSpPr>
          <p:spPr>
            <a:xfrm>
              <a:off x="5401183" y="3458864"/>
              <a:ext cx="665456" cy="828735"/>
            </a:xfrm>
            <a:custGeom>
              <a:avLst/>
              <a:gdLst/>
              <a:ahLst/>
              <a:cxnLst/>
              <a:rect l="l" t="t" r="r" b="b"/>
              <a:pathLst>
                <a:path w="510" h="635" extrusionOk="0">
                  <a:moveTo>
                    <a:pt x="279" y="635"/>
                  </a:moveTo>
                  <a:cubicBezTo>
                    <a:pt x="277" y="635"/>
                    <a:pt x="274" y="634"/>
                    <a:pt x="271" y="633"/>
                  </a:cubicBezTo>
                  <a:cubicBezTo>
                    <a:pt x="263" y="631"/>
                    <a:pt x="237" y="621"/>
                    <a:pt x="221" y="597"/>
                  </a:cubicBezTo>
                  <a:cubicBezTo>
                    <a:pt x="209" y="579"/>
                    <a:pt x="203" y="539"/>
                    <a:pt x="199" y="520"/>
                  </a:cubicBezTo>
                  <a:cubicBezTo>
                    <a:pt x="199" y="516"/>
                    <a:pt x="198" y="513"/>
                    <a:pt x="198" y="511"/>
                  </a:cubicBezTo>
                  <a:cubicBezTo>
                    <a:pt x="196" y="506"/>
                    <a:pt x="208" y="500"/>
                    <a:pt x="228" y="490"/>
                  </a:cubicBezTo>
                  <a:cubicBezTo>
                    <a:pt x="241" y="483"/>
                    <a:pt x="256" y="476"/>
                    <a:pt x="258" y="471"/>
                  </a:cubicBezTo>
                  <a:cubicBezTo>
                    <a:pt x="262" y="463"/>
                    <a:pt x="294" y="391"/>
                    <a:pt x="304" y="340"/>
                  </a:cubicBezTo>
                  <a:cubicBezTo>
                    <a:pt x="318" y="274"/>
                    <a:pt x="351" y="217"/>
                    <a:pt x="360" y="203"/>
                  </a:cubicBezTo>
                  <a:cubicBezTo>
                    <a:pt x="334" y="203"/>
                    <a:pt x="184" y="206"/>
                    <a:pt x="121" y="193"/>
                  </a:cubicBezTo>
                  <a:cubicBezTo>
                    <a:pt x="53" y="178"/>
                    <a:pt x="12" y="118"/>
                    <a:pt x="5" y="90"/>
                  </a:cubicBezTo>
                  <a:cubicBezTo>
                    <a:pt x="0" y="63"/>
                    <a:pt x="10" y="22"/>
                    <a:pt x="10" y="21"/>
                  </a:cubicBezTo>
                  <a:cubicBezTo>
                    <a:pt x="11" y="20"/>
                    <a:pt x="11" y="19"/>
                    <a:pt x="12" y="19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0" y="6"/>
                    <a:pt x="280" y="6"/>
                    <a:pt x="281" y="7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316" y="51"/>
                    <a:pt x="491" y="106"/>
                    <a:pt x="500" y="124"/>
                  </a:cubicBezTo>
                  <a:cubicBezTo>
                    <a:pt x="510" y="145"/>
                    <a:pt x="496" y="161"/>
                    <a:pt x="489" y="170"/>
                  </a:cubicBezTo>
                  <a:cubicBezTo>
                    <a:pt x="485" y="175"/>
                    <a:pt x="474" y="197"/>
                    <a:pt x="462" y="219"/>
                  </a:cubicBezTo>
                  <a:cubicBezTo>
                    <a:pt x="452" y="239"/>
                    <a:pt x="440" y="262"/>
                    <a:pt x="431" y="277"/>
                  </a:cubicBezTo>
                  <a:cubicBezTo>
                    <a:pt x="421" y="295"/>
                    <a:pt x="378" y="362"/>
                    <a:pt x="341" y="421"/>
                  </a:cubicBezTo>
                  <a:cubicBezTo>
                    <a:pt x="311" y="469"/>
                    <a:pt x="283" y="514"/>
                    <a:pt x="281" y="518"/>
                  </a:cubicBezTo>
                  <a:cubicBezTo>
                    <a:pt x="279" y="522"/>
                    <a:pt x="278" y="545"/>
                    <a:pt x="278" y="587"/>
                  </a:cubicBezTo>
                  <a:cubicBezTo>
                    <a:pt x="278" y="592"/>
                    <a:pt x="278" y="592"/>
                    <a:pt x="278" y="592"/>
                  </a:cubicBezTo>
                  <a:cubicBezTo>
                    <a:pt x="278" y="596"/>
                    <a:pt x="280" y="601"/>
                    <a:pt x="282" y="607"/>
                  </a:cubicBezTo>
                  <a:cubicBezTo>
                    <a:pt x="283" y="613"/>
                    <a:pt x="285" y="619"/>
                    <a:pt x="285" y="624"/>
                  </a:cubicBezTo>
                  <a:cubicBezTo>
                    <a:pt x="285" y="629"/>
                    <a:pt x="285" y="632"/>
                    <a:pt x="283" y="634"/>
                  </a:cubicBezTo>
                  <a:cubicBezTo>
                    <a:pt x="282" y="634"/>
                    <a:pt x="280" y="635"/>
                    <a:pt x="279" y="635"/>
                  </a:cubicBezTo>
                  <a:close/>
                  <a:moveTo>
                    <a:pt x="363" y="199"/>
                  </a:moveTo>
                  <a:cubicBezTo>
                    <a:pt x="364" y="199"/>
                    <a:pt x="365" y="199"/>
                    <a:pt x="365" y="200"/>
                  </a:cubicBezTo>
                  <a:cubicBezTo>
                    <a:pt x="366" y="200"/>
                    <a:pt x="366" y="201"/>
                    <a:pt x="365" y="202"/>
                  </a:cubicBezTo>
                  <a:cubicBezTo>
                    <a:pt x="365" y="202"/>
                    <a:pt x="324" y="266"/>
                    <a:pt x="308" y="341"/>
                  </a:cubicBezTo>
                  <a:cubicBezTo>
                    <a:pt x="298" y="392"/>
                    <a:pt x="265" y="465"/>
                    <a:pt x="262" y="473"/>
                  </a:cubicBezTo>
                  <a:cubicBezTo>
                    <a:pt x="259" y="479"/>
                    <a:pt x="245" y="486"/>
                    <a:pt x="230" y="493"/>
                  </a:cubicBezTo>
                  <a:cubicBezTo>
                    <a:pt x="220" y="498"/>
                    <a:pt x="201" y="507"/>
                    <a:pt x="202" y="510"/>
                  </a:cubicBezTo>
                  <a:cubicBezTo>
                    <a:pt x="202" y="512"/>
                    <a:pt x="203" y="515"/>
                    <a:pt x="203" y="520"/>
                  </a:cubicBezTo>
                  <a:cubicBezTo>
                    <a:pt x="207" y="538"/>
                    <a:pt x="213" y="577"/>
                    <a:pt x="225" y="595"/>
                  </a:cubicBezTo>
                  <a:cubicBezTo>
                    <a:pt x="240" y="618"/>
                    <a:pt x="265" y="627"/>
                    <a:pt x="272" y="629"/>
                  </a:cubicBezTo>
                  <a:cubicBezTo>
                    <a:pt x="275" y="630"/>
                    <a:pt x="279" y="631"/>
                    <a:pt x="280" y="630"/>
                  </a:cubicBezTo>
                  <a:cubicBezTo>
                    <a:pt x="281" y="630"/>
                    <a:pt x="281" y="628"/>
                    <a:pt x="281" y="624"/>
                  </a:cubicBezTo>
                  <a:cubicBezTo>
                    <a:pt x="281" y="620"/>
                    <a:pt x="279" y="614"/>
                    <a:pt x="278" y="608"/>
                  </a:cubicBezTo>
                  <a:cubicBezTo>
                    <a:pt x="276" y="602"/>
                    <a:pt x="274" y="597"/>
                    <a:pt x="274" y="592"/>
                  </a:cubicBezTo>
                  <a:cubicBezTo>
                    <a:pt x="274" y="587"/>
                    <a:pt x="274" y="587"/>
                    <a:pt x="274" y="587"/>
                  </a:cubicBezTo>
                  <a:cubicBezTo>
                    <a:pt x="274" y="557"/>
                    <a:pt x="274" y="522"/>
                    <a:pt x="277" y="516"/>
                  </a:cubicBezTo>
                  <a:cubicBezTo>
                    <a:pt x="279" y="512"/>
                    <a:pt x="306" y="469"/>
                    <a:pt x="338" y="419"/>
                  </a:cubicBezTo>
                  <a:cubicBezTo>
                    <a:pt x="375" y="360"/>
                    <a:pt x="417" y="293"/>
                    <a:pt x="428" y="275"/>
                  </a:cubicBezTo>
                  <a:cubicBezTo>
                    <a:pt x="437" y="260"/>
                    <a:pt x="448" y="237"/>
                    <a:pt x="458" y="217"/>
                  </a:cubicBezTo>
                  <a:cubicBezTo>
                    <a:pt x="471" y="194"/>
                    <a:pt x="481" y="173"/>
                    <a:pt x="486" y="167"/>
                  </a:cubicBezTo>
                  <a:cubicBezTo>
                    <a:pt x="495" y="156"/>
                    <a:pt x="504" y="143"/>
                    <a:pt x="496" y="126"/>
                  </a:cubicBezTo>
                  <a:cubicBezTo>
                    <a:pt x="490" y="113"/>
                    <a:pt x="369" y="72"/>
                    <a:pt x="289" y="47"/>
                  </a:cubicBezTo>
                  <a:cubicBezTo>
                    <a:pt x="288" y="47"/>
                    <a:pt x="288" y="46"/>
                    <a:pt x="287" y="46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30"/>
                    <a:pt x="4" y="66"/>
                    <a:pt x="9" y="89"/>
                  </a:cubicBezTo>
                  <a:cubicBezTo>
                    <a:pt x="15" y="116"/>
                    <a:pt x="56" y="175"/>
                    <a:pt x="122" y="189"/>
                  </a:cubicBezTo>
                  <a:cubicBezTo>
                    <a:pt x="190" y="203"/>
                    <a:pt x="362" y="199"/>
                    <a:pt x="363" y="1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45"/>
            <p:cNvSpPr/>
            <p:nvPr/>
          </p:nvSpPr>
          <p:spPr>
            <a:xfrm>
              <a:off x="5402867" y="3461109"/>
              <a:ext cx="535843" cy="266520"/>
            </a:xfrm>
            <a:custGeom>
              <a:avLst/>
              <a:gdLst/>
              <a:ahLst/>
              <a:cxnLst/>
              <a:rect l="l" t="t" r="r" b="b"/>
              <a:pathLst>
                <a:path w="411" h="204" extrusionOk="0">
                  <a:moveTo>
                    <a:pt x="288" y="43"/>
                  </a:moveTo>
                  <a:cubicBezTo>
                    <a:pt x="278" y="6"/>
                    <a:pt x="278" y="6"/>
                    <a:pt x="278" y="6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0" y="61"/>
                    <a:pt x="6" y="87"/>
                  </a:cubicBezTo>
                  <a:cubicBezTo>
                    <a:pt x="16" y="129"/>
                    <a:pt x="52" y="175"/>
                    <a:pt x="121" y="189"/>
                  </a:cubicBezTo>
                  <a:cubicBezTo>
                    <a:pt x="189" y="204"/>
                    <a:pt x="362" y="199"/>
                    <a:pt x="362" y="199"/>
                  </a:cubicBezTo>
                  <a:cubicBezTo>
                    <a:pt x="362" y="199"/>
                    <a:pt x="379" y="117"/>
                    <a:pt x="411" y="85"/>
                  </a:cubicBezTo>
                  <a:cubicBezTo>
                    <a:pt x="372" y="72"/>
                    <a:pt x="288" y="43"/>
                    <a:pt x="28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45"/>
            <p:cNvSpPr/>
            <p:nvPr/>
          </p:nvSpPr>
          <p:spPr>
            <a:xfrm>
              <a:off x="5400061" y="3458864"/>
              <a:ext cx="541455" cy="265959"/>
            </a:xfrm>
            <a:custGeom>
              <a:avLst/>
              <a:gdLst/>
              <a:ahLst/>
              <a:cxnLst/>
              <a:rect l="l" t="t" r="r" b="b"/>
              <a:pathLst>
                <a:path w="415" h="204" extrusionOk="0">
                  <a:moveTo>
                    <a:pt x="301" y="204"/>
                  </a:moveTo>
                  <a:cubicBezTo>
                    <a:pt x="244" y="204"/>
                    <a:pt x="164" y="202"/>
                    <a:pt x="122" y="193"/>
                  </a:cubicBezTo>
                  <a:cubicBezTo>
                    <a:pt x="51" y="178"/>
                    <a:pt x="15" y="130"/>
                    <a:pt x="6" y="90"/>
                  </a:cubicBezTo>
                  <a:cubicBezTo>
                    <a:pt x="0" y="63"/>
                    <a:pt x="11" y="23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81" y="6"/>
                    <a:pt x="281" y="6"/>
                    <a:pt x="282" y="7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301" y="47"/>
                    <a:pt x="377" y="73"/>
                    <a:pt x="413" y="85"/>
                  </a:cubicBezTo>
                  <a:cubicBezTo>
                    <a:pt x="414" y="85"/>
                    <a:pt x="415" y="86"/>
                    <a:pt x="415" y="87"/>
                  </a:cubicBezTo>
                  <a:cubicBezTo>
                    <a:pt x="415" y="87"/>
                    <a:pt x="415" y="88"/>
                    <a:pt x="414" y="88"/>
                  </a:cubicBezTo>
                  <a:cubicBezTo>
                    <a:pt x="383" y="120"/>
                    <a:pt x="366" y="200"/>
                    <a:pt x="366" y="201"/>
                  </a:cubicBezTo>
                  <a:cubicBezTo>
                    <a:pt x="366" y="202"/>
                    <a:pt x="365" y="203"/>
                    <a:pt x="364" y="203"/>
                  </a:cubicBezTo>
                  <a:cubicBezTo>
                    <a:pt x="364" y="203"/>
                    <a:pt x="337" y="204"/>
                    <a:pt x="301" y="204"/>
                  </a:cubicBezTo>
                  <a:close/>
                  <a:moveTo>
                    <a:pt x="15" y="23"/>
                  </a:moveTo>
                  <a:cubicBezTo>
                    <a:pt x="13" y="30"/>
                    <a:pt x="5" y="66"/>
                    <a:pt x="10" y="89"/>
                  </a:cubicBezTo>
                  <a:cubicBezTo>
                    <a:pt x="19" y="128"/>
                    <a:pt x="53" y="174"/>
                    <a:pt x="123" y="189"/>
                  </a:cubicBezTo>
                  <a:cubicBezTo>
                    <a:pt x="187" y="203"/>
                    <a:pt x="345" y="199"/>
                    <a:pt x="363" y="199"/>
                  </a:cubicBezTo>
                  <a:cubicBezTo>
                    <a:pt x="365" y="187"/>
                    <a:pt x="380" y="119"/>
                    <a:pt x="409" y="88"/>
                  </a:cubicBezTo>
                  <a:cubicBezTo>
                    <a:pt x="369" y="74"/>
                    <a:pt x="290" y="47"/>
                    <a:pt x="290" y="47"/>
                  </a:cubicBezTo>
                  <a:cubicBezTo>
                    <a:pt x="289" y="47"/>
                    <a:pt x="288" y="46"/>
                    <a:pt x="288" y="46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180" y="4"/>
                    <a:pt x="180" y="4"/>
                    <a:pt x="180" y="4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45"/>
            <p:cNvSpPr/>
            <p:nvPr/>
          </p:nvSpPr>
          <p:spPr>
            <a:xfrm>
              <a:off x="5874746" y="3687230"/>
              <a:ext cx="87530" cy="33666"/>
            </a:xfrm>
            <a:custGeom>
              <a:avLst/>
              <a:gdLst/>
              <a:ahLst/>
              <a:cxnLst/>
              <a:rect l="l" t="t" r="r" b="b"/>
              <a:pathLst>
                <a:path w="67" h="26" extrusionOk="0">
                  <a:moveTo>
                    <a:pt x="0" y="26"/>
                  </a:moveTo>
                  <a:cubicBezTo>
                    <a:pt x="24" y="19"/>
                    <a:pt x="46" y="11"/>
                    <a:pt x="6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45"/>
            <p:cNvSpPr/>
            <p:nvPr/>
          </p:nvSpPr>
          <p:spPr>
            <a:xfrm>
              <a:off x="5872501" y="3684424"/>
              <a:ext cx="93703" cy="39277"/>
            </a:xfrm>
            <a:custGeom>
              <a:avLst/>
              <a:gdLst/>
              <a:ahLst/>
              <a:cxnLst/>
              <a:rect l="l" t="t" r="r" b="b"/>
              <a:pathLst>
                <a:path w="72" h="30" extrusionOk="0">
                  <a:moveTo>
                    <a:pt x="2" y="30"/>
                  </a:moveTo>
                  <a:cubicBezTo>
                    <a:pt x="2" y="30"/>
                    <a:pt x="1" y="29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5" y="20"/>
                    <a:pt x="47" y="11"/>
                    <a:pt x="68" y="1"/>
                  </a:cubicBezTo>
                  <a:cubicBezTo>
                    <a:pt x="69" y="0"/>
                    <a:pt x="71" y="1"/>
                    <a:pt x="71" y="2"/>
                  </a:cubicBezTo>
                  <a:cubicBezTo>
                    <a:pt x="72" y="2"/>
                    <a:pt x="71" y="4"/>
                    <a:pt x="70" y="4"/>
                  </a:cubicBezTo>
                  <a:cubicBezTo>
                    <a:pt x="49" y="15"/>
                    <a:pt x="26" y="23"/>
                    <a:pt x="3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45"/>
            <p:cNvSpPr/>
            <p:nvPr/>
          </p:nvSpPr>
          <p:spPr>
            <a:xfrm>
              <a:off x="5660970" y="4100757"/>
              <a:ext cx="109413" cy="185161"/>
            </a:xfrm>
            <a:custGeom>
              <a:avLst/>
              <a:gdLst/>
              <a:ahLst/>
              <a:cxnLst/>
              <a:rect l="l" t="t" r="r" b="b"/>
              <a:pathLst>
                <a:path w="84" h="142" extrusionOk="0">
                  <a:moveTo>
                    <a:pt x="34" y="65"/>
                  </a:moveTo>
                  <a:cubicBezTo>
                    <a:pt x="27" y="49"/>
                    <a:pt x="27" y="17"/>
                    <a:pt x="28" y="0"/>
                  </a:cubicBezTo>
                  <a:cubicBezTo>
                    <a:pt x="13" y="7"/>
                    <a:pt x="0" y="14"/>
                    <a:pt x="1" y="19"/>
                  </a:cubicBezTo>
                  <a:cubicBezTo>
                    <a:pt x="3" y="27"/>
                    <a:pt x="9" y="82"/>
                    <a:pt x="24" y="104"/>
                  </a:cubicBezTo>
                  <a:cubicBezTo>
                    <a:pt x="38" y="126"/>
                    <a:pt x="63" y="136"/>
                    <a:pt x="72" y="139"/>
                  </a:cubicBezTo>
                  <a:cubicBezTo>
                    <a:pt x="82" y="142"/>
                    <a:pt x="84" y="142"/>
                    <a:pt x="84" y="132"/>
                  </a:cubicBezTo>
                  <a:cubicBezTo>
                    <a:pt x="84" y="122"/>
                    <a:pt x="77" y="109"/>
                    <a:pt x="77" y="100"/>
                  </a:cubicBezTo>
                  <a:cubicBezTo>
                    <a:pt x="67" y="99"/>
                    <a:pt x="57" y="97"/>
                    <a:pt x="47" y="94"/>
                  </a:cubicBezTo>
                  <a:cubicBezTo>
                    <a:pt x="47" y="94"/>
                    <a:pt x="43" y="88"/>
                    <a:pt x="34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45"/>
            <p:cNvSpPr/>
            <p:nvPr/>
          </p:nvSpPr>
          <p:spPr>
            <a:xfrm>
              <a:off x="5658164" y="4097951"/>
              <a:ext cx="115024" cy="189650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82" y="145"/>
                  </a:moveTo>
                  <a:cubicBezTo>
                    <a:pt x="80" y="145"/>
                    <a:pt x="77" y="144"/>
                    <a:pt x="74" y="143"/>
                  </a:cubicBezTo>
                  <a:cubicBezTo>
                    <a:pt x="66" y="141"/>
                    <a:pt x="40" y="131"/>
                    <a:pt x="24" y="107"/>
                  </a:cubicBezTo>
                  <a:cubicBezTo>
                    <a:pt x="12" y="88"/>
                    <a:pt x="5" y="48"/>
                    <a:pt x="2" y="29"/>
                  </a:cubicBezTo>
                  <a:cubicBezTo>
                    <a:pt x="2" y="25"/>
                    <a:pt x="1" y="23"/>
                    <a:pt x="1" y="21"/>
                  </a:cubicBezTo>
                  <a:cubicBezTo>
                    <a:pt x="0" y="16"/>
                    <a:pt x="8" y="11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16"/>
                    <a:pt x="30" y="50"/>
                    <a:pt x="37" y="66"/>
                  </a:cubicBezTo>
                  <a:cubicBezTo>
                    <a:pt x="45" y="84"/>
                    <a:pt x="49" y="92"/>
                    <a:pt x="51" y="94"/>
                  </a:cubicBezTo>
                  <a:cubicBezTo>
                    <a:pt x="60" y="97"/>
                    <a:pt x="70" y="99"/>
                    <a:pt x="79" y="100"/>
                  </a:cubicBezTo>
                  <a:cubicBezTo>
                    <a:pt x="80" y="100"/>
                    <a:pt x="81" y="101"/>
                    <a:pt x="81" y="102"/>
                  </a:cubicBezTo>
                  <a:cubicBezTo>
                    <a:pt x="81" y="106"/>
                    <a:pt x="83" y="111"/>
                    <a:pt x="84" y="117"/>
                  </a:cubicBezTo>
                  <a:cubicBezTo>
                    <a:pt x="86" y="123"/>
                    <a:pt x="88" y="129"/>
                    <a:pt x="88" y="134"/>
                  </a:cubicBezTo>
                  <a:cubicBezTo>
                    <a:pt x="88" y="139"/>
                    <a:pt x="88" y="142"/>
                    <a:pt x="85" y="144"/>
                  </a:cubicBezTo>
                  <a:cubicBezTo>
                    <a:pt x="84" y="144"/>
                    <a:pt x="83" y="145"/>
                    <a:pt x="82" y="145"/>
                  </a:cubicBezTo>
                  <a:close/>
                  <a:moveTo>
                    <a:pt x="28" y="5"/>
                  </a:moveTo>
                  <a:cubicBezTo>
                    <a:pt x="19" y="10"/>
                    <a:pt x="4" y="18"/>
                    <a:pt x="5" y="20"/>
                  </a:cubicBezTo>
                  <a:cubicBezTo>
                    <a:pt x="5" y="22"/>
                    <a:pt x="5" y="25"/>
                    <a:pt x="6" y="29"/>
                  </a:cubicBezTo>
                  <a:cubicBezTo>
                    <a:pt x="9" y="46"/>
                    <a:pt x="16" y="87"/>
                    <a:pt x="28" y="105"/>
                  </a:cubicBezTo>
                  <a:cubicBezTo>
                    <a:pt x="43" y="128"/>
                    <a:pt x="68" y="137"/>
                    <a:pt x="75" y="139"/>
                  </a:cubicBezTo>
                  <a:cubicBezTo>
                    <a:pt x="78" y="140"/>
                    <a:pt x="82" y="141"/>
                    <a:pt x="83" y="140"/>
                  </a:cubicBezTo>
                  <a:cubicBezTo>
                    <a:pt x="84" y="140"/>
                    <a:pt x="84" y="138"/>
                    <a:pt x="84" y="134"/>
                  </a:cubicBezTo>
                  <a:cubicBezTo>
                    <a:pt x="84" y="129"/>
                    <a:pt x="82" y="124"/>
                    <a:pt x="81" y="118"/>
                  </a:cubicBezTo>
                  <a:cubicBezTo>
                    <a:pt x="79" y="113"/>
                    <a:pt x="78" y="108"/>
                    <a:pt x="77" y="104"/>
                  </a:cubicBezTo>
                  <a:cubicBezTo>
                    <a:pt x="68" y="103"/>
                    <a:pt x="58" y="101"/>
                    <a:pt x="49" y="98"/>
                  </a:cubicBezTo>
                  <a:cubicBezTo>
                    <a:pt x="48" y="98"/>
                    <a:pt x="48" y="98"/>
                    <a:pt x="47" y="97"/>
                  </a:cubicBezTo>
                  <a:cubicBezTo>
                    <a:pt x="47" y="97"/>
                    <a:pt x="43" y="90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27" y="53"/>
                    <a:pt x="27" y="23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45"/>
            <p:cNvSpPr/>
            <p:nvPr/>
          </p:nvSpPr>
          <p:spPr>
            <a:xfrm>
              <a:off x="5648064" y="2984739"/>
              <a:ext cx="140834" cy="497130"/>
            </a:xfrm>
            <a:custGeom>
              <a:avLst/>
              <a:gdLst/>
              <a:ahLst/>
              <a:cxnLst/>
              <a:rect l="l" t="t" r="r" b="b"/>
              <a:pathLst>
                <a:path w="108" h="381" extrusionOk="0">
                  <a:moveTo>
                    <a:pt x="3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4" y="240"/>
                    <a:pt x="23" y="272"/>
                  </a:cubicBezTo>
                  <a:cubicBezTo>
                    <a:pt x="22" y="304"/>
                    <a:pt x="20" y="368"/>
                    <a:pt x="20" y="368"/>
                  </a:cubicBezTo>
                  <a:cubicBezTo>
                    <a:pt x="20" y="368"/>
                    <a:pt x="62" y="381"/>
                    <a:pt x="90" y="371"/>
                  </a:cubicBezTo>
                  <a:cubicBezTo>
                    <a:pt x="88" y="261"/>
                    <a:pt x="88" y="261"/>
                    <a:pt x="88" y="261"/>
                  </a:cubicBezTo>
                  <a:cubicBezTo>
                    <a:pt x="88" y="261"/>
                    <a:pt x="108" y="157"/>
                    <a:pt x="100" y="123"/>
                  </a:cubicBezTo>
                  <a:cubicBezTo>
                    <a:pt x="93" y="89"/>
                    <a:pt x="68" y="29"/>
                    <a:pt x="68" y="29"/>
                  </a:cubicBezTo>
                  <a:cubicBezTo>
                    <a:pt x="68" y="29"/>
                    <a:pt x="57" y="1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45"/>
            <p:cNvSpPr/>
            <p:nvPr/>
          </p:nvSpPr>
          <p:spPr>
            <a:xfrm>
              <a:off x="5645259" y="2982495"/>
              <a:ext cx="146445" cy="494325"/>
            </a:xfrm>
            <a:custGeom>
              <a:avLst/>
              <a:gdLst/>
              <a:ahLst/>
              <a:cxnLst/>
              <a:rect l="l" t="t" r="r" b="b"/>
              <a:pathLst>
                <a:path w="112" h="379" extrusionOk="0">
                  <a:moveTo>
                    <a:pt x="66" y="379"/>
                  </a:moveTo>
                  <a:cubicBezTo>
                    <a:pt x="44" y="379"/>
                    <a:pt x="23" y="372"/>
                    <a:pt x="21" y="372"/>
                  </a:cubicBezTo>
                  <a:cubicBezTo>
                    <a:pt x="21" y="372"/>
                    <a:pt x="20" y="371"/>
                    <a:pt x="20" y="370"/>
                  </a:cubicBezTo>
                  <a:cubicBezTo>
                    <a:pt x="20" y="370"/>
                    <a:pt x="22" y="306"/>
                    <a:pt x="23" y="274"/>
                  </a:cubicBezTo>
                  <a:cubicBezTo>
                    <a:pt x="24" y="242"/>
                    <a:pt x="0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60" y="1"/>
                    <a:pt x="72" y="30"/>
                    <a:pt x="72" y="30"/>
                  </a:cubicBezTo>
                  <a:cubicBezTo>
                    <a:pt x="72" y="31"/>
                    <a:pt x="97" y="91"/>
                    <a:pt x="104" y="124"/>
                  </a:cubicBezTo>
                  <a:cubicBezTo>
                    <a:pt x="112" y="158"/>
                    <a:pt x="93" y="257"/>
                    <a:pt x="92" y="264"/>
                  </a:cubicBezTo>
                  <a:cubicBezTo>
                    <a:pt x="94" y="373"/>
                    <a:pt x="94" y="373"/>
                    <a:pt x="94" y="373"/>
                  </a:cubicBezTo>
                  <a:cubicBezTo>
                    <a:pt x="94" y="374"/>
                    <a:pt x="93" y="375"/>
                    <a:pt x="92" y="375"/>
                  </a:cubicBezTo>
                  <a:cubicBezTo>
                    <a:pt x="84" y="378"/>
                    <a:pt x="75" y="379"/>
                    <a:pt x="66" y="379"/>
                  </a:cubicBezTo>
                  <a:close/>
                  <a:moveTo>
                    <a:pt x="24" y="368"/>
                  </a:moveTo>
                  <a:cubicBezTo>
                    <a:pt x="31" y="371"/>
                    <a:pt x="66" y="379"/>
                    <a:pt x="90" y="371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2"/>
                    <a:pt x="108" y="158"/>
                    <a:pt x="100" y="125"/>
                  </a:cubicBezTo>
                  <a:cubicBezTo>
                    <a:pt x="93" y="92"/>
                    <a:pt x="69" y="32"/>
                    <a:pt x="69" y="32"/>
                  </a:cubicBezTo>
                  <a:cubicBezTo>
                    <a:pt x="68" y="31"/>
                    <a:pt x="57" y="6"/>
                    <a:pt x="32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38"/>
                    <a:pt x="28" y="243"/>
                    <a:pt x="27" y="274"/>
                  </a:cubicBezTo>
                  <a:cubicBezTo>
                    <a:pt x="26" y="303"/>
                    <a:pt x="24" y="359"/>
                    <a:pt x="24" y="3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45"/>
            <p:cNvSpPr/>
            <p:nvPr/>
          </p:nvSpPr>
          <p:spPr>
            <a:xfrm>
              <a:off x="5648064" y="2980811"/>
              <a:ext cx="112219" cy="142518"/>
            </a:xfrm>
            <a:custGeom>
              <a:avLst/>
              <a:gdLst/>
              <a:ahLst/>
              <a:cxnLst/>
              <a:rect l="l" t="t" r="r" b="b"/>
              <a:pathLst>
                <a:path w="86" h="109" extrusionOk="0">
                  <a:moveTo>
                    <a:pt x="21" y="101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70" y="36"/>
                    <a:pt x="68" y="31"/>
                  </a:cubicBezTo>
                  <a:cubicBezTo>
                    <a:pt x="64" y="22"/>
                    <a:pt x="57" y="15"/>
                    <a:pt x="48" y="9"/>
                  </a:cubicBezTo>
                  <a:cubicBezTo>
                    <a:pt x="37" y="1"/>
                    <a:pt x="23" y="1"/>
                    <a:pt x="15" y="0"/>
                  </a:cubicBezTo>
                  <a:cubicBezTo>
                    <a:pt x="7" y="0"/>
                    <a:pt x="0" y="16"/>
                    <a:pt x="0" y="16"/>
                  </a:cubicBezTo>
                  <a:lnTo>
                    <a:pt x="21" y="1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45"/>
            <p:cNvSpPr/>
            <p:nvPr/>
          </p:nvSpPr>
          <p:spPr>
            <a:xfrm>
              <a:off x="5645259" y="2978567"/>
              <a:ext cx="117268" cy="147007"/>
            </a:xfrm>
            <a:custGeom>
              <a:avLst/>
              <a:gdLst/>
              <a:ahLst/>
              <a:cxnLst/>
              <a:rect l="l" t="t" r="r" b="b"/>
              <a:pathLst>
                <a:path w="90" h="113" extrusionOk="0">
                  <a:moveTo>
                    <a:pt x="88" y="113"/>
                  </a:moveTo>
                  <a:cubicBezTo>
                    <a:pt x="87" y="113"/>
                    <a:pt x="87" y="113"/>
                    <a:pt x="86" y="11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4" y="105"/>
                    <a:pt x="23" y="105"/>
                    <a:pt x="23" y="105"/>
                  </a:cubicBezTo>
                  <a:cubicBezTo>
                    <a:pt x="22" y="105"/>
                    <a:pt x="21" y="105"/>
                    <a:pt x="21" y="10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5"/>
                    <a:pt x="9" y="0"/>
                    <a:pt x="17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8" y="1"/>
                    <a:pt x="40" y="2"/>
                    <a:pt x="51" y="10"/>
                  </a:cubicBezTo>
                  <a:cubicBezTo>
                    <a:pt x="60" y="15"/>
                    <a:pt x="67" y="23"/>
                    <a:pt x="72" y="33"/>
                  </a:cubicBezTo>
                  <a:cubicBezTo>
                    <a:pt x="74" y="38"/>
                    <a:pt x="88" y="103"/>
                    <a:pt x="90" y="111"/>
                  </a:cubicBezTo>
                  <a:cubicBezTo>
                    <a:pt x="90" y="112"/>
                    <a:pt x="90" y="112"/>
                    <a:pt x="89" y="113"/>
                  </a:cubicBezTo>
                  <a:lnTo>
                    <a:pt x="88" y="113"/>
                  </a:lnTo>
                  <a:close/>
                  <a:moveTo>
                    <a:pt x="52" y="57"/>
                  </a:moveTo>
                  <a:cubicBezTo>
                    <a:pt x="53" y="57"/>
                    <a:pt x="53" y="57"/>
                    <a:pt x="54" y="58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78" y="73"/>
                    <a:pt x="70" y="37"/>
                    <a:pt x="69" y="34"/>
                  </a:cubicBezTo>
                  <a:cubicBezTo>
                    <a:pt x="64" y="26"/>
                    <a:pt x="57" y="18"/>
                    <a:pt x="49" y="13"/>
                  </a:cubicBezTo>
                  <a:cubicBezTo>
                    <a:pt x="39" y="6"/>
                    <a:pt x="27" y="5"/>
                    <a:pt x="20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7" y="12"/>
                    <a:pt x="4" y="1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2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45"/>
            <p:cNvSpPr/>
            <p:nvPr/>
          </p:nvSpPr>
          <p:spPr>
            <a:xfrm>
              <a:off x="5392206" y="2980811"/>
              <a:ext cx="315896" cy="572880"/>
            </a:xfrm>
            <a:custGeom>
              <a:avLst/>
              <a:gdLst/>
              <a:ahLst/>
              <a:cxnLst/>
              <a:rect l="l" t="t" r="r" b="b"/>
              <a:pathLst>
                <a:path w="242" h="439" extrusionOk="0">
                  <a:moveTo>
                    <a:pt x="203" y="0"/>
                  </a:moveTo>
                  <a:cubicBezTo>
                    <a:pt x="203" y="0"/>
                    <a:pt x="106" y="21"/>
                    <a:pt x="98" y="27"/>
                  </a:cubicBezTo>
                  <a:cubicBezTo>
                    <a:pt x="89" y="33"/>
                    <a:pt x="86" y="53"/>
                    <a:pt x="88" y="61"/>
                  </a:cubicBezTo>
                  <a:cubicBezTo>
                    <a:pt x="90" y="68"/>
                    <a:pt x="112" y="233"/>
                    <a:pt x="112" y="233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6"/>
                    <a:pt x="37" y="427"/>
                    <a:pt x="71" y="433"/>
                  </a:cubicBezTo>
                  <a:cubicBezTo>
                    <a:pt x="105" y="439"/>
                    <a:pt x="178" y="430"/>
                    <a:pt x="204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42" y="210"/>
                    <a:pt x="229" y="132"/>
                  </a:cubicBezTo>
                  <a:cubicBezTo>
                    <a:pt x="216" y="53"/>
                    <a:pt x="203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45"/>
            <p:cNvSpPr/>
            <p:nvPr/>
          </p:nvSpPr>
          <p:spPr>
            <a:xfrm>
              <a:off x="5389401" y="2978567"/>
              <a:ext cx="320945" cy="572880"/>
            </a:xfrm>
            <a:custGeom>
              <a:avLst/>
              <a:gdLst/>
              <a:ahLst/>
              <a:cxnLst/>
              <a:rect l="l" t="t" r="r" b="b"/>
              <a:pathLst>
                <a:path w="246" h="439" extrusionOk="0">
                  <a:moveTo>
                    <a:pt x="100" y="439"/>
                  </a:moveTo>
                  <a:cubicBezTo>
                    <a:pt x="90" y="439"/>
                    <a:pt x="80" y="438"/>
                    <a:pt x="73" y="437"/>
                  </a:cubicBezTo>
                  <a:cubicBezTo>
                    <a:pt x="38" y="431"/>
                    <a:pt x="2" y="401"/>
                    <a:pt x="1" y="400"/>
                  </a:cubicBezTo>
                  <a:cubicBezTo>
                    <a:pt x="0" y="399"/>
                    <a:pt x="0" y="398"/>
                    <a:pt x="0" y="397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04" y="177"/>
                    <a:pt x="89" y="69"/>
                    <a:pt x="88" y="63"/>
                  </a:cubicBezTo>
                  <a:cubicBezTo>
                    <a:pt x="86" y="55"/>
                    <a:pt x="89" y="34"/>
                    <a:pt x="98" y="28"/>
                  </a:cubicBezTo>
                  <a:cubicBezTo>
                    <a:pt x="107" y="22"/>
                    <a:pt x="195" y="2"/>
                    <a:pt x="205" y="0"/>
                  </a:cubicBezTo>
                  <a:cubicBezTo>
                    <a:pt x="206" y="0"/>
                    <a:pt x="207" y="0"/>
                    <a:pt x="207" y="1"/>
                  </a:cubicBezTo>
                  <a:cubicBezTo>
                    <a:pt x="207" y="2"/>
                    <a:pt x="221" y="56"/>
                    <a:pt x="233" y="133"/>
                  </a:cubicBezTo>
                  <a:cubicBezTo>
                    <a:pt x="246" y="211"/>
                    <a:pt x="234" y="409"/>
                    <a:pt x="234" y="411"/>
                  </a:cubicBezTo>
                  <a:cubicBezTo>
                    <a:pt x="234" y="411"/>
                    <a:pt x="233" y="412"/>
                    <a:pt x="233" y="412"/>
                  </a:cubicBezTo>
                  <a:cubicBezTo>
                    <a:pt x="207" y="423"/>
                    <a:pt x="207" y="423"/>
                    <a:pt x="207" y="423"/>
                  </a:cubicBezTo>
                  <a:cubicBezTo>
                    <a:pt x="186" y="432"/>
                    <a:pt x="137" y="439"/>
                    <a:pt x="100" y="439"/>
                  </a:cubicBezTo>
                  <a:close/>
                  <a:moveTo>
                    <a:pt x="5" y="398"/>
                  </a:moveTo>
                  <a:cubicBezTo>
                    <a:pt x="12" y="404"/>
                    <a:pt x="44" y="428"/>
                    <a:pt x="73" y="433"/>
                  </a:cubicBezTo>
                  <a:cubicBezTo>
                    <a:pt x="107" y="439"/>
                    <a:pt x="179" y="430"/>
                    <a:pt x="205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1" y="392"/>
                    <a:pt x="241" y="208"/>
                    <a:pt x="229" y="134"/>
                  </a:cubicBezTo>
                  <a:cubicBezTo>
                    <a:pt x="218" y="65"/>
                    <a:pt x="206" y="14"/>
                    <a:pt x="204" y="4"/>
                  </a:cubicBezTo>
                  <a:cubicBezTo>
                    <a:pt x="165" y="13"/>
                    <a:pt x="107" y="27"/>
                    <a:pt x="101" y="31"/>
                  </a:cubicBezTo>
                  <a:cubicBezTo>
                    <a:pt x="93" y="36"/>
                    <a:pt x="90" y="55"/>
                    <a:pt x="92" y="62"/>
                  </a:cubicBezTo>
                  <a:cubicBezTo>
                    <a:pt x="94" y="70"/>
                    <a:pt x="115" y="228"/>
                    <a:pt x="116" y="235"/>
                  </a:cubicBezTo>
                  <a:cubicBezTo>
                    <a:pt x="116" y="235"/>
                    <a:pt x="116" y="236"/>
                    <a:pt x="116" y="236"/>
                  </a:cubicBezTo>
                  <a:lnTo>
                    <a:pt x="5" y="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45"/>
            <p:cNvSpPr/>
            <p:nvPr/>
          </p:nvSpPr>
          <p:spPr>
            <a:xfrm>
              <a:off x="6047001" y="3210860"/>
              <a:ext cx="172256" cy="141957"/>
            </a:xfrm>
            <a:custGeom>
              <a:avLst/>
              <a:gdLst/>
              <a:ahLst/>
              <a:cxnLst/>
              <a:rect l="l" t="t" r="r" b="b"/>
              <a:pathLst>
                <a:path w="132" h="109" extrusionOk="0">
                  <a:moveTo>
                    <a:pt x="0" y="77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50" y="35"/>
                    <a:pt x="51" y="32"/>
                  </a:cubicBezTo>
                  <a:cubicBezTo>
                    <a:pt x="53" y="30"/>
                    <a:pt x="66" y="26"/>
                    <a:pt x="72" y="21"/>
                  </a:cubicBezTo>
                  <a:cubicBezTo>
                    <a:pt x="78" y="16"/>
                    <a:pt x="86" y="7"/>
                    <a:pt x="89" y="6"/>
                  </a:cubicBezTo>
                  <a:cubicBezTo>
                    <a:pt x="91" y="5"/>
                    <a:pt x="95" y="12"/>
                    <a:pt x="89" y="21"/>
                  </a:cubicBezTo>
                  <a:cubicBezTo>
                    <a:pt x="84" y="27"/>
                    <a:pt x="79" y="33"/>
                    <a:pt x="73" y="39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25" y="0"/>
                    <a:pt x="128" y="11"/>
                  </a:cubicBezTo>
                  <a:cubicBezTo>
                    <a:pt x="132" y="22"/>
                    <a:pt x="112" y="55"/>
                    <a:pt x="108" y="65"/>
                  </a:cubicBezTo>
                  <a:cubicBezTo>
                    <a:pt x="103" y="76"/>
                    <a:pt x="99" y="81"/>
                    <a:pt x="90" y="83"/>
                  </a:cubicBezTo>
                  <a:cubicBezTo>
                    <a:pt x="82" y="84"/>
                    <a:pt x="56" y="89"/>
                    <a:pt x="51" y="90"/>
                  </a:cubicBezTo>
                  <a:cubicBezTo>
                    <a:pt x="45" y="90"/>
                    <a:pt x="13" y="109"/>
                    <a:pt x="13" y="109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45"/>
            <p:cNvSpPr/>
            <p:nvPr/>
          </p:nvSpPr>
          <p:spPr>
            <a:xfrm>
              <a:off x="6044757" y="3214788"/>
              <a:ext cx="176183" cy="140835"/>
            </a:xfrm>
            <a:custGeom>
              <a:avLst/>
              <a:gdLst/>
              <a:ahLst/>
              <a:cxnLst/>
              <a:rect l="l" t="t" r="r" b="b"/>
              <a:pathLst>
                <a:path w="135" h="108" extrusionOk="0">
                  <a:moveTo>
                    <a:pt x="15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3" y="108"/>
                    <a:pt x="13" y="108"/>
                    <a:pt x="13" y="107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1"/>
                    <a:pt x="50" y="31"/>
                    <a:pt x="52" y="28"/>
                  </a:cubicBezTo>
                  <a:cubicBezTo>
                    <a:pt x="53" y="27"/>
                    <a:pt x="55" y="26"/>
                    <a:pt x="60" y="24"/>
                  </a:cubicBezTo>
                  <a:cubicBezTo>
                    <a:pt x="64" y="22"/>
                    <a:pt x="69" y="19"/>
                    <a:pt x="73" y="16"/>
                  </a:cubicBezTo>
                  <a:cubicBezTo>
                    <a:pt x="75" y="14"/>
                    <a:pt x="78" y="12"/>
                    <a:pt x="80" y="9"/>
                  </a:cubicBezTo>
                  <a:cubicBezTo>
                    <a:pt x="86" y="4"/>
                    <a:pt x="88" y="1"/>
                    <a:pt x="90" y="1"/>
                  </a:cubicBezTo>
                  <a:cubicBezTo>
                    <a:pt x="92" y="0"/>
                    <a:pt x="93" y="1"/>
                    <a:pt x="94" y="3"/>
                  </a:cubicBezTo>
                  <a:cubicBezTo>
                    <a:pt x="97" y="6"/>
                    <a:pt x="97" y="12"/>
                    <a:pt x="92" y="19"/>
                  </a:cubicBezTo>
                  <a:cubicBezTo>
                    <a:pt x="90" y="23"/>
                    <a:pt x="87" y="27"/>
                    <a:pt x="83" y="3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4" y="15"/>
                    <a:pt x="122" y="3"/>
                    <a:pt x="128" y="3"/>
                  </a:cubicBezTo>
                  <a:cubicBezTo>
                    <a:pt x="129" y="4"/>
                    <a:pt x="131" y="4"/>
                    <a:pt x="132" y="7"/>
                  </a:cubicBezTo>
                  <a:cubicBezTo>
                    <a:pt x="135" y="16"/>
                    <a:pt x="127" y="33"/>
                    <a:pt x="117" y="52"/>
                  </a:cubicBezTo>
                  <a:cubicBezTo>
                    <a:pt x="115" y="57"/>
                    <a:pt x="113" y="60"/>
                    <a:pt x="112" y="63"/>
                  </a:cubicBezTo>
                  <a:cubicBezTo>
                    <a:pt x="107" y="73"/>
                    <a:pt x="103" y="80"/>
                    <a:pt x="93" y="82"/>
                  </a:cubicBezTo>
                  <a:cubicBezTo>
                    <a:pt x="85" y="83"/>
                    <a:pt x="58" y="88"/>
                    <a:pt x="53" y="88"/>
                  </a:cubicBezTo>
                  <a:cubicBezTo>
                    <a:pt x="49" y="89"/>
                    <a:pt x="28" y="101"/>
                    <a:pt x="16" y="108"/>
                  </a:cubicBezTo>
                  <a:lnTo>
                    <a:pt x="15" y="108"/>
                  </a:lnTo>
                  <a:close/>
                  <a:moveTo>
                    <a:pt x="5" y="75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23" y="99"/>
                    <a:pt x="48" y="85"/>
                    <a:pt x="52" y="85"/>
                  </a:cubicBezTo>
                  <a:cubicBezTo>
                    <a:pt x="58" y="84"/>
                    <a:pt x="84" y="79"/>
                    <a:pt x="92" y="78"/>
                  </a:cubicBezTo>
                  <a:cubicBezTo>
                    <a:pt x="99" y="76"/>
                    <a:pt x="103" y="72"/>
                    <a:pt x="108" y="61"/>
                  </a:cubicBezTo>
                  <a:cubicBezTo>
                    <a:pt x="109" y="59"/>
                    <a:pt x="111" y="55"/>
                    <a:pt x="113" y="50"/>
                  </a:cubicBezTo>
                  <a:cubicBezTo>
                    <a:pt x="120" y="37"/>
                    <a:pt x="131" y="16"/>
                    <a:pt x="128" y="9"/>
                  </a:cubicBezTo>
                  <a:cubicBezTo>
                    <a:pt x="128" y="8"/>
                    <a:pt x="128" y="7"/>
                    <a:pt x="127" y="7"/>
                  </a:cubicBezTo>
                  <a:cubicBezTo>
                    <a:pt x="125" y="7"/>
                    <a:pt x="118" y="15"/>
                    <a:pt x="114" y="23"/>
                  </a:cubicBezTo>
                  <a:cubicBezTo>
                    <a:pt x="114" y="23"/>
                    <a:pt x="113" y="24"/>
                    <a:pt x="113" y="24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73" y="36"/>
                    <a:pt x="73" y="35"/>
                    <a:pt x="73" y="34"/>
                  </a:cubicBezTo>
                  <a:cubicBezTo>
                    <a:pt x="79" y="29"/>
                    <a:pt x="85" y="23"/>
                    <a:pt x="89" y="17"/>
                  </a:cubicBezTo>
                  <a:cubicBezTo>
                    <a:pt x="93" y="12"/>
                    <a:pt x="92" y="8"/>
                    <a:pt x="92" y="7"/>
                  </a:cubicBezTo>
                  <a:cubicBezTo>
                    <a:pt x="92" y="6"/>
                    <a:pt x="91" y="5"/>
                    <a:pt x="91" y="5"/>
                  </a:cubicBezTo>
                  <a:cubicBezTo>
                    <a:pt x="90" y="6"/>
                    <a:pt x="86" y="10"/>
                    <a:pt x="83" y="12"/>
                  </a:cubicBezTo>
                  <a:cubicBezTo>
                    <a:pt x="80" y="15"/>
                    <a:pt x="78" y="17"/>
                    <a:pt x="75" y="19"/>
                  </a:cubicBezTo>
                  <a:cubicBezTo>
                    <a:pt x="72" y="23"/>
                    <a:pt x="66" y="25"/>
                    <a:pt x="61" y="27"/>
                  </a:cubicBezTo>
                  <a:cubicBezTo>
                    <a:pt x="59" y="29"/>
                    <a:pt x="56" y="30"/>
                    <a:pt x="55" y="31"/>
                  </a:cubicBezTo>
                  <a:cubicBezTo>
                    <a:pt x="54" y="32"/>
                    <a:pt x="47" y="48"/>
                    <a:pt x="42" y="58"/>
                  </a:cubicBezTo>
                  <a:cubicBezTo>
                    <a:pt x="42" y="58"/>
                    <a:pt x="42" y="58"/>
                    <a:pt x="41" y="59"/>
                  </a:cubicBezTo>
                  <a:lnTo>
                    <a:pt x="5" y="7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45"/>
            <p:cNvSpPr/>
            <p:nvPr/>
          </p:nvSpPr>
          <p:spPr>
            <a:xfrm>
              <a:off x="6116577" y="3245648"/>
              <a:ext cx="93703" cy="54987"/>
            </a:xfrm>
            <a:custGeom>
              <a:avLst/>
              <a:gdLst/>
              <a:ahLst/>
              <a:cxnLst/>
              <a:rect l="l" t="t" r="r" b="b"/>
              <a:pathLst>
                <a:path w="72" h="42" extrusionOk="0">
                  <a:moveTo>
                    <a:pt x="0" y="42"/>
                  </a:moveTo>
                  <a:cubicBezTo>
                    <a:pt x="7" y="36"/>
                    <a:pt x="15" y="31"/>
                    <a:pt x="19" y="31"/>
                  </a:cubicBezTo>
                  <a:cubicBezTo>
                    <a:pt x="27" y="31"/>
                    <a:pt x="46" y="32"/>
                    <a:pt x="46" y="32"/>
                  </a:cubicBezTo>
                  <a:cubicBezTo>
                    <a:pt x="46" y="32"/>
                    <a:pt x="56" y="8"/>
                    <a:pt x="62" y="4"/>
                  </a:cubicBezTo>
                  <a:cubicBezTo>
                    <a:pt x="67" y="0"/>
                    <a:pt x="72" y="6"/>
                    <a:pt x="67" y="13"/>
                  </a:cubicBez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45"/>
            <p:cNvSpPr/>
            <p:nvPr/>
          </p:nvSpPr>
          <p:spPr>
            <a:xfrm>
              <a:off x="5723812" y="3004377"/>
              <a:ext cx="353488" cy="512840"/>
            </a:xfrm>
            <a:custGeom>
              <a:avLst/>
              <a:gdLst/>
              <a:ahLst/>
              <a:cxnLst/>
              <a:rect l="l" t="t" r="r" b="b"/>
              <a:pathLst>
                <a:path w="271" h="393" extrusionOk="0">
                  <a:moveTo>
                    <a:pt x="0" y="0"/>
                  </a:moveTo>
                  <a:cubicBezTo>
                    <a:pt x="0" y="0"/>
                    <a:pt x="25" y="106"/>
                    <a:pt x="24" y="146"/>
                  </a:cubicBezTo>
                  <a:cubicBezTo>
                    <a:pt x="23" y="185"/>
                    <a:pt x="11" y="205"/>
                    <a:pt x="13" y="219"/>
                  </a:cubicBezTo>
                  <a:cubicBezTo>
                    <a:pt x="16" y="232"/>
                    <a:pt x="21" y="392"/>
                    <a:pt x="21" y="392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37" y="332"/>
                    <a:pt x="38" y="321"/>
                  </a:cubicBezTo>
                  <a:cubicBezTo>
                    <a:pt x="38" y="309"/>
                    <a:pt x="46" y="263"/>
                    <a:pt x="46" y="263"/>
                  </a:cubicBezTo>
                  <a:cubicBezTo>
                    <a:pt x="46" y="263"/>
                    <a:pt x="84" y="339"/>
                    <a:pt x="89" y="343"/>
                  </a:cubicBezTo>
                  <a:cubicBezTo>
                    <a:pt x="95" y="346"/>
                    <a:pt x="271" y="271"/>
                    <a:pt x="271" y="271"/>
                  </a:cubicBezTo>
                  <a:cubicBezTo>
                    <a:pt x="258" y="228"/>
                    <a:pt x="258" y="228"/>
                    <a:pt x="258" y="22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97" y="167"/>
                    <a:pt x="93" y="148"/>
                  </a:cubicBezTo>
                  <a:cubicBezTo>
                    <a:pt x="89" y="129"/>
                    <a:pt x="86" y="62"/>
                    <a:pt x="76" y="45"/>
                  </a:cubicBezTo>
                  <a:cubicBezTo>
                    <a:pt x="65" y="2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45"/>
            <p:cNvSpPr/>
            <p:nvPr/>
          </p:nvSpPr>
          <p:spPr>
            <a:xfrm>
              <a:off x="5721006" y="3001572"/>
              <a:ext cx="360221" cy="518452"/>
            </a:xfrm>
            <a:custGeom>
              <a:avLst/>
              <a:gdLst/>
              <a:ahLst/>
              <a:cxnLst/>
              <a:rect l="l" t="t" r="r" b="b"/>
              <a:pathLst>
                <a:path w="276" h="397" extrusionOk="0">
                  <a:moveTo>
                    <a:pt x="44" y="397"/>
                  </a:moveTo>
                  <a:cubicBezTo>
                    <a:pt x="44" y="397"/>
                    <a:pt x="44" y="397"/>
                    <a:pt x="44" y="397"/>
                  </a:cubicBezTo>
                  <a:cubicBezTo>
                    <a:pt x="23" y="396"/>
                    <a:pt x="23" y="396"/>
                    <a:pt x="23" y="396"/>
                  </a:cubicBezTo>
                  <a:cubicBezTo>
                    <a:pt x="22" y="396"/>
                    <a:pt x="21" y="395"/>
                    <a:pt x="21" y="394"/>
                  </a:cubicBezTo>
                  <a:cubicBezTo>
                    <a:pt x="21" y="393"/>
                    <a:pt x="16" y="234"/>
                    <a:pt x="13" y="221"/>
                  </a:cubicBezTo>
                  <a:cubicBezTo>
                    <a:pt x="12" y="215"/>
                    <a:pt x="14" y="207"/>
                    <a:pt x="17" y="197"/>
                  </a:cubicBezTo>
                  <a:cubicBezTo>
                    <a:pt x="20" y="185"/>
                    <a:pt x="24" y="169"/>
                    <a:pt x="24" y="147"/>
                  </a:cubicBezTo>
                  <a:cubicBezTo>
                    <a:pt x="25" y="109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6" y="2"/>
                    <a:pt x="69" y="29"/>
                    <a:pt x="79" y="46"/>
                  </a:cubicBezTo>
                  <a:cubicBezTo>
                    <a:pt x="87" y="58"/>
                    <a:pt x="91" y="93"/>
                    <a:pt x="94" y="121"/>
                  </a:cubicBezTo>
                  <a:cubicBezTo>
                    <a:pt x="95" y="133"/>
                    <a:pt x="96" y="144"/>
                    <a:pt x="97" y="149"/>
                  </a:cubicBezTo>
                  <a:cubicBezTo>
                    <a:pt x="101" y="167"/>
                    <a:pt x="123" y="242"/>
                    <a:pt x="127" y="25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1" y="228"/>
                    <a:pt x="262" y="228"/>
                    <a:pt x="262" y="229"/>
                  </a:cubicBezTo>
                  <a:cubicBezTo>
                    <a:pt x="275" y="273"/>
                    <a:pt x="275" y="273"/>
                    <a:pt x="275" y="273"/>
                  </a:cubicBezTo>
                  <a:cubicBezTo>
                    <a:pt x="276" y="274"/>
                    <a:pt x="275" y="275"/>
                    <a:pt x="274" y="275"/>
                  </a:cubicBezTo>
                  <a:cubicBezTo>
                    <a:pt x="208" y="303"/>
                    <a:pt x="96" y="350"/>
                    <a:pt x="90" y="346"/>
                  </a:cubicBezTo>
                  <a:cubicBezTo>
                    <a:pt x="85" y="343"/>
                    <a:pt x="59" y="292"/>
                    <a:pt x="49" y="272"/>
                  </a:cubicBezTo>
                  <a:cubicBezTo>
                    <a:pt x="47" y="285"/>
                    <a:pt x="42" y="314"/>
                    <a:pt x="42" y="323"/>
                  </a:cubicBezTo>
                  <a:cubicBezTo>
                    <a:pt x="41" y="334"/>
                    <a:pt x="46" y="394"/>
                    <a:pt x="46" y="395"/>
                  </a:cubicBezTo>
                  <a:cubicBezTo>
                    <a:pt x="46" y="395"/>
                    <a:pt x="46" y="396"/>
                    <a:pt x="46" y="396"/>
                  </a:cubicBezTo>
                  <a:cubicBezTo>
                    <a:pt x="45" y="397"/>
                    <a:pt x="45" y="397"/>
                    <a:pt x="44" y="397"/>
                  </a:cubicBezTo>
                  <a:close/>
                  <a:moveTo>
                    <a:pt x="25" y="392"/>
                  </a:moveTo>
                  <a:cubicBezTo>
                    <a:pt x="42" y="393"/>
                    <a:pt x="42" y="393"/>
                    <a:pt x="42" y="393"/>
                  </a:cubicBezTo>
                  <a:cubicBezTo>
                    <a:pt x="41" y="382"/>
                    <a:pt x="37" y="333"/>
                    <a:pt x="38" y="322"/>
                  </a:cubicBezTo>
                  <a:cubicBezTo>
                    <a:pt x="38" y="311"/>
                    <a:pt x="46" y="267"/>
                    <a:pt x="46" y="265"/>
                  </a:cubicBezTo>
                  <a:cubicBezTo>
                    <a:pt x="46" y="264"/>
                    <a:pt x="47" y="264"/>
                    <a:pt x="48" y="264"/>
                  </a:cubicBezTo>
                  <a:cubicBezTo>
                    <a:pt x="49" y="263"/>
                    <a:pt x="49" y="264"/>
                    <a:pt x="50" y="265"/>
                  </a:cubicBezTo>
                  <a:cubicBezTo>
                    <a:pt x="64" y="293"/>
                    <a:pt x="88" y="338"/>
                    <a:pt x="92" y="343"/>
                  </a:cubicBezTo>
                  <a:cubicBezTo>
                    <a:pt x="102" y="343"/>
                    <a:pt x="203" y="301"/>
                    <a:pt x="271" y="272"/>
                  </a:cubicBezTo>
                  <a:cubicBezTo>
                    <a:pt x="259" y="232"/>
                    <a:pt x="259" y="232"/>
                    <a:pt x="259" y="232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5" y="259"/>
                    <a:pt x="124" y="259"/>
                    <a:pt x="124" y="258"/>
                  </a:cubicBezTo>
                  <a:cubicBezTo>
                    <a:pt x="123" y="254"/>
                    <a:pt x="97" y="169"/>
                    <a:pt x="93" y="150"/>
                  </a:cubicBezTo>
                  <a:cubicBezTo>
                    <a:pt x="92" y="144"/>
                    <a:pt x="91" y="134"/>
                    <a:pt x="90" y="121"/>
                  </a:cubicBezTo>
                  <a:cubicBezTo>
                    <a:pt x="87" y="95"/>
                    <a:pt x="83" y="59"/>
                    <a:pt x="76" y="48"/>
                  </a:cubicBezTo>
                  <a:cubicBezTo>
                    <a:pt x="67" y="34"/>
                    <a:pt x="19" y="12"/>
                    <a:pt x="5" y="6"/>
                  </a:cubicBezTo>
                  <a:cubicBezTo>
                    <a:pt x="10" y="25"/>
                    <a:pt x="29" y="112"/>
                    <a:pt x="28" y="148"/>
                  </a:cubicBezTo>
                  <a:cubicBezTo>
                    <a:pt x="28" y="170"/>
                    <a:pt x="23" y="186"/>
                    <a:pt x="20" y="198"/>
                  </a:cubicBezTo>
                  <a:cubicBezTo>
                    <a:pt x="18" y="208"/>
                    <a:pt x="16" y="215"/>
                    <a:pt x="17" y="220"/>
                  </a:cubicBezTo>
                  <a:cubicBezTo>
                    <a:pt x="20" y="233"/>
                    <a:pt x="24" y="373"/>
                    <a:pt x="25" y="3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45"/>
            <p:cNvSpPr/>
            <p:nvPr/>
          </p:nvSpPr>
          <p:spPr>
            <a:xfrm>
              <a:off x="5781043" y="3137357"/>
              <a:ext cx="27494" cy="213216"/>
            </a:xfrm>
            <a:custGeom>
              <a:avLst/>
              <a:gdLst/>
              <a:ahLst/>
              <a:cxnLst/>
              <a:rect l="l" t="t" r="r" b="b"/>
              <a:pathLst>
                <a:path w="21" h="163" extrusionOk="0">
                  <a:moveTo>
                    <a:pt x="2" y="163"/>
                  </a:moveTo>
                  <a:cubicBezTo>
                    <a:pt x="2" y="163"/>
                    <a:pt x="2" y="163"/>
                    <a:pt x="2" y="163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0" y="161"/>
                    <a:pt x="5" y="141"/>
                    <a:pt x="12" y="92"/>
                  </a:cubicBezTo>
                  <a:cubicBezTo>
                    <a:pt x="17" y="62"/>
                    <a:pt x="17" y="32"/>
                    <a:pt x="13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21" y="32"/>
                    <a:pt x="21" y="62"/>
                    <a:pt x="16" y="93"/>
                  </a:cubicBezTo>
                  <a:cubicBezTo>
                    <a:pt x="9" y="142"/>
                    <a:pt x="4" y="162"/>
                    <a:pt x="4" y="162"/>
                  </a:cubicBezTo>
                  <a:cubicBezTo>
                    <a:pt x="4" y="163"/>
                    <a:pt x="3" y="163"/>
                    <a:pt x="2" y="1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45"/>
            <p:cNvSpPr/>
            <p:nvPr/>
          </p:nvSpPr>
          <p:spPr>
            <a:xfrm>
              <a:off x="5744572" y="3079003"/>
              <a:ext cx="39277" cy="191895"/>
            </a:xfrm>
            <a:custGeom>
              <a:avLst/>
              <a:gdLst/>
              <a:ahLst/>
              <a:cxnLst/>
              <a:rect l="l" t="t" r="r" b="b"/>
              <a:pathLst>
                <a:path w="30" h="147" extrusionOk="0">
                  <a:moveTo>
                    <a:pt x="2" y="147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9" y="124"/>
                    <a:pt x="16" y="103"/>
                    <a:pt x="21" y="82"/>
                  </a:cubicBezTo>
                  <a:cubicBezTo>
                    <a:pt x="26" y="63"/>
                    <a:pt x="23" y="28"/>
                    <a:pt x="20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7" y="28"/>
                    <a:pt x="30" y="63"/>
                    <a:pt x="25" y="83"/>
                  </a:cubicBezTo>
                  <a:cubicBezTo>
                    <a:pt x="20" y="104"/>
                    <a:pt x="12" y="125"/>
                    <a:pt x="4" y="146"/>
                  </a:cubicBezTo>
                  <a:cubicBezTo>
                    <a:pt x="3" y="146"/>
                    <a:pt x="3" y="147"/>
                    <a:pt x="2" y="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5761405" y="3024016"/>
              <a:ext cx="11783" cy="41521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7" y="32"/>
                  </a:moveTo>
                  <a:cubicBezTo>
                    <a:pt x="6" y="32"/>
                    <a:pt x="5" y="31"/>
                    <a:pt x="5" y="30"/>
                  </a:cubicBezTo>
                  <a:cubicBezTo>
                    <a:pt x="2" y="1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6" y="13"/>
                    <a:pt x="9" y="30"/>
                  </a:cubicBezTo>
                  <a:cubicBezTo>
                    <a:pt x="9" y="31"/>
                    <a:pt x="8" y="32"/>
                    <a:pt x="7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5666019" y="3217032"/>
              <a:ext cx="30299" cy="67893"/>
            </a:xfrm>
            <a:custGeom>
              <a:avLst/>
              <a:gdLst/>
              <a:ahLst/>
              <a:cxnLst/>
              <a:rect l="l" t="t" r="r" b="b"/>
              <a:pathLst>
                <a:path w="23" h="52" extrusionOk="0">
                  <a:moveTo>
                    <a:pt x="21" y="52"/>
                  </a:moveTo>
                  <a:cubicBezTo>
                    <a:pt x="20" y="52"/>
                    <a:pt x="19" y="52"/>
                    <a:pt x="19" y="51"/>
                  </a:cubicBezTo>
                  <a:cubicBezTo>
                    <a:pt x="19" y="51"/>
                    <a:pt x="10" y="2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4" y="25"/>
                    <a:pt x="23" y="49"/>
                    <a:pt x="23" y="50"/>
                  </a:cubicBezTo>
                  <a:cubicBezTo>
                    <a:pt x="23" y="51"/>
                    <a:pt x="23" y="52"/>
                    <a:pt x="21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5605982" y="2993717"/>
              <a:ext cx="58915" cy="209288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2" y="160"/>
                  </a:moveTo>
                  <a:cubicBezTo>
                    <a:pt x="41" y="160"/>
                    <a:pt x="41" y="160"/>
                    <a:pt x="40" y="159"/>
                  </a:cubicBezTo>
                  <a:cubicBezTo>
                    <a:pt x="37" y="152"/>
                    <a:pt x="34" y="145"/>
                    <a:pt x="32" y="139"/>
                  </a:cubicBezTo>
                  <a:cubicBezTo>
                    <a:pt x="18" y="110"/>
                    <a:pt x="1" y="7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22" y="109"/>
                    <a:pt x="35" y="137"/>
                  </a:cubicBezTo>
                  <a:cubicBezTo>
                    <a:pt x="38" y="144"/>
                    <a:pt x="41" y="151"/>
                    <a:pt x="44" y="158"/>
                  </a:cubicBezTo>
                  <a:cubicBezTo>
                    <a:pt x="45" y="159"/>
                    <a:pt x="44" y="160"/>
                    <a:pt x="43" y="160"/>
                  </a:cubicBezTo>
                  <a:lnTo>
                    <a:pt x="42" y="1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5890456" y="3188416"/>
              <a:ext cx="185722" cy="125124"/>
            </a:xfrm>
            <a:custGeom>
              <a:avLst/>
              <a:gdLst/>
              <a:ahLst/>
              <a:cxnLst/>
              <a:rect l="l" t="t" r="r" b="b"/>
              <a:pathLst>
                <a:path w="142" h="96" extrusionOk="0">
                  <a:moveTo>
                    <a:pt x="0" y="71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49" y="38"/>
                    <a:pt x="54" y="32"/>
                  </a:cubicBezTo>
                  <a:cubicBezTo>
                    <a:pt x="58" y="26"/>
                    <a:pt x="69" y="26"/>
                    <a:pt x="76" y="21"/>
                  </a:cubicBezTo>
                  <a:cubicBezTo>
                    <a:pt x="84" y="17"/>
                    <a:pt x="94" y="0"/>
                    <a:pt x="98" y="3"/>
                  </a:cubicBezTo>
                  <a:cubicBezTo>
                    <a:pt x="101" y="6"/>
                    <a:pt x="98" y="20"/>
                    <a:pt x="94" y="24"/>
                  </a:cubicBezTo>
                  <a:cubicBezTo>
                    <a:pt x="89" y="28"/>
                    <a:pt x="83" y="31"/>
                    <a:pt x="78" y="35"/>
                  </a:cubicBezTo>
                  <a:cubicBezTo>
                    <a:pt x="75" y="37"/>
                    <a:pt x="113" y="28"/>
                    <a:pt x="113" y="28"/>
                  </a:cubicBezTo>
                  <a:cubicBezTo>
                    <a:pt x="113" y="28"/>
                    <a:pt x="139" y="6"/>
                    <a:pt x="140" y="12"/>
                  </a:cubicBezTo>
                  <a:cubicBezTo>
                    <a:pt x="142" y="18"/>
                    <a:pt x="129" y="40"/>
                    <a:pt x="129" y="40"/>
                  </a:cubicBezTo>
                  <a:cubicBezTo>
                    <a:pt x="129" y="40"/>
                    <a:pt x="110" y="57"/>
                    <a:pt x="101" y="65"/>
                  </a:cubicBezTo>
                  <a:cubicBezTo>
                    <a:pt x="92" y="72"/>
                    <a:pt x="70" y="75"/>
                    <a:pt x="64" y="77"/>
                  </a:cubicBezTo>
                  <a:cubicBezTo>
                    <a:pt x="58" y="78"/>
                    <a:pt x="47" y="80"/>
                    <a:pt x="47" y="80"/>
                  </a:cubicBezTo>
                  <a:cubicBezTo>
                    <a:pt x="2" y="96"/>
                    <a:pt x="2" y="96"/>
                    <a:pt x="2" y="96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45"/>
            <p:cNvSpPr/>
            <p:nvPr/>
          </p:nvSpPr>
          <p:spPr>
            <a:xfrm>
              <a:off x="5888212" y="3187294"/>
              <a:ext cx="190211" cy="129052"/>
            </a:xfrm>
            <a:custGeom>
              <a:avLst/>
              <a:gdLst/>
              <a:ahLst/>
              <a:cxnLst/>
              <a:rect l="l" t="t" r="r" b="b"/>
              <a:pathLst>
                <a:path w="146" h="99" extrusionOk="0">
                  <a:moveTo>
                    <a:pt x="4" y="99"/>
                  </a:moveTo>
                  <a:cubicBezTo>
                    <a:pt x="3" y="99"/>
                    <a:pt x="3" y="99"/>
                    <a:pt x="2" y="99"/>
                  </a:cubicBezTo>
                  <a:cubicBezTo>
                    <a:pt x="2" y="99"/>
                    <a:pt x="2" y="98"/>
                    <a:pt x="2" y="9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4" y="58"/>
                    <a:pt x="50" y="37"/>
                    <a:pt x="54" y="32"/>
                  </a:cubicBezTo>
                  <a:cubicBezTo>
                    <a:pt x="57" y="28"/>
                    <a:pt x="62" y="26"/>
                    <a:pt x="68" y="24"/>
                  </a:cubicBezTo>
                  <a:cubicBezTo>
                    <a:pt x="71" y="23"/>
                    <a:pt x="74" y="22"/>
                    <a:pt x="77" y="21"/>
                  </a:cubicBezTo>
                  <a:cubicBezTo>
                    <a:pt x="80" y="19"/>
                    <a:pt x="84" y="15"/>
                    <a:pt x="87" y="11"/>
                  </a:cubicBezTo>
                  <a:cubicBezTo>
                    <a:pt x="93" y="5"/>
                    <a:pt x="97" y="0"/>
                    <a:pt x="101" y="2"/>
                  </a:cubicBezTo>
                  <a:cubicBezTo>
                    <a:pt x="102" y="4"/>
                    <a:pt x="103" y="5"/>
                    <a:pt x="103" y="8"/>
                  </a:cubicBezTo>
                  <a:cubicBezTo>
                    <a:pt x="103" y="14"/>
                    <a:pt x="100" y="23"/>
                    <a:pt x="97" y="26"/>
                  </a:cubicBezTo>
                  <a:cubicBezTo>
                    <a:pt x="94" y="29"/>
                    <a:pt x="91" y="31"/>
                    <a:pt x="87" y="33"/>
                  </a:cubicBezTo>
                  <a:cubicBezTo>
                    <a:pt x="95" y="32"/>
                    <a:pt x="106" y="29"/>
                    <a:pt x="114" y="27"/>
                  </a:cubicBezTo>
                  <a:cubicBezTo>
                    <a:pt x="121" y="21"/>
                    <a:pt x="137" y="9"/>
                    <a:pt x="142" y="10"/>
                  </a:cubicBezTo>
                  <a:cubicBezTo>
                    <a:pt x="143" y="11"/>
                    <a:pt x="144" y="11"/>
                    <a:pt x="144" y="13"/>
                  </a:cubicBezTo>
                  <a:cubicBezTo>
                    <a:pt x="146" y="19"/>
                    <a:pt x="135" y="38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14" y="60"/>
                    <a:pt x="104" y="67"/>
                  </a:cubicBezTo>
                  <a:cubicBezTo>
                    <a:pt x="96" y="74"/>
                    <a:pt x="79" y="77"/>
                    <a:pt x="70" y="79"/>
                  </a:cubicBezTo>
                  <a:cubicBezTo>
                    <a:pt x="68" y="79"/>
                    <a:pt x="67" y="79"/>
                    <a:pt x="66" y="80"/>
                  </a:cubicBezTo>
                  <a:cubicBezTo>
                    <a:pt x="60" y="81"/>
                    <a:pt x="50" y="83"/>
                    <a:pt x="50" y="83"/>
                  </a:cubicBezTo>
                  <a:cubicBezTo>
                    <a:pt x="4" y="99"/>
                    <a:pt x="4" y="99"/>
                    <a:pt x="4" y="99"/>
                  </a:cubicBezTo>
                  <a:close/>
                  <a:moveTo>
                    <a:pt x="4" y="7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60" y="77"/>
                    <a:pt x="65" y="76"/>
                  </a:cubicBezTo>
                  <a:cubicBezTo>
                    <a:pt x="66" y="75"/>
                    <a:pt x="68" y="75"/>
                    <a:pt x="69" y="75"/>
                  </a:cubicBezTo>
                  <a:cubicBezTo>
                    <a:pt x="77" y="73"/>
                    <a:pt x="95" y="70"/>
                    <a:pt x="102" y="64"/>
                  </a:cubicBezTo>
                  <a:cubicBezTo>
                    <a:pt x="110" y="57"/>
                    <a:pt x="127" y="41"/>
                    <a:pt x="129" y="39"/>
                  </a:cubicBezTo>
                  <a:cubicBezTo>
                    <a:pt x="134" y="31"/>
                    <a:pt x="140" y="18"/>
                    <a:pt x="140" y="14"/>
                  </a:cubicBezTo>
                  <a:cubicBezTo>
                    <a:pt x="137" y="14"/>
                    <a:pt x="126" y="23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79" y="40"/>
                    <a:pt x="78" y="39"/>
                    <a:pt x="78" y="37"/>
                  </a:cubicBezTo>
                  <a:cubicBezTo>
                    <a:pt x="77" y="36"/>
                    <a:pt x="78" y="35"/>
                    <a:pt x="78" y="34"/>
                  </a:cubicBezTo>
                  <a:cubicBezTo>
                    <a:pt x="84" y="31"/>
                    <a:pt x="89" y="27"/>
                    <a:pt x="94" y="23"/>
                  </a:cubicBezTo>
                  <a:cubicBezTo>
                    <a:pt x="97" y="21"/>
                    <a:pt x="99" y="13"/>
                    <a:pt x="99" y="8"/>
                  </a:cubicBezTo>
                  <a:cubicBezTo>
                    <a:pt x="99" y="6"/>
                    <a:pt x="99" y="6"/>
                    <a:pt x="98" y="6"/>
                  </a:cubicBezTo>
                  <a:cubicBezTo>
                    <a:pt x="97" y="6"/>
                    <a:pt x="93" y="11"/>
                    <a:pt x="90" y="14"/>
                  </a:cubicBezTo>
                  <a:cubicBezTo>
                    <a:pt x="87" y="18"/>
                    <a:pt x="83" y="22"/>
                    <a:pt x="79" y="24"/>
                  </a:cubicBezTo>
                  <a:cubicBezTo>
                    <a:pt x="76" y="26"/>
                    <a:pt x="72" y="27"/>
                    <a:pt x="69" y="28"/>
                  </a:cubicBezTo>
                  <a:cubicBezTo>
                    <a:pt x="64" y="30"/>
                    <a:pt x="59" y="31"/>
                    <a:pt x="57" y="34"/>
                  </a:cubicBezTo>
                  <a:cubicBezTo>
                    <a:pt x="53" y="40"/>
                    <a:pt x="34" y="64"/>
                    <a:pt x="33" y="65"/>
                  </a:cubicBezTo>
                  <a:cubicBezTo>
                    <a:pt x="33" y="65"/>
                    <a:pt x="33" y="65"/>
                    <a:pt x="32" y="65"/>
                  </a:cubicBezTo>
                  <a:lnTo>
                    <a:pt x="4" y="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45"/>
            <p:cNvSpPr/>
            <p:nvPr/>
          </p:nvSpPr>
          <p:spPr>
            <a:xfrm>
              <a:off x="6018385" y="3245648"/>
              <a:ext cx="32543" cy="14588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cubicBezTo>
                    <a:pt x="25" y="0"/>
                    <a:pt x="9" y="8"/>
                    <a:pt x="0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45"/>
            <p:cNvSpPr/>
            <p:nvPr/>
          </p:nvSpPr>
          <p:spPr>
            <a:xfrm>
              <a:off x="6016141" y="3243404"/>
              <a:ext cx="36471" cy="19638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2" y="15"/>
                  </a:moveTo>
                  <a:cubicBezTo>
                    <a:pt x="2" y="15"/>
                    <a:pt x="1" y="15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10" y="8"/>
                    <a:pt x="26" y="0"/>
                    <a:pt x="26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12" y="11"/>
                    <a:pt x="3" y="15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45"/>
            <p:cNvSpPr/>
            <p:nvPr/>
          </p:nvSpPr>
          <p:spPr>
            <a:xfrm>
              <a:off x="5971815" y="3231621"/>
              <a:ext cx="23005" cy="8978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45"/>
            <p:cNvSpPr/>
            <p:nvPr/>
          </p:nvSpPr>
          <p:spPr>
            <a:xfrm>
              <a:off x="5465148" y="3008305"/>
              <a:ext cx="469634" cy="428116"/>
            </a:xfrm>
            <a:custGeom>
              <a:avLst/>
              <a:gdLst/>
              <a:ahLst/>
              <a:cxnLst/>
              <a:rect l="l" t="t" r="r" b="b"/>
              <a:pathLst>
                <a:path w="360" h="328" extrusionOk="0">
                  <a:moveTo>
                    <a:pt x="58" y="0"/>
                  </a:moveTo>
                  <a:cubicBezTo>
                    <a:pt x="58" y="0"/>
                    <a:pt x="13" y="15"/>
                    <a:pt x="7" y="27"/>
                  </a:cubicBezTo>
                  <a:cubicBezTo>
                    <a:pt x="0" y="38"/>
                    <a:pt x="24" y="132"/>
                    <a:pt x="42" y="184"/>
                  </a:cubicBezTo>
                  <a:cubicBezTo>
                    <a:pt x="61" y="235"/>
                    <a:pt x="109" y="322"/>
                    <a:pt x="115" y="325"/>
                  </a:cubicBezTo>
                  <a:cubicBezTo>
                    <a:pt x="122" y="328"/>
                    <a:pt x="281" y="272"/>
                    <a:pt x="317" y="260"/>
                  </a:cubicBezTo>
                  <a:cubicBezTo>
                    <a:pt x="353" y="249"/>
                    <a:pt x="360" y="243"/>
                    <a:pt x="360" y="243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05" y="59"/>
                    <a:pt x="105" y="59"/>
                    <a:pt x="105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45"/>
            <p:cNvSpPr/>
            <p:nvPr/>
          </p:nvSpPr>
          <p:spPr>
            <a:xfrm>
              <a:off x="5461220" y="3005500"/>
              <a:ext cx="476368" cy="429799"/>
            </a:xfrm>
            <a:custGeom>
              <a:avLst/>
              <a:gdLst/>
              <a:ahLst/>
              <a:cxnLst/>
              <a:rect l="l" t="t" r="r" b="b"/>
              <a:pathLst>
                <a:path w="365" h="329" extrusionOk="0">
                  <a:moveTo>
                    <a:pt x="119" y="329"/>
                  </a:moveTo>
                  <a:cubicBezTo>
                    <a:pt x="118" y="329"/>
                    <a:pt x="118" y="329"/>
                    <a:pt x="118" y="329"/>
                  </a:cubicBezTo>
                  <a:cubicBezTo>
                    <a:pt x="110" y="325"/>
                    <a:pt x="61" y="235"/>
                    <a:pt x="44" y="186"/>
                  </a:cubicBezTo>
                  <a:cubicBezTo>
                    <a:pt x="27" y="139"/>
                    <a:pt x="0" y="41"/>
                    <a:pt x="8" y="28"/>
                  </a:cubicBezTo>
                  <a:cubicBezTo>
                    <a:pt x="15" y="16"/>
                    <a:pt x="59" y="1"/>
                    <a:pt x="61" y="0"/>
                  </a:cubicBezTo>
                  <a:cubicBezTo>
                    <a:pt x="62" y="0"/>
                    <a:pt x="63" y="1"/>
                    <a:pt x="63" y="2"/>
                  </a:cubicBezTo>
                  <a:cubicBezTo>
                    <a:pt x="64" y="3"/>
                    <a:pt x="63" y="4"/>
                    <a:pt x="62" y="4"/>
                  </a:cubicBezTo>
                  <a:cubicBezTo>
                    <a:pt x="50" y="8"/>
                    <a:pt x="17" y="21"/>
                    <a:pt x="11" y="30"/>
                  </a:cubicBezTo>
                  <a:cubicBezTo>
                    <a:pt x="5" y="40"/>
                    <a:pt x="27" y="128"/>
                    <a:pt x="47" y="185"/>
                  </a:cubicBezTo>
                  <a:cubicBezTo>
                    <a:pt x="66" y="237"/>
                    <a:pt x="113" y="322"/>
                    <a:pt x="119" y="325"/>
                  </a:cubicBezTo>
                  <a:cubicBezTo>
                    <a:pt x="126" y="326"/>
                    <a:pt x="207" y="298"/>
                    <a:pt x="261" y="280"/>
                  </a:cubicBezTo>
                  <a:cubicBezTo>
                    <a:pt x="286" y="271"/>
                    <a:pt x="308" y="264"/>
                    <a:pt x="319" y="261"/>
                  </a:cubicBezTo>
                  <a:cubicBezTo>
                    <a:pt x="347" y="252"/>
                    <a:pt x="357" y="246"/>
                    <a:pt x="360" y="244"/>
                  </a:cubicBezTo>
                  <a:cubicBezTo>
                    <a:pt x="345" y="206"/>
                    <a:pt x="345" y="206"/>
                    <a:pt x="345" y="206"/>
                  </a:cubicBezTo>
                  <a:cubicBezTo>
                    <a:pt x="164" y="239"/>
                    <a:pt x="164" y="239"/>
                    <a:pt x="164" y="239"/>
                  </a:cubicBezTo>
                  <a:cubicBezTo>
                    <a:pt x="163" y="239"/>
                    <a:pt x="162" y="238"/>
                    <a:pt x="162" y="237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6" y="59"/>
                    <a:pt x="107" y="59"/>
                  </a:cubicBezTo>
                  <a:cubicBezTo>
                    <a:pt x="108" y="59"/>
                    <a:pt x="110" y="59"/>
                    <a:pt x="110" y="60"/>
                  </a:cubicBezTo>
                  <a:cubicBezTo>
                    <a:pt x="165" y="234"/>
                    <a:pt x="165" y="234"/>
                    <a:pt x="165" y="234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7" y="202"/>
                    <a:pt x="348" y="202"/>
                    <a:pt x="348" y="203"/>
                  </a:cubicBezTo>
                  <a:cubicBezTo>
                    <a:pt x="364" y="244"/>
                    <a:pt x="364" y="244"/>
                    <a:pt x="364" y="244"/>
                  </a:cubicBezTo>
                  <a:cubicBezTo>
                    <a:pt x="365" y="245"/>
                    <a:pt x="365" y="246"/>
                    <a:pt x="364" y="246"/>
                  </a:cubicBezTo>
                  <a:cubicBezTo>
                    <a:pt x="364" y="247"/>
                    <a:pt x="357" y="253"/>
                    <a:pt x="321" y="264"/>
                  </a:cubicBezTo>
                  <a:cubicBezTo>
                    <a:pt x="310" y="268"/>
                    <a:pt x="288" y="275"/>
                    <a:pt x="262" y="284"/>
                  </a:cubicBezTo>
                  <a:cubicBezTo>
                    <a:pt x="172" y="315"/>
                    <a:pt x="128" y="329"/>
                    <a:pt x="119" y="3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45"/>
            <p:cNvSpPr/>
            <p:nvPr/>
          </p:nvSpPr>
          <p:spPr>
            <a:xfrm>
              <a:off x="5782166" y="2692409"/>
              <a:ext cx="70698" cy="6396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36" y="10"/>
                  </a:moveTo>
                  <a:cubicBezTo>
                    <a:pt x="36" y="10"/>
                    <a:pt x="54" y="22"/>
                    <a:pt x="45" y="35"/>
                  </a:cubicBezTo>
                  <a:cubicBezTo>
                    <a:pt x="36" y="48"/>
                    <a:pt x="17" y="49"/>
                    <a:pt x="17" y="4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0" y="0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45"/>
            <p:cNvSpPr/>
            <p:nvPr/>
          </p:nvSpPr>
          <p:spPr>
            <a:xfrm>
              <a:off x="5779921" y="2688481"/>
              <a:ext cx="67893" cy="7069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19" y="54"/>
                  </a:moveTo>
                  <a:cubicBezTo>
                    <a:pt x="18" y="54"/>
                    <a:pt x="17" y="54"/>
                    <a:pt x="17" y="5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4"/>
                    <a:pt x="22" y="0"/>
                    <a:pt x="39" y="12"/>
                  </a:cubicBezTo>
                  <a:cubicBezTo>
                    <a:pt x="39" y="12"/>
                    <a:pt x="49" y="19"/>
                    <a:pt x="51" y="28"/>
                  </a:cubicBezTo>
                  <a:cubicBezTo>
                    <a:pt x="52" y="32"/>
                    <a:pt x="51" y="36"/>
                    <a:pt x="48" y="40"/>
                  </a:cubicBezTo>
                  <a:cubicBezTo>
                    <a:pt x="39" y="53"/>
                    <a:pt x="20" y="54"/>
                    <a:pt x="19" y="54"/>
                  </a:cubicBezTo>
                  <a:close/>
                  <a:moveTo>
                    <a:pt x="5" y="26"/>
                  </a:moveTo>
                  <a:cubicBezTo>
                    <a:pt x="20" y="50"/>
                    <a:pt x="20" y="50"/>
                    <a:pt x="20" y="50"/>
                  </a:cubicBezTo>
                  <a:cubicBezTo>
                    <a:pt x="24" y="50"/>
                    <a:pt x="38" y="47"/>
                    <a:pt x="45" y="37"/>
                  </a:cubicBezTo>
                  <a:cubicBezTo>
                    <a:pt x="47" y="35"/>
                    <a:pt x="48" y="32"/>
                    <a:pt x="47" y="29"/>
                  </a:cubicBezTo>
                  <a:cubicBezTo>
                    <a:pt x="46" y="21"/>
                    <a:pt x="37" y="15"/>
                    <a:pt x="37" y="15"/>
                  </a:cubicBezTo>
                  <a:cubicBezTo>
                    <a:pt x="24" y="7"/>
                    <a:pt x="9" y="22"/>
                    <a:pt x="5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45"/>
            <p:cNvSpPr/>
            <p:nvPr/>
          </p:nvSpPr>
          <p:spPr>
            <a:xfrm>
              <a:off x="5585222" y="2700264"/>
              <a:ext cx="271569" cy="353490"/>
            </a:xfrm>
            <a:custGeom>
              <a:avLst/>
              <a:gdLst/>
              <a:ahLst/>
              <a:cxnLst/>
              <a:rect l="l" t="t" r="r" b="b"/>
              <a:pathLst>
                <a:path w="208" h="271" extrusionOk="0">
                  <a:moveTo>
                    <a:pt x="168" y="20"/>
                  </a:moveTo>
                  <a:cubicBezTo>
                    <a:pt x="168" y="20"/>
                    <a:pt x="195" y="85"/>
                    <a:pt x="194" y="90"/>
                  </a:cubicBezTo>
                  <a:cubicBezTo>
                    <a:pt x="192" y="96"/>
                    <a:pt x="180" y="105"/>
                    <a:pt x="186" y="113"/>
                  </a:cubicBezTo>
                  <a:cubicBezTo>
                    <a:pt x="191" y="121"/>
                    <a:pt x="208" y="138"/>
                    <a:pt x="208" y="141"/>
                  </a:cubicBezTo>
                  <a:cubicBezTo>
                    <a:pt x="207" y="143"/>
                    <a:pt x="187" y="155"/>
                    <a:pt x="187" y="155"/>
                  </a:cubicBezTo>
                  <a:cubicBezTo>
                    <a:pt x="187" y="155"/>
                    <a:pt x="172" y="207"/>
                    <a:pt x="166" y="215"/>
                  </a:cubicBezTo>
                  <a:cubicBezTo>
                    <a:pt x="160" y="222"/>
                    <a:pt x="111" y="213"/>
                    <a:pt x="111" y="213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19" y="195"/>
                    <a:pt x="0" y="107"/>
                    <a:pt x="41" y="53"/>
                  </a:cubicBezTo>
                  <a:cubicBezTo>
                    <a:pt x="83" y="0"/>
                    <a:pt x="168" y="20"/>
                    <a:pt x="168" y="2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45"/>
            <p:cNvSpPr/>
            <p:nvPr/>
          </p:nvSpPr>
          <p:spPr>
            <a:xfrm>
              <a:off x="5582977" y="2699142"/>
              <a:ext cx="276619" cy="357418"/>
            </a:xfrm>
            <a:custGeom>
              <a:avLst/>
              <a:gdLst/>
              <a:ahLst/>
              <a:cxnLst/>
              <a:rect l="l" t="t" r="r" b="b"/>
              <a:pathLst>
                <a:path w="212" h="274" extrusionOk="0">
                  <a:moveTo>
                    <a:pt x="102" y="274"/>
                  </a:moveTo>
                  <a:cubicBezTo>
                    <a:pt x="102" y="274"/>
                    <a:pt x="101" y="274"/>
                    <a:pt x="101" y="274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0" y="198"/>
                    <a:pt x="19" y="197"/>
                    <a:pt x="19" y="197"/>
                  </a:cubicBezTo>
                  <a:cubicBezTo>
                    <a:pt x="19" y="196"/>
                    <a:pt x="0" y="107"/>
                    <a:pt x="42" y="53"/>
                  </a:cubicBezTo>
                  <a:cubicBezTo>
                    <a:pt x="84" y="0"/>
                    <a:pt x="170" y="19"/>
                    <a:pt x="171" y="19"/>
                  </a:cubicBezTo>
                  <a:cubicBezTo>
                    <a:pt x="171" y="19"/>
                    <a:pt x="172" y="20"/>
                    <a:pt x="172" y="20"/>
                  </a:cubicBezTo>
                  <a:cubicBezTo>
                    <a:pt x="179" y="36"/>
                    <a:pt x="199" y="86"/>
                    <a:pt x="198" y="92"/>
                  </a:cubicBezTo>
                  <a:cubicBezTo>
                    <a:pt x="197" y="94"/>
                    <a:pt x="196" y="96"/>
                    <a:pt x="194" y="99"/>
                  </a:cubicBezTo>
                  <a:cubicBezTo>
                    <a:pt x="189" y="104"/>
                    <a:pt x="186" y="109"/>
                    <a:pt x="189" y="113"/>
                  </a:cubicBezTo>
                  <a:cubicBezTo>
                    <a:pt x="192" y="117"/>
                    <a:pt x="197" y="122"/>
                    <a:pt x="201" y="127"/>
                  </a:cubicBezTo>
                  <a:cubicBezTo>
                    <a:pt x="210" y="137"/>
                    <a:pt x="212" y="140"/>
                    <a:pt x="212" y="142"/>
                  </a:cubicBezTo>
                  <a:cubicBezTo>
                    <a:pt x="212" y="143"/>
                    <a:pt x="211" y="145"/>
                    <a:pt x="190" y="157"/>
                  </a:cubicBezTo>
                  <a:cubicBezTo>
                    <a:pt x="188" y="164"/>
                    <a:pt x="176" y="209"/>
                    <a:pt x="170" y="217"/>
                  </a:cubicBezTo>
                  <a:cubicBezTo>
                    <a:pt x="164" y="225"/>
                    <a:pt x="126" y="218"/>
                    <a:pt x="114" y="216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04" y="273"/>
                    <a:pt x="104" y="274"/>
                    <a:pt x="103" y="274"/>
                  </a:cubicBezTo>
                  <a:lnTo>
                    <a:pt x="102" y="274"/>
                  </a:lnTo>
                  <a:close/>
                  <a:moveTo>
                    <a:pt x="23" y="195"/>
                  </a:moveTo>
                  <a:cubicBezTo>
                    <a:pt x="45" y="216"/>
                    <a:pt x="45" y="216"/>
                    <a:pt x="45" y="216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3"/>
                    <a:pt x="111" y="213"/>
                    <a:pt x="112" y="212"/>
                  </a:cubicBezTo>
                  <a:cubicBezTo>
                    <a:pt x="112" y="212"/>
                    <a:pt x="113" y="212"/>
                    <a:pt x="113" y="212"/>
                  </a:cubicBezTo>
                  <a:cubicBezTo>
                    <a:pt x="137" y="216"/>
                    <a:pt x="164" y="219"/>
                    <a:pt x="167" y="214"/>
                  </a:cubicBezTo>
                  <a:cubicBezTo>
                    <a:pt x="171" y="208"/>
                    <a:pt x="183" y="170"/>
                    <a:pt x="187" y="156"/>
                  </a:cubicBezTo>
                  <a:cubicBezTo>
                    <a:pt x="187" y="155"/>
                    <a:pt x="187" y="155"/>
                    <a:pt x="188" y="154"/>
                  </a:cubicBezTo>
                  <a:cubicBezTo>
                    <a:pt x="196" y="149"/>
                    <a:pt x="205" y="143"/>
                    <a:pt x="208" y="141"/>
                  </a:cubicBezTo>
                  <a:cubicBezTo>
                    <a:pt x="206" y="139"/>
                    <a:pt x="202" y="134"/>
                    <a:pt x="198" y="130"/>
                  </a:cubicBezTo>
                  <a:cubicBezTo>
                    <a:pt x="193" y="124"/>
                    <a:pt x="189" y="119"/>
                    <a:pt x="186" y="115"/>
                  </a:cubicBezTo>
                  <a:cubicBezTo>
                    <a:pt x="181" y="108"/>
                    <a:pt x="187" y="101"/>
                    <a:pt x="190" y="96"/>
                  </a:cubicBezTo>
                  <a:cubicBezTo>
                    <a:pt x="192" y="94"/>
                    <a:pt x="194" y="92"/>
                    <a:pt x="194" y="91"/>
                  </a:cubicBezTo>
                  <a:cubicBezTo>
                    <a:pt x="195" y="87"/>
                    <a:pt x="181" y="53"/>
                    <a:pt x="169" y="23"/>
                  </a:cubicBezTo>
                  <a:cubicBezTo>
                    <a:pt x="159" y="21"/>
                    <a:pt x="83" y="7"/>
                    <a:pt x="45" y="56"/>
                  </a:cubicBezTo>
                  <a:cubicBezTo>
                    <a:pt x="6" y="105"/>
                    <a:pt x="22" y="188"/>
                    <a:pt x="23" y="195"/>
                  </a:cubicBezTo>
                  <a:close/>
                  <a:moveTo>
                    <a:pt x="208" y="142"/>
                  </a:moveTo>
                  <a:cubicBezTo>
                    <a:pt x="208" y="142"/>
                    <a:pt x="208" y="142"/>
                    <a:pt x="20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45"/>
            <p:cNvSpPr/>
            <p:nvPr/>
          </p:nvSpPr>
          <p:spPr>
            <a:xfrm>
              <a:off x="5787777" y="2832121"/>
              <a:ext cx="12905" cy="26372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9" y="10"/>
                  </a:moveTo>
                  <a:cubicBezTo>
                    <a:pt x="9" y="16"/>
                    <a:pt x="7" y="20"/>
                    <a:pt x="5" y="20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0" y="4"/>
                    <a:pt x="3" y="0"/>
                    <a:pt x="5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45"/>
            <p:cNvSpPr/>
            <p:nvPr/>
          </p:nvSpPr>
          <p:spPr>
            <a:xfrm>
              <a:off x="5765333" y="2903942"/>
              <a:ext cx="35349" cy="33666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7" y="12"/>
                  </a:moveTo>
                  <a:cubicBezTo>
                    <a:pt x="17" y="12"/>
                    <a:pt x="8" y="7"/>
                    <a:pt x="2" y="0"/>
                  </a:cubicBezTo>
                  <a:cubicBezTo>
                    <a:pt x="2" y="0"/>
                    <a:pt x="0" y="23"/>
                    <a:pt x="8" y="25"/>
                  </a:cubicBezTo>
                  <a:cubicBezTo>
                    <a:pt x="15" y="26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45"/>
            <p:cNvSpPr/>
            <p:nvPr/>
          </p:nvSpPr>
          <p:spPr>
            <a:xfrm>
              <a:off x="5764211" y="2901136"/>
              <a:ext cx="39277" cy="38154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0" y="29"/>
                  </a:moveTo>
                  <a:cubicBezTo>
                    <a:pt x="9" y="29"/>
                    <a:pt x="9" y="29"/>
                    <a:pt x="8" y="29"/>
                  </a:cubicBezTo>
                  <a:cubicBezTo>
                    <a:pt x="0" y="27"/>
                    <a:pt x="1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7"/>
                    <a:pt x="19" y="12"/>
                    <a:pt x="28" y="12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30" y="14"/>
                    <a:pt x="30" y="15"/>
                    <a:pt x="29" y="15"/>
                  </a:cubicBezTo>
                  <a:cubicBezTo>
                    <a:pt x="28" y="17"/>
                    <a:pt x="18" y="29"/>
                    <a:pt x="10" y="29"/>
                  </a:cubicBezTo>
                  <a:close/>
                  <a:moveTo>
                    <a:pt x="5" y="7"/>
                  </a:moveTo>
                  <a:cubicBezTo>
                    <a:pt x="5" y="15"/>
                    <a:pt x="6" y="24"/>
                    <a:pt x="9" y="25"/>
                  </a:cubicBezTo>
                  <a:cubicBezTo>
                    <a:pt x="13" y="26"/>
                    <a:pt x="19" y="20"/>
                    <a:pt x="24" y="16"/>
                  </a:cubicBezTo>
                  <a:cubicBezTo>
                    <a:pt x="17" y="15"/>
                    <a:pt x="10" y="11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45"/>
            <p:cNvSpPr/>
            <p:nvPr/>
          </p:nvSpPr>
          <p:spPr>
            <a:xfrm>
              <a:off x="5777116" y="2796772"/>
              <a:ext cx="43204" cy="26372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31" y="20"/>
                  </a:moveTo>
                  <a:cubicBezTo>
                    <a:pt x="30" y="20"/>
                    <a:pt x="30" y="19"/>
                    <a:pt x="30" y="19"/>
                  </a:cubicBezTo>
                  <a:cubicBezTo>
                    <a:pt x="17" y="6"/>
                    <a:pt x="4" y="17"/>
                    <a:pt x="4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8" y="0"/>
                    <a:pt x="32" y="16"/>
                  </a:cubicBezTo>
                  <a:cubicBezTo>
                    <a:pt x="33" y="17"/>
                    <a:pt x="33" y="18"/>
                    <a:pt x="32" y="19"/>
                  </a:cubicBezTo>
                  <a:cubicBezTo>
                    <a:pt x="32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45"/>
            <p:cNvSpPr/>
            <p:nvPr/>
          </p:nvSpPr>
          <p:spPr>
            <a:xfrm>
              <a:off x="5697440" y="2970712"/>
              <a:ext cx="32543" cy="44327"/>
            </a:xfrm>
            <a:custGeom>
              <a:avLst/>
              <a:gdLst/>
              <a:ahLst/>
              <a:cxnLst/>
              <a:rect l="l" t="t" r="r" b="b"/>
              <a:pathLst>
                <a:path w="58" h="79" extrusionOk="0">
                  <a:moveTo>
                    <a:pt x="58" y="14"/>
                  </a:moveTo>
                  <a:lnTo>
                    <a:pt x="0" y="0"/>
                  </a:lnTo>
                  <a:lnTo>
                    <a:pt x="44" y="79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45"/>
            <p:cNvSpPr/>
            <p:nvPr/>
          </p:nvSpPr>
          <p:spPr>
            <a:xfrm>
              <a:off x="5695196" y="2967906"/>
              <a:ext cx="37593" cy="49376"/>
            </a:xfrm>
            <a:custGeom>
              <a:avLst/>
              <a:gdLst/>
              <a:ahLst/>
              <a:cxnLst/>
              <a:rect l="l" t="t" r="r" b="b"/>
              <a:pathLst>
                <a:path w="29" h="38" extrusionOk="0">
                  <a:moveTo>
                    <a:pt x="21" y="38"/>
                  </a:moveTo>
                  <a:cubicBezTo>
                    <a:pt x="20" y="38"/>
                    <a:pt x="19" y="38"/>
                    <a:pt x="19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2" y="38"/>
                    <a:pt x="21" y="38"/>
                  </a:cubicBezTo>
                  <a:close/>
                  <a:moveTo>
                    <a:pt x="6" y="5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4" y="9"/>
                    <a:pt x="24" y="9"/>
                    <a:pt x="24" y="9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45"/>
            <p:cNvSpPr/>
            <p:nvPr/>
          </p:nvSpPr>
          <p:spPr>
            <a:xfrm>
              <a:off x="5500497" y="2633494"/>
              <a:ext cx="333850" cy="36302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33" y="71"/>
                  </a:moveTo>
                  <a:cubicBezTo>
                    <a:pt x="233" y="71"/>
                    <a:pt x="228" y="88"/>
                    <a:pt x="202" y="110"/>
                  </a:cubicBezTo>
                  <a:cubicBezTo>
                    <a:pt x="175" y="132"/>
                    <a:pt x="152" y="146"/>
                    <a:pt x="152" y="152"/>
                  </a:cubicBezTo>
                  <a:cubicBezTo>
                    <a:pt x="152" y="158"/>
                    <a:pt x="156" y="164"/>
                    <a:pt x="151" y="165"/>
                  </a:cubicBezTo>
                  <a:cubicBezTo>
                    <a:pt x="147" y="166"/>
                    <a:pt x="142" y="165"/>
                    <a:pt x="138" y="163"/>
                  </a:cubicBezTo>
                  <a:cubicBezTo>
                    <a:pt x="138" y="163"/>
                    <a:pt x="126" y="199"/>
                    <a:pt x="124" y="225"/>
                  </a:cubicBezTo>
                  <a:cubicBezTo>
                    <a:pt x="123" y="242"/>
                    <a:pt x="125" y="259"/>
                    <a:pt x="131" y="275"/>
                  </a:cubicBezTo>
                  <a:cubicBezTo>
                    <a:pt x="131" y="275"/>
                    <a:pt x="75" y="278"/>
                    <a:pt x="42" y="253"/>
                  </a:cubicBezTo>
                  <a:cubicBezTo>
                    <a:pt x="10" y="228"/>
                    <a:pt x="0" y="200"/>
                    <a:pt x="4" y="176"/>
                  </a:cubicBezTo>
                  <a:cubicBezTo>
                    <a:pt x="8" y="152"/>
                    <a:pt x="18" y="75"/>
                    <a:pt x="68" y="37"/>
                  </a:cubicBezTo>
                  <a:cubicBezTo>
                    <a:pt x="118" y="0"/>
                    <a:pt x="190" y="1"/>
                    <a:pt x="214" y="17"/>
                  </a:cubicBezTo>
                  <a:cubicBezTo>
                    <a:pt x="239" y="32"/>
                    <a:pt x="256" y="43"/>
                    <a:pt x="252" y="55"/>
                  </a:cubicBezTo>
                  <a:cubicBezTo>
                    <a:pt x="247" y="68"/>
                    <a:pt x="233" y="71"/>
                    <a:pt x="233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45"/>
            <p:cNvSpPr/>
            <p:nvPr/>
          </p:nvSpPr>
          <p:spPr>
            <a:xfrm>
              <a:off x="5497691" y="2632372"/>
              <a:ext cx="340583" cy="363029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27" y="278"/>
                  </a:moveTo>
                  <a:cubicBezTo>
                    <a:pt x="111" y="278"/>
                    <a:pt x="70" y="276"/>
                    <a:pt x="43" y="256"/>
                  </a:cubicBezTo>
                  <a:cubicBezTo>
                    <a:pt x="14" y="233"/>
                    <a:pt x="0" y="205"/>
                    <a:pt x="4" y="177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8" y="150"/>
                    <a:pt x="19" y="74"/>
                    <a:pt x="69" y="37"/>
                  </a:cubicBezTo>
                  <a:cubicBezTo>
                    <a:pt x="119" y="0"/>
                    <a:pt x="191" y="0"/>
                    <a:pt x="217" y="16"/>
                  </a:cubicBezTo>
                  <a:cubicBezTo>
                    <a:pt x="243" y="32"/>
                    <a:pt x="261" y="43"/>
                    <a:pt x="256" y="57"/>
                  </a:cubicBezTo>
                  <a:cubicBezTo>
                    <a:pt x="252" y="68"/>
                    <a:pt x="240" y="73"/>
                    <a:pt x="237" y="74"/>
                  </a:cubicBezTo>
                  <a:cubicBezTo>
                    <a:pt x="235" y="78"/>
                    <a:pt x="228" y="93"/>
                    <a:pt x="205" y="112"/>
                  </a:cubicBezTo>
                  <a:cubicBezTo>
                    <a:pt x="195" y="121"/>
                    <a:pt x="185" y="128"/>
                    <a:pt x="178" y="134"/>
                  </a:cubicBezTo>
                  <a:cubicBezTo>
                    <a:pt x="167" y="142"/>
                    <a:pt x="156" y="150"/>
                    <a:pt x="156" y="153"/>
                  </a:cubicBezTo>
                  <a:cubicBezTo>
                    <a:pt x="156" y="155"/>
                    <a:pt x="157" y="156"/>
                    <a:pt x="157" y="158"/>
                  </a:cubicBezTo>
                  <a:cubicBezTo>
                    <a:pt x="158" y="162"/>
                    <a:pt x="159" y="167"/>
                    <a:pt x="153" y="168"/>
                  </a:cubicBezTo>
                  <a:cubicBezTo>
                    <a:pt x="149" y="169"/>
                    <a:pt x="145" y="168"/>
                    <a:pt x="141" y="167"/>
                  </a:cubicBezTo>
                  <a:cubicBezTo>
                    <a:pt x="139" y="175"/>
                    <a:pt x="129" y="205"/>
                    <a:pt x="128" y="226"/>
                  </a:cubicBezTo>
                  <a:cubicBezTo>
                    <a:pt x="127" y="243"/>
                    <a:pt x="129" y="259"/>
                    <a:pt x="135" y="275"/>
                  </a:cubicBezTo>
                  <a:cubicBezTo>
                    <a:pt x="135" y="276"/>
                    <a:pt x="135" y="276"/>
                    <a:pt x="135" y="277"/>
                  </a:cubicBezTo>
                  <a:cubicBezTo>
                    <a:pt x="135" y="277"/>
                    <a:pt x="134" y="278"/>
                    <a:pt x="133" y="278"/>
                  </a:cubicBezTo>
                  <a:cubicBezTo>
                    <a:pt x="133" y="278"/>
                    <a:pt x="130" y="278"/>
                    <a:pt x="127" y="278"/>
                  </a:cubicBezTo>
                  <a:close/>
                  <a:moveTo>
                    <a:pt x="168" y="9"/>
                  </a:moveTo>
                  <a:cubicBezTo>
                    <a:pt x="138" y="9"/>
                    <a:pt x="101" y="18"/>
                    <a:pt x="71" y="40"/>
                  </a:cubicBezTo>
                  <a:cubicBezTo>
                    <a:pt x="23" y="76"/>
                    <a:pt x="12" y="151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5" y="196"/>
                    <a:pt x="9" y="225"/>
                    <a:pt x="45" y="252"/>
                  </a:cubicBezTo>
                  <a:cubicBezTo>
                    <a:pt x="73" y="273"/>
                    <a:pt x="119" y="274"/>
                    <a:pt x="130" y="274"/>
                  </a:cubicBezTo>
                  <a:cubicBezTo>
                    <a:pt x="125" y="258"/>
                    <a:pt x="123" y="242"/>
                    <a:pt x="124" y="226"/>
                  </a:cubicBezTo>
                  <a:cubicBezTo>
                    <a:pt x="126" y="200"/>
                    <a:pt x="138" y="165"/>
                    <a:pt x="138" y="163"/>
                  </a:cubicBezTo>
                  <a:cubicBezTo>
                    <a:pt x="139" y="163"/>
                    <a:pt x="139" y="162"/>
                    <a:pt x="140" y="162"/>
                  </a:cubicBezTo>
                  <a:cubicBezTo>
                    <a:pt x="140" y="162"/>
                    <a:pt x="141" y="162"/>
                    <a:pt x="141" y="162"/>
                  </a:cubicBezTo>
                  <a:cubicBezTo>
                    <a:pt x="145" y="164"/>
                    <a:pt x="149" y="165"/>
                    <a:pt x="153" y="164"/>
                  </a:cubicBezTo>
                  <a:cubicBezTo>
                    <a:pt x="154" y="164"/>
                    <a:pt x="154" y="164"/>
                    <a:pt x="153" y="159"/>
                  </a:cubicBezTo>
                  <a:cubicBezTo>
                    <a:pt x="153" y="157"/>
                    <a:pt x="152" y="155"/>
                    <a:pt x="152" y="153"/>
                  </a:cubicBezTo>
                  <a:cubicBezTo>
                    <a:pt x="152" y="148"/>
                    <a:pt x="159" y="143"/>
                    <a:pt x="175" y="131"/>
                  </a:cubicBezTo>
                  <a:cubicBezTo>
                    <a:pt x="183" y="125"/>
                    <a:pt x="193" y="118"/>
                    <a:pt x="202" y="109"/>
                  </a:cubicBezTo>
                  <a:cubicBezTo>
                    <a:pt x="228" y="88"/>
                    <a:pt x="233" y="72"/>
                    <a:pt x="233" y="71"/>
                  </a:cubicBezTo>
                  <a:cubicBezTo>
                    <a:pt x="234" y="71"/>
                    <a:pt x="234" y="70"/>
                    <a:pt x="235" y="70"/>
                  </a:cubicBezTo>
                  <a:cubicBezTo>
                    <a:pt x="235" y="70"/>
                    <a:pt x="248" y="67"/>
                    <a:pt x="252" y="56"/>
                  </a:cubicBezTo>
                  <a:cubicBezTo>
                    <a:pt x="256" y="45"/>
                    <a:pt x="238" y="34"/>
                    <a:pt x="215" y="19"/>
                  </a:cubicBezTo>
                  <a:cubicBezTo>
                    <a:pt x="205" y="13"/>
                    <a:pt x="188" y="9"/>
                    <a:pt x="16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45"/>
            <p:cNvSpPr/>
            <p:nvPr/>
          </p:nvSpPr>
          <p:spPr>
            <a:xfrm>
              <a:off x="5328241" y="3436420"/>
              <a:ext cx="401742" cy="287280"/>
            </a:xfrm>
            <a:custGeom>
              <a:avLst/>
              <a:gdLst/>
              <a:ahLst/>
              <a:cxnLst/>
              <a:rect l="l" t="t" r="r" b="b"/>
              <a:pathLst>
                <a:path w="308" h="220" extrusionOk="0">
                  <a:moveTo>
                    <a:pt x="247" y="220"/>
                  </a:moveTo>
                  <a:cubicBezTo>
                    <a:pt x="245" y="220"/>
                    <a:pt x="244" y="220"/>
                    <a:pt x="243" y="219"/>
                  </a:cubicBezTo>
                  <a:cubicBezTo>
                    <a:pt x="237" y="216"/>
                    <a:pt x="234" y="209"/>
                    <a:pt x="237" y="202"/>
                  </a:cubicBezTo>
                  <a:cubicBezTo>
                    <a:pt x="255" y="153"/>
                    <a:pt x="275" y="65"/>
                    <a:pt x="254" y="39"/>
                  </a:cubicBezTo>
                  <a:cubicBezTo>
                    <a:pt x="249" y="35"/>
                    <a:pt x="219" y="27"/>
                    <a:pt x="58" y="4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35" y="46"/>
                    <a:pt x="26" y="62"/>
                    <a:pt x="23" y="67"/>
                  </a:cubicBezTo>
                  <a:cubicBezTo>
                    <a:pt x="21" y="73"/>
                    <a:pt x="15" y="76"/>
                    <a:pt x="10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3" y="70"/>
                    <a:pt x="0" y="62"/>
                    <a:pt x="3" y="56"/>
                  </a:cubicBezTo>
                  <a:cubicBezTo>
                    <a:pt x="5" y="53"/>
                    <a:pt x="19" y="22"/>
                    <a:pt x="45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228" y="0"/>
                    <a:pt x="261" y="9"/>
                    <a:pt x="271" y="22"/>
                  </a:cubicBezTo>
                  <a:cubicBezTo>
                    <a:pt x="308" y="68"/>
                    <a:pt x="263" y="198"/>
                    <a:pt x="257" y="212"/>
                  </a:cubicBezTo>
                  <a:cubicBezTo>
                    <a:pt x="256" y="217"/>
                    <a:pt x="252" y="220"/>
                    <a:pt x="247" y="2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45"/>
            <p:cNvSpPr/>
            <p:nvPr/>
          </p:nvSpPr>
          <p:spPr>
            <a:xfrm>
              <a:off x="5325997" y="3432493"/>
              <a:ext cx="407915" cy="293453"/>
            </a:xfrm>
            <a:custGeom>
              <a:avLst/>
              <a:gdLst/>
              <a:ahLst/>
              <a:cxnLst/>
              <a:rect l="l" t="t" r="r" b="b"/>
              <a:pathLst>
                <a:path w="313" h="225" extrusionOk="0">
                  <a:moveTo>
                    <a:pt x="249" y="225"/>
                  </a:moveTo>
                  <a:cubicBezTo>
                    <a:pt x="247" y="225"/>
                    <a:pt x="245" y="225"/>
                    <a:pt x="244" y="224"/>
                  </a:cubicBezTo>
                  <a:cubicBezTo>
                    <a:pt x="237" y="220"/>
                    <a:pt x="234" y="212"/>
                    <a:pt x="237" y="205"/>
                  </a:cubicBezTo>
                  <a:cubicBezTo>
                    <a:pt x="255" y="156"/>
                    <a:pt x="275" y="69"/>
                    <a:pt x="255" y="43"/>
                  </a:cubicBezTo>
                  <a:cubicBezTo>
                    <a:pt x="251" y="41"/>
                    <a:pt x="227" y="31"/>
                    <a:pt x="61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9" y="50"/>
                    <a:pt x="30" y="65"/>
                    <a:pt x="27" y="71"/>
                  </a:cubicBezTo>
                  <a:cubicBezTo>
                    <a:pt x="25" y="78"/>
                    <a:pt x="17" y="81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3" y="74"/>
                    <a:pt x="0" y="65"/>
                    <a:pt x="3" y="58"/>
                  </a:cubicBezTo>
                  <a:cubicBezTo>
                    <a:pt x="5" y="55"/>
                    <a:pt x="20" y="23"/>
                    <a:pt x="47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239" y="0"/>
                    <a:pt x="265" y="11"/>
                    <a:pt x="274" y="23"/>
                  </a:cubicBezTo>
                  <a:cubicBezTo>
                    <a:pt x="313" y="71"/>
                    <a:pt x="267" y="201"/>
                    <a:pt x="261" y="216"/>
                  </a:cubicBezTo>
                  <a:cubicBezTo>
                    <a:pt x="260" y="221"/>
                    <a:pt x="255" y="225"/>
                    <a:pt x="249" y="225"/>
                  </a:cubicBezTo>
                  <a:close/>
                  <a:moveTo>
                    <a:pt x="249" y="223"/>
                  </a:moveTo>
                  <a:cubicBezTo>
                    <a:pt x="249" y="223"/>
                    <a:pt x="249" y="223"/>
                    <a:pt x="249" y="223"/>
                  </a:cubicBezTo>
                  <a:close/>
                  <a:moveTo>
                    <a:pt x="209" y="34"/>
                  </a:moveTo>
                  <a:cubicBezTo>
                    <a:pt x="244" y="34"/>
                    <a:pt x="255" y="38"/>
                    <a:pt x="257" y="40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79" y="67"/>
                    <a:pt x="259" y="156"/>
                    <a:pt x="240" y="206"/>
                  </a:cubicBezTo>
                  <a:cubicBezTo>
                    <a:pt x="238" y="212"/>
                    <a:pt x="241" y="218"/>
                    <a:pt x="246" y="220"/>
                  </a:cubicBezTo>
                  <a:cubicBezTo>
                    <a:pt x="247" y="221"/>
                    <a:pt x="248" y="221"/>
                    <a:pt x="249" y="221"/>
                  </a:cubicBezTo>
                  <a:cubicBezTo>
                    <a:pt x="249" y="221"/>
                    <a:pt x="249" y="221"/>
                    <a:pt x="249" y="221"/>
                  </a:cubicBezTo>
                  <a:cubicBezTo>
                    <a:pt x="253" y="221"/>
                    <a:pt x="256" y="218"/>
                    <a:pt x="257" y="215"/>
                  </a:cubicBezTo>
                  <a:cubicBezTo>
                    <a:pt x="260" y="209"/>
                    <a:pt x="309" y="73"/>
                    <a:pt x="271" y="26"/>
                  </a:cubicBezTo>
                  <a:cubicBezTo>
                    <a:pt x="262" y="15"/>
                    <a:pt x="230" y="5"/>
                    <a:pt x="59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23" y="26"/>
                    <a:pt x="9" y="56"/>
                    <a:pt x="7" y="60"/>
                  </a:cubicBezTo>
                  <a:cubicBezTo>
                    <a:pt x="5" y="65"/>
                    <a:pt x="7" y="71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7" y="77"/>
                    <a:pt x="22" y="74"/>
                    <a:pt x="23" y="70"/>
                  </a:cubicBezTo>
                  <a:cubicBezTo>
                    <a:pt x="26" y="63"/>
                    <a:pt x="36" y="47"/>
                    <a:pt x="48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34" y="37"/>
                    <a:pt x="180" y="34"/>
                    <a:pt x="209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45"/>
            <p:cNvSpPr/>
            <p:nvPr/>
          </p:nvSpPr>
          <p:spPr>
            <a:xfrm>
              <a:off x="6150242" y="3232743"/>
              <a:ext cx="422503" cy="268763"/>
            </a:xfrm>
            <a:custGeom>
              <a:avLst/>
              <a:gdLst/>
              <a:ahLst/>
              <a:cxnLst/>
              <a:rect l="l" t="t" r="r" b="b"/>
              <a:pathLst>
                <a:path w="753" h="479" extrusionOk="0">
                  <a:moveTo>
                    <a:pt x="753" y="0"/>
                  </a:moveTo>
                  <a:lnTo>
                    <a:pt x="142" y="0"/>
                  </a:lnTo>
                  <a:lnTo>
                    <a:pt x="0" y="479"/>
                  </a:lnTo>
                  <a:lnTo>
                    <a:pt x="612" y="47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45"/>
            <p:cNvSpPr/>
            <p:nvPr/>
          </p:nvSpPr>
          <p:spPr>
            <a:xfrm>
              <a:off x="6147437" y="3230499"/>
              <a:ext cx="428114" cy="273814"/>
            </a:xfrm>
            <a:custGeom>
              <a:avLst/>
              <a:gdLst/>
              <a:ahLst/>
              <a:cxnLst/>
              <a:rect l="l" t="t" r="r" b="b"/>
              <a:pathLst>
                <a:path w="328" h="210" extrusionOk="0">
                  <a:moveTo>
                    <a:pt x="265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1" y="210"/>
                    <a:pt x="1" y="209"/>
                  </a:cubicBezTo>
                  <a:cubicBezTo>
                    <a:pt x="0" y="209"/>
                    <a:pt x="0" y="208"/>
                    <a:pt x="1" y="208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8" y="1"/>
                  </a:cubicBezTo>
                  <a:cubicBezTo>
                    <a:pt x="328" y="1"/>
                    <a:pt x="328" y="2"/>
                    <a:pt x="328" y="3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10"/>
                    <a:pt x="266" y="210"/>
                    <a:pt x="265" y="210"/>
                  </a:cubicBezTo>
                  <a:close/>
                  <a:moveTo>
                    <a:pt x="5" y="206"/>
                  </a:moveTo>
                  <a:cubicBezTo>
                    <a:pt x="264" y="206"/>
                    <a:pt x="264" y="206"/>
                    <a:pt x="264" y="206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65" y="4"/>
                    <a:pt x="65" y="4"/>
                    <a:pt x="65" y="4"/>
                  </a:cubicBezTo>
                  <a:lnTo>
                    <a:pt x="5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45"/>
            <p:cNvSpPr/>
            <p:nvPr/>
          </p:nvSpPr>
          <p:spPr>
            <a:xfrm>
              <a:off x="5896067" y="3487480"/>
              <a:ext cx="602613" cy="14028"/>
            </a:xfrm>
            <a:custGeom>
              <a:avLst/>
              <a:gdLst/>
              <a:ahLst/>
              <a:cxnLst/>
              <a:rect l="l" t="t" r="r" b="b"/>
              <a:pathLst>
                <a:path w="1074" h="25" extrusionOk="0">
                  <a:moveTo>
                    <a:pt x="7" y="0"/>
                  </a:moveTo>
                  <a:lnTo>
                    <a:pt x="0" y="25"/>
                  </a:lnTo>
                  <a:lnTo>
                    <a:pt x="1065" y="25"/>
                  </a:lnTo>
                  <a:lnTo>
                    <a:pt x="107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45"/>
            <p:cNvSpPr/>
            <p:nvPr/>
          </p:nvSpPr>
          <p:spPr>
            <a:xfrm>
              <a:off x="6151365" y="3487480"/>
              <a:ext cx="347316" cy="14028"/>
            </a:xfrm>
            <a:custGeom>
              <a:avLst/>
              <a:gdLst/>
              <a:ahLst/>
              <a:cxnLst/>
              <a:rect l="l" t="t" r="r" b="b"/>
              <a:pathLst>
                <a:path w="619" h="25" extrusionOk="0">
                  <a:moveTo>
                    <a:pt x="7" y="0"/>
                  </a:moveTo>
                  <a:lnTo>
                    <a:pt x="0" y="25"/>
                  </a:lnTo>
                  <a:lnTo>
                    <a:pt x="610" y="25"/>
                  </a:lnTo>
                  <a:lnTo>
                    <a:pt x="61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45"/>
            <p:cNvSpPr/>
            <p:nvPr/>
          </p:nvSpPr>
          <p:spPr>
            <a:xfrm>
              <a:off x="6149120" y="3484675"/>
              <a:ext cx="352366" cy="19638"/>
            </a:xfrm>
            <a:custGeom>
              <a:avLst/>
              <a:gdLst/>
              <a:ahLst/>
              <a:cxnLst/>
              <a:rect l="l" t="t" r="r" b="b"/>
              <a:pathLst>
                <a:path w="270" h="15" extrusionOk="0">
                  <a:moveTo>
                    <a:pt x="264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9" y="0"/>
                    <a:pt x="269" y="1"/>
                  </a:cubicBezTo>
                  <a:cubicBezTo>
                    <a:pt x="270" y="1"/>
                    <a:pt x="270" y="2"/>
                    <a:pt x="270" y="2"/>
                  </a:cubicBezTo>
                  <a:cubicBezTo>
                    <a:pt x="266" y="14"/>
                    <a:pt x="266" y="14"/>
                    <a:pt x="266" y="14"/>
                  </a:cubicBezTo>
                  <a:cubicBezTo>
                    <a:pt x="266" y="15"/>
                    <a:pt x="265" y="15"/>
                    <a:pt x="264" y="15"/>
                  </a:cubicBezTo>
                  <a:close/>
                  <a:moveTo>
                    <a:pt x="5" y="11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45"/>
            <p:cNvSpPr/>
            <p:nvPr/>
          </p:nvSpPr>
          <p:spPr>
            <a:xfrm>
              <a:off x="6430789" y="3541906"/>
              <a:ext cx="59100" cy="777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45"/>
            <p:cNvSpPr/>
            <p:nvPr/>
          </p:nvSpPr>
          <p:spPr>
            <a:xfrm>
              <a:off x="6427983" y="3539662"/>
              <a:ext cx="63965" cy="781605"/>
            </a:xfrm>
            <a:custGeom>
              <a:avLst/>
              <a:gdLst/>
              <a:ahLst/>
              <a:cxnLst/>
              <a:rect l="l" t="t" r="r" b="b"/>
              <a:pathLst>
                <a:path w="49" h="599" extrusionOk="0">
                  <a:moveTo>
                    <a:pt x="47" y="599"/>
                  </a:moveTo>
                  <a:cubicBezTo>
                    <a:pt x="2" y="599"/>
                    <a:pt x="2" y="599"/>
                    <a:pt x="2" y="599"/>
                  </a:cubicBezTo>
                  <a:cubicBezTo>
                    <a:pt x="1" y="599"/>
                    <a:pt x="0" y="598"/>
                    <a:pt x="0" y="5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9" y="598"/>
                    <a:pt x="48" y="599"/>
                    <a:pt x="47" y="599"/>
                  </a:cubicBezTo>
                  <a:close/>
                  <a:moveTo>
                    <a:pt x="4" y="595"/>
                  </a:moveTo>
                  <a:cubicBezTo>
                    <a:pt x="45" y="595"/>
                    <a:pt x="45" y="595"/>
                    <a:pt x="45" y="59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9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45"/>
            <p:cNvSpPr/>
            <p:nvPr/>
          </p:nvSpPr>
          <p:spPr>
            <a:xfrm>
              <a:off x="6430789" y="3541906"/>
              <a:ext cx="59100" cy="128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45"/>
            <p:cNvSpPr/>
            <p:nvPr/>
          </p:nvSpPr>
          <p:spPr>
            <a:xfrm>
              <a:off x="6427983" y="3539662"/>
              <a:ext cx="63965" cy="132980"/>
            </a:xfrm>
            <a:custGeom>
              <a:avLst/>
              <a:gdLst/>
              <a:ahLst/>
              <a:cxnLst/>
              <a:rect l="l" t="t" r="r" b="b"/>
              <a:pathLst>
                <a:path w="49" h="102" extrusionOk="0">
                  <a:moveTo>
                    <a:pt x="47" y="102"/>
                  </a:move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48" y="102"/>
                    <a:pt x="47" y="102"/>
                  </a:cubicBezTo>
                  <a:close/>
                  <a:moveTo>
                    <a:pt x="4" y="98"/>
                  </a:moveTo>
                  <a:cubicBezTo>
                    <a:pt x="45" y="98"/>
                    <a:pt x="45" y="98"/>
                    <a:pt x="45" y="9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45"/>
            <p:cNvSpPr/>
            <p:nvPr/>
          </p:nvSpPr>
          <p:spPr>
            <a:xfrm>
              <a:off x="5721006" y="3501507"/>
              <a:ext cx="1472700" cy="43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45"/>
            <p:cNvSpPr/>
            <p:nvPr/>
          </p:nvSpPr>
          <p:spPr>
            <a:xfrm>
              <a:off x="5718201" y="3499263"/>
              <a:ext cx="1478480" cy="48254"/>
            </a:xfrm>
            <a:custGeom>
              <a:avLst/>
              <a:gdLst/>
              <a:ahLst/>
              <a:cxnLst/>
              <a:rect l="l" t="t" r="r" b="b"/>
              <a:pathLst>
                <a:path w="1133" h="37" extrusionOk="0">
                  <a:moveTo>
                    <a:pt x="113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32" y="0"/>
                    <a:pt x="1133" y="1"/>
                    <a:pt x="1133" y="2"/>
                  </a:cubicBezTo>
                  <a:cubicBezTo>
                    <a:pt x="1133" y="35"/>
                    <a:pt x="1133" y="35"/>
                    <a:pt x="1133" y="35"/>
                  </a:cubicBezTo>
                  <a:cubicBezTo>
                    <a:pt x="1133" y="36"/>
                    <a:pt x="1132" y="37"/>
                    <a:pt x="1131" y="37"/>
                  </a:cubicBezTo>
                  <a:close/>
                  <a:moveTo>
                    <a:pt x="4" y="33"/>
                  </a:moveTo>
                  <a:cubicBezTo>
                    <a:pt x="1129" y="33"/>
                    <a:pt x="1129" y="33"/>
                    <a:pt x="1129" y="33"/>
                  </a:cubicBezTo>
                  <a:cubicBezTo>
                    <a:pt x="1129" y="4"/>
                    <a:pt x="1129" y="4"/>
                    <a:pt x="112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45"/>
            <p:cNvSpPr/>
            <p:nvPr/>
          </p:nvSpPr>
          <p:spPr>
            <a:xfrm>
              <a:off x="6151365" y="4282551"/>
              <a:ext cx="612153" cy="42643"/>
            </a:xfrm>
            <a:custGeom>
              <a:avLst/>
              <a:gdLst/>
              <a:ahLst/>
              <a:cxnLst/>
              <a:rect l="l" t="t" r="r" b="b"/>
              <a:pathLst>
                <a:path w="469" h="33" extrusionOk="0">
                  <a:moveTo>
                    <a:pt x="46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7" y="11"/>
                    <a:pt x="97" y="0"/>
                    <a:pt x="148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72" y="0"/>
                    <a:pt x="423" y="11"/>
                    <a:pt x="469" y="33"/>
                  </a:cubicBezTo>
                  <a:lnTo>
                    <a:pt x="468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45"/>
            <p:cNvSpPr/>
            <p:nvPr/>
          </p:nvSpPr>
          <p:spPr>
            <a:xfrm>
              <a:off x="6149120" y="4279746"/>
              <a:ext cx="617202" cy="48254"/>
            </a:xfrm>
            <a:custGeom>
              <a:avLst/>
              <a:gdLst/>
              <a:ahLst/>
              <a:cxnLst/>
              <a:rect l="l" t="t" r="r" b="b"/>
              <a:pathLst>
                <a:path w="473" h="37" extrusionOk="0">
                  <a:moveTo>
                    <a:pt x="47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6"/>
                    <a:pt x="0" y="35"/>
                  </a:cubicBezTo>
                  <a:cubicBezTo>
                    <a:pt x="0" y="34"/>
                    <a:pt x="1" y="33"/>
                    <a:pt x="2" y="33"/>
                  </a:cubicBezTo>
                  <a:cubicBezTo>
                    <a:pt x="48" y="11"/>
                    <a:pt x="99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4" y="0"/>
                    <a:pt x="426" y="11"/>
                    <a:pt x="472" y="33"/>
                  </a:cubicBezTo>
                  <a:cubicBezTo>
                    <a:pt x="473" y="33"/>
                    <a:pt x="473" y="34"/>
                    <a:pt x="473" y="35"/>
                  </a:cubicBezTo>
                  <a:cubicBezTo>
                    <a:pt x="473" y="36"/>
                    <a:pt x="472" y="37"/>
                    <a:pt x="471" y="37"/>
                  </a:cubicBezTo>
                  <a:close/>
                  <a:moveTo>
                    <a:pt x="12" y="33"/>
                  </a:moveTo>
                  <a:cubicBezTo>
                    <a:pt x="462" y="33"/>
                    <a:pt x="462" y="33"/>
                    <a:pt x="462" y="33"/>
                  </a:cubicBezTo>
                  <a:cubicBezTo>
                    <a:pt x="418" y="14"/>
                    <a:pt x="370" y="4"/>
                    <a:pt x="323" y="4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03" y="4"/>
                    <a:pt x="55" y="14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45"/>
            <p:cNvSpPr/>
            <p:nvPr/>
          </p:nvSpPr>
          <p:spPr>
            <a:xfrm>
              <a:off x="6118821" y="2567285"/>
              <a:ext cx="529671" cy="529674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05" y="396"/>
                  </a:moveTo>
                  <a:cubicBezTo>
                    <a:pt x="165" y="396"/>
                    <a:pt x="125" y="383"/>
                    <a:pt x="91" y="359"/>
                  </a:cubicBezTo>
                  <a:cubicBezTo>
                    <a:pt x="49" y="328"/>
                    <a:pt x="21" y="283"/>
                    <a:pt x="13" y="232"/>
                  </a:cubicBezTo>
                  <a:cubicBezTo>
                    <a:pt x="5" y="180"/>
                    <a:pt x="17" y="129"/>
                    <a:pt x="47" y="86"/>
                  </a:cubicBezTo>
                  <a:cubicBezTo>
                    <a:pt x="78" y="44"/>
                    <a:pt x="123" y="16"/>
                    <a:pt x="175" y="8"/>
                  </a:cubicBezTo>
                  <a:cubicBezTo>
                    <a:pt x="226" y="0"/>
                    <a:pt x="278" y="12"/>
                    <a:pt x="320" y="42"/>
                  </a:cubicBezTo>
                  <a:cubicBezTo>
                    <a:pt x="362" y="73"/>
                    <a:pt x="390" y="118"/>
                    <a:pt x="398" y="169"/>
                  </a:cubicBezTo>
                  <a:cubicBezTo>
                    <a:pt x="406" y="221"/>
                    <a:pt x="394" y="272"/>
                    <a:pt x="364" y="315"/>
                  </a:cubicBezTo>
                  <a:cubicBezTo>
                    <a:pt x="333" y="357"/>
                    <a:pt x="288" y="385"/>
                    <a:pt x="237" y="393"/>
                  </a:cubicBezTo>
                  <a:cubicBezTo>
                    <a:pt x="226" y="395"/>
                    <a:pt x="216" y="396"/>
                    <a:pt x="205" y="396"/>
                  </a:cubicBezTo>
                  <a:close/>
                  <a:moveTo>
                    <a:pt x="175" y="12"/>
                  </a:moveTo>
                  <a:cubicBezTo>
                    <a:pt x="175" y="12"/>
                    <a:pt x="175" y="12"/>
                    <a:pt x="175" y="12"/>
                  </a:cubicBezTo>
                  <a:cubicBezTo>
                    <a:pt x="71" y="29"/>
                    <a:pt x="0" y="127"/>
                    <a:pt x="17" y="231"/>
                  </a:cubicBezTo>
                  <a:cubicBezTo>
                    <a:pt x="34" y="335"/>
                    <a:pt x="132" y="406"/>
                    <a:pt x="236" y="389"/>
                  </a:cubicBezTo>
                  <a:cubicBezTo>
                    <a:pt x="286" y="381"/>
                    <a:pt x="331" y="354"/>
                    <a:pt x="361" y="312"/>
                  </a:cubicBezTo>
                  <a:cubicBezTo>
                    <a:pt x="390" y="271"/>
                    <a:pt x="402" y="220"/>
                    <a:pt x="394" y="170"/>
                  </a:cubicBezTo>
                  <a:cubicBezTo>
                    <a:pt x="386" y="120"/>
                    <a:pt x="359" y="75"/>
                    <a:pt x="317" y="46"/>
                  </a:cubicBezTo>
                  <a:cubicBezTo>
                    <a:pt x="276" y="16"/>
                    <a:pt x="226" y="4"/>
                    <a:pt x="17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45"/>
            <p:cNvSpPr/>
            <p:nvPr/>
          </p:nvSpPr>
          <p:spPr>
            <a:xfrm>
              <a:off x="6318570" y="2688481"/>
              <a:ext cx="143640" cy="268765"/>
            </a:xfrm>
            <a:custGeom>
              <a:avLst/>
              <a:gdLst/>
              <a:ahLst/>
              <a:cxnLst/>
              <a:rect l="l" t="t" r="r" b="b"/>
              <a:pathLst>
                <a:path w="110" h="206" extrusionOk="0">
                  <a:moveTo>
                    <a:pt x="71" y="206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43" y="206"/>
                    <a:pt x="42" y="205"/>
                    <a:pt x="42" y="204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27" y="180"/>
                    <a:pt x="13" y="174"/>
                    <a:pt x="1" y="164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20" y="133"/>
                    <a:pt x="20" y="133"/>
                    <a:pt x="21" y="133"/>
                  </a:cubicBezTo>
                  <a:cubicBezTo>
                    <a:pt x="33" y="142"/>
                    <a:pt x="42" y="146"/>
                    <a:pt x="52" y="146"/>
                  </a:cubicBezTo>
                  <a:cubicBezTo>
                    <a:pt x="64" y="146"/>
                    <a:pt x="67" y="142"/>
                    <a:pt x="67" y="135"/>
                  </a:cubicBezTo>
                  <a:cubicBezTo>
                    <a:pt x="67" y="129"/>
                    <a:pt x="57" y="124"/>
                    <a:pt x="46" y="118"/>
                  </a:cubicBezTo>
                  <a:cubicBezTo>
                    <a:pt x="28" y="109"/>
                    <a:pt x="6" y="98"/>
                    <a:pt x="6" y="72"/>
                  </a:cubicBezTo>
                  <a:cubicBezTo>
                    <a:pt x="6" y="48"/>
                    <a:pt x="19" y="31"/>
                    <a:pt x="42" y="2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6" y="27"/>
                    <a:pt x="99" y="34"/>
                    <a:pt x="108" y="45"/>
                  </a:cubicBezTo>
                  <a:cubicBezTo>
                    <a:pt x="108" y="45"/>
                    <a:pt x="108" y="47"/>
                    <a:pt x="108" y="47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7" y="71"/>
                    <a:pt x="86" y="71"/>
                  </a:cubicBezTo>
                  <a:cubicBezTo>
                    <a:pt x="86" y="71"/>
                    <a:pt x="85" y="71"/>
                    <a:pt x="85" y="71"/>
                  </a:cubicBezTo>
                  <a:cubicBezTo>
                    <a:pt x="76" y="63"/>
                    <a:pt x="70" y="60"/>
                    <a:pt x="62" y="60"/>
                  </a:cubicBezTo>
                  <a:cubicBezTo>
                    <a:pt x="52" y="60"/>
                    <a:pt x="49" y="62"/>
                    <a:pt x="49" y="70"/>
                  </a:cubicBezTo>
                  <a:cubicBezTo>
                    <a:pt x="49" y="76"/>
                    <a:pt x="58" y="80"/>
                    <a:pt x="68" y="85"/>
                  </a:cubicBezTo>
                  <a:cubicBezTo>
                    <a:pt x="86" y="93"/>
                    <a:pt x="110" y="105"/>
                    <a:pt x="110" y="132"/>
                  </a:cubicBezTo>
                  <a:cubicBezTo>
                    <a:pt x="110" y="156"/>
                    <a:pt x="96" y="174"/>
                    <a:pt x="73" y="180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5"/>
                    <a:pt x="72" y="206"/>
                    <a:pt x="71" y="206"/>
                  </a:cubicBezTo>
                  <a:close/>
                  <a:moveTo>
                    <a:pt x="46" y="202"/>
                  </a:moveTo>
                  <a:cubicBezTo>
                    <a:pt x="69" y="202"/>
                    <a:pt x="69" y="202"/>
                    <a:pt x="69" y="202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8"/>
                    <a:pt x="69" y="177"/>
                    <a:pt x="70" y="177"/>
                  </a:cubicBezTo>
                  <a:cubicBezTo>
                    <a:pt x="93" y="171"/>
                    <a:pt x="106" y="155"/>
                    <a:pt x="106" y="132"/>
                  </a:cubicBezTo>
                  <a:cubicBezTo>
                    <a:pt x="106" y="107"/>
                    <a:pt x="84" y="97"/>
                    <a:pt x="67" y="89"/>
                  </a:cubicBezTo>
                  <a:cubicBezTo>
                    <a:pt x="55" y="83"/>
                    <a:pt x="45" y="78"/>
                    <a:pt x="45" y="70"/>
                  </a:cubicBezTo>
                  <a:cubicBezTo>
                    <a:pt x="45" y="57"/>
                    <a:pt x="53" y="56"/>
                    <a:pt x="62" y="56"/>
                  </a:cubicBezTo>
                  <a:cubicBezTo>
                    <a:pt x="70" y="56"/>
                    <a:pt x="77" y="59"/>
                    <a:pt x="86" y="6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95" y="37"/>
                    <a:pt x="83" y="30"/>
                    <a:pt x="70" y="28"/>
                  </a:cubicBezTo>
                  <a:cubicBezTo>
                    <a:pt x="69" y="28"/>
                    <a:pt x="69" y="27"/>
                    <a:pt x="69" y="2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8"/>
                    <a:pt x="46" y="29"/>
                    <a:pt x="45" y="29"/>
                  </a:cubicBezTo>
                  <a:cubicBezTo>
                    <a:pt x="22" y="34"/>
                    <a:pt x="10" y="49"/>
                    <a:pt x="10" y="72"/>
                  </a:cubicBezTo>
                  <a:cubicBezTo>
                    <a:pt x="10" y="96"/>
                    <a:pt x="31" y="106"/>
                    <a:pt x="48" y="115"/>
                  </a:cubicBezTo>
                  <a:cubicBezTo>
                    <a:pt x="60" y="121"/>
                    <a:pt x="71" y="126"/>
                    <a:pt x="71" y="135"/>
                  </a:cubicBezTo>
                  <a:cubicBezTo>
                    <a:pt x="71" y="146"/>
                    <a:pt x="65" y="150"/>
                    <a:pt x="52" y="150"/>
                  </a:cubicBezTo>
                  <a:cubicBezTo>
                    <a:pt x="42" y="150"/>
                    <a:pt x="32" y="146"/>
                    <a:pt x="20" y="138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16" y="171"/>
                    <a:pt x="30" y="177"/>
                    <a:pt x="44" y="178"/>
                  </a:cubicBezTo>
                  <a:cubicBezTo>
                    <a:pt x="45" y="178"/>
                    <a:pt x="46" y="179"/>
                    <a:pt x="46" y="180"/>
                  </a:cubicBezTo>
                  <a:lnTo>
                    <a:pt x="46" y="20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45"/>
            <p:cNvSpPr/>
            <p:nvPr/>
          </p:nvSpPr>
          <p:spPr>
            <a:xfrm>
              <a:off x="5893262" y="3484675"/>
              <a:ext cx="608224" cy="19638"/>
            </a:xfrm>
            <a:custGeom>
              <a:avLst/>
              <a:gdLst/>
              <a:ahLst/>
              <a:cxnLst/>
              <a:rect l="l" t="t" r="r" b="b"/>
              <a:pathLst>
                <a:path w="466" h="15" extrusionOk="0">
                  <a:moveTo>
                    <a:pt x="46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64" y="0"/>
                    <a:pt x="465" y="0"/>
                    <a:pt x="465" y="1"/>
                  </a:cubicBezTo>
                  <a:cubicBezTo>
                    <a:pt x="466" y="1"/>
                    <a:pt x="466" y="2"/>
                    <a:pt x="466" y="2"/>
                  </a:cubicBezTo>
                  <a:cubicBezTo>
                    <a:pt x="462" y="14"/>
                    <a:pt x="462" y="14"/>
                    <a:pt x="462" y="14"/>
                  </a:cubicBezTo>
                  <a:cubicBezTo>
                    <a:pt x="462" y="15"/>
                    <a:pt x="461" y="15"/>
                    <a:pt x="460" y="15"/>
                  </a:cubicBezTo>
                  <a:close/>
                  <a:moveTo>
                    <a:pt x="5" y="11"/>
                  </a:moveTo>
                  <a:cubicBezTo>
                    <a:pt x="459" y="11"/>
                    <a:pt x="459" y="11"/>
                    <a:pt x="459" y="11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46" name="Google Shape;2046;p45"/>
            <p:cNvGrpSpPr/>
            <p:nvPr/>
          </p:nvGrpSpPr>
          <p:grpSpPr>
            <a:xfrm>
              <a:off x="4699256" y="3217032"/>
              <a:ext cx="347317" cy="1110967"/>
              <a:chOff x="4699256" y="3217032"/>
              <a:chExt cx="347317" cy="1110967"/>
            </a:xfrm>
          </p:grpSpPr>
          <p:sp>
            <p:nvSpPr>
              <p:cNvPr id="2047" name="Google Shape;204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" name="Google Shape;206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3" name="Google Shape;206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4" name="Google Shape;206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5" name="Google Shape;206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6" name="Google Shape;206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7" name="Google Shape;206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8" name="Google Shape;206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9" name="Google Shape;206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0" name="Google Shape;207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1" name="Google Shape;207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2" name="Google Shape;207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7" name="Google Shape;207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8" name="Google Shape;207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9" name="Google Shape;207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0" name="Google Shape;208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1" name="Google Shape;208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2" name="Google Shape;208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3" name="Google Shape;208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4" name="Google Shape;208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6" name="Google Shape;208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7" name="Google Shape;208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8" name="Google Shape;208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9" name="Google Shape;208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0" name="Google Shape;209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1" name="Google Shape;209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9" name="Google Shape;210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0" name="Google Shape;211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1" name="Google Shape;211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2" name="Google Shape;211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4" name="Google Shape;211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5" name="Google Shape;211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3" name="Google Shape;213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5" name="Google Shape;213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6" name="Google Shape;213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9" name="Google Shape;213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0" name="Google Shape;214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2" name="Google Shape;214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3" name="Google Shape;214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7" name="Google Shape;214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8" name="Google Shape;214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9" name="Google Shape;214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0" name="Google Shape;215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1" name="Google Shape;215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2" name="Google Shape;215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3" name="Google Shape;215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6" name="Google Shape;2186;p45"/>
            <p:cNvGrpSpPr/>
            <p:nvPr/>
          </p:nvGrpSpPr>
          <p:grpSpPr>
            <a:xfrm>
              <a:off x="7619919" y="3217032"/>
              <a:ext cx="347317" cy="1110967"/>
              <a:chOff x="4699256" y="3217032"/>
              <a:chExt cx="347317" cy="1110967"/>
            </a:xfrm>
          </p:grpSpPr>
          <p:sp>
            <p:nvSpPr>
              <p:cNvPr id="2187" name="Google Shape;218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1" name="Google Shape;220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2" name="Google Shape;220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3" name="Google Shape;220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4" name="Google Shape;220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6" name="Google Shape;220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8" name="Google Shape;220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9" name="Google Shape;220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0" name="Google Shape;221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1" name="Google Shape;221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6" name="Google Shape;221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7" name="Google Shape;221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8" name="Google Shape;221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9" name="Google Shape;221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0" name="Google Shape;222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1" name="Google Shape;222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2" name="Google Shape;222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3" name="Google Shape;222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4" name="Google Shape;222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6" name="Google Shape;222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7" name="Google Shape;222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9" name="Google Shape;222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0" name="Google Shape;223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1" name="Google Shape;223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3" name="Google Shape;223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4" name="Google Shape;223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8" name="Google Shape;223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9" name="Google Shape;223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0" name="Google Shape;224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1" name="Google Shape;224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2" name="Google Shape;224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3" name="Google Shape;224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4" name="Google Shape;224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2" name="Google Shape;229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3" name="Google Shape;229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5" name="Google Shape;229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6" name="Google Shape;229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7" name="Google Shape;229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8" name="Google Shape;229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9" name="Google Shape;229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0" name="Google Shape;230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2" name="Google Shape;230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7" name="Google Shape;230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8" name="Google Shape;230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9" name="Google Shape;230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0" name="Google Shape;231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1" name="Google Shape;231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2" name="Google Shape;231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3" name="Google Shape;231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5" name="Google Shape;231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6" name="Google Shape;231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7" name="Google Shape;231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9" name="Google Shape;231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0" name="Google Shape;232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2" name="Google Shape;232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4" name="Google Shape;232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5" name="Google Shape;232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326" name="Google Shape;2326;p45"/>
            <p:cNvSpPr/>
            <p:nvPr/>
          </p:nvSpPr>
          <p:spPr>
            <a:xfrm>
              <a:off x="6113771" y="3245648"/>
              <a:ext cx="96508" cy="57793"/>
            </a:xfrm>
            <a:custGeom>
              <a:avLst/>
              <a:gdLst/>
              <a:ahLst/>
              <a:cxnLst/>
              <a:rect l="l" t="t" r="r" b="b"/>
              <a:pathLst>
                <a:path w="74" h="44" extrusionOk="0">
                  <a:moveTo>
                    <a:pt x="2" y="44"/>
                  </a:moveTo>
                  <a:cubicBezTo>
                    <a:pt x="2" y="44"/>
                    <a:pt x="1" y="44"/>
                    <a:pt x="1" y="43"/>
                  </a:cubicBezTo>
                  <a:cubicBezTo>
                    <a:pt x="0" y="42"/>
                    <a:pt x="0" y="41"/>
                    <a:pt x="1" y="40"/>
                  </a:cubicBezTo>
                  <a:cubicBezTo>
                    <a:pt x="15" y="29"/>
                    <a:pt x="20" y="29"/>
                    <a:pt x="21" y="29"/>
                  </a:cubicBezTo>
                  <a:cubicBezTo>
                    <a:pt x="28" y="29"/>
                    <a:pt x="42" y="30"/>
                    <a:pt x="46" y="30"/>
                  </a:cubicBezTo>
                  <a:cubicBezTo>
                    <a:pt x="49" y="24"/>
                    <a:pt x="57" y="6"/>
                    <a:pt x="63" y="2"/>
                  </a:cubicBezTo>
                  <a:cubicBezTo>
                    <a:pt x="65" y="0"/>
                    <a:pt x="69" y="0"/>
                    <a:pt x="71" y="2"/>
                  </a:cubicBezTo>
                  <a:cubicBezTo>
                    <a:pt x="73" y="4"/>
                    <a:pt x="74" y="9"/>
                    <a:pt x="71" y="14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9" y="9"/>
                    <a:pt x="69" y="6"/>
                    <a:pt x="68" y="5"/>
                  </a:cubicBezTo>
                  <a:cubicBezTo>
                    <a:pt x="67" y="5"/>
                    <a:pt x="66" y="5"/>
                    <a:pt x="65" y="6"/>
                  </a:cubicBezTo>
                  <a:cubicBezTo>
                    <a:pt x="61" y="8"/>
                    <a:pt x="54" y="24"/>
                    <a:pt x="49" y="33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7" y="34"/>
                    <a:pt x="29" y="33"/>
                    <a:pt x="21" y="33"/>
                  </a:cubicBezTo>
                  <a:cubicBezTo>
                    <a:pt x="20" y="33"/>
                    <a:pt x="15" y="34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7053041" y="3000450"/>
              <a:ext cx="76870" cy="56109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2" y="43"/>
                  </a:moveTo>
                  <a:cubicBezTo>
                    <a:pt x="1" y="43"/>
                    <a:pt x="1" y="43"/>
                    <a:pt x="0" y="43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3" y="34"/>
                    <a:pt x="19" y="2"/>
                    <a:pt x="28" y="1"/>
                  </a:cubicBezTo>
                  <a:cubicBezTo>
                    <a:pt x="35" y="0"/>
                    <a:pt x="51" y="0"/>
                    <a:pt x="57" y="6"/>
                  </a:cubicBezTo>
                  <a:cubicBezTo>
                    <a:pt x="58" y="7"/>
                    <a:pt x="59" y="9"/>
                    <a:pt x="59" y="11"/>
                  </a:cubicBezTo>
                  <a:cubicBezTo>
                    <a:pt x="59" y="19"/>
                    <a:pt x="51" y="21"/>
                    <a:pt x="47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6" y="39"/>
                    <a:pt x="25" y="40"/>
                  </a:cubicBezTo>
                  <a:cubicBezTo>
                    <a:pt x="2" y="43"/>
                    <a:pt x="2" y="43"/>
                    <a:pt x="2" y="43"/>
                  </a:cubicBezTo>
                  <a:close/>
                  <a:moveTo>
                    <a:pt x="35" y="5"/>
                  </a:moveTo>
                  <a:cubicBezTo>
                    <a:pt x="33" y="5"/>
                    <a:pt x="31" y="5"/>
                    <a:pt x="29" y="5"/>
                  </a:cubicBezTo>
                  <a:cubicBezTo>
                    <a:pt x="24" y="5"/>
                    <a:pt x="13" y="24"/>
                    <a:pt x="6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55" y="17"/>
                    <a:pt x="55" y="11"/>
                  </a:cubicBezTo>
                  <a:cubicBezTo>
                    <a:pt x="55" y="10"/>
                    <a:pt x="55" y="10"/>
                    <a:pt x="54" y="9"/>
                  </a:cubicBezTo>
                  <a:cubicBezTo>
                    <a:pt x="51" y="6"/>
                    <a:pt x="42" y="5"/>
                    <a:pt x="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7067629" y="3103691"/>
              <a:ext cx="29738" cy="31421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7" y="24"/>
                  </a:moveTo>
                  <a:cubicBezTo>
                    <a:pt x="6" y="24"/>
                    <a:pt x="5" y="23"/>
                    <a:pt x="5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8" y="23"/>
                    <a:pt x="7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9" name="Google Shape;2329;p45"/>
          <p:cNvGrpSpPr/>
          <p:nvPr/>
        </p:nvGrpSpPr>
        <p:grpSpPr>
          <a:xfrm>
            <a:off x="5020647" y="2584131"/>
            <a:ext cx="3010735" cy="2085700"/>
            <a:chOff x="5020647" y="2584131"/>
            <a:chExt cx="3010735" cy="2085700"/>
          </a:xfrm>
        </p:grpSpPr>
        <p:sp>
          <p:nvSpPr>
            <p:cNvPr id="2330" name="Google Shape;2330;p45"/>
            <p:cNvSpPr/>
            <p:nvPr/>
          </p:nvSpPr>
          <p:spPr>
            <a:xfrm>
              <a:off x="5020647" y="2584131"/>
              <a:ext cx="3010735" cy="2085700"/>
            </a:xfrm>
            <a:custGeom>
              <a:avLst/>
              <a:gdLst/>
              <a:ahLst/>
              <a:cxnLst/>
              <a:rect l="l" t="t" r="r" b="b"/>
              <a:pathLst>
                <a:path w="2841" h="1967" extrusionOk="0">
                  <a:moveTo>
                    <a:pt x="2455" y="487"/>
                  </a:moveTo>
                  <a:cubicBezTo>
                    <a:pt x="2455" y="487"/>
                    <a:pt x="2044" y="66"/>
                    <a:pt x="1510" y="33"/>
                  </a:cubicBezTo>
                  <a:cubicBezTo>
                    <a:pt x="975" y="0"/>
                    <a:pt x="664" y="346"/>
                    <a:pt x="516" y="551"/>
                  </a:cubicBezTo>
                  <a:cubicBezTo>
                    <a:pt x="368" y="757"/>
                    <a:pt x="0" y="1100"/>
                    <a:pt x="44" y="1414"/>
                  </a:cubicBezTo>
                  <a:cubicBezTo>
                    <a:pt x="87" y="1728"/>
                    <a:pt x="513" y="1967"/>
                    <a:pt x="1123" y="1862"/>
                  </a:cubicBezTo>
                  <a:cubicBezTo>
                    <a:pt x="1733" y="1757"/>
                    <a:pt x="1910" y="1718"/>
                    <a:pt x="2188" y="1797"/>
                  </a:cubicBezTo>
                  <a:cubicBezTo>
                    <a:pt x="2466" y="1876"/>
                    <a:pt x="2827" y="1757"/>
                    <a:pt x="2834" y="1306"/>
                  </a:cubicBezTo>
                  <a:cubicBezTo>
                    <a:pt x="2841" y="855"/>
                    <a:pt x="2455" y="487"/>
                    <a:pt x="2455" y="48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5195529" y="4397383"/>
              <a:ext cx="2813763" cy="4142"/>
            </a:xfrm>
            <a:custGeom>
              <a:avLst/>
              <a:gdLst/>
              <a:ahLst/>
              <a:cxnLst/>
              <a:rect l="l" t="t" r="r" b="b"/>
              <a:pathLst>
                <a:path w="2655" h="4" extrusionOk="0">
                  <a:moveTo>
                    <a:pt x="265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53" y="0"/>
                    <a:pt x="2653" y="0"/>
                    <a:pt x="2653" y="0"/>
                  </a:cubicBezTo>
                  <a:cubicBezTo>
                    <a:pt x="2654" y="0"/>
                    <a:pt x="2655" y="1"/>
                    <a:pt x="2655" y="2"/>
                  </a:cubicBezTo>
                  <a:cubicBezTo>
                    <a:pt x="2655" y="3"/>
                    <a:pt x="2654" y="4"/>
                    <a:pt x="265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5849036" y="2995564"/>
              <a:ext cx="104929" cy="146349"/>
            </a:xfrm>
            <a:custGeom>
              <a:avLst/>
              <a:gdLst/>
              <a:ahLst/>
              <a:cxnLst/>
              <a:rect l="l" t="t" r="r" b="b"/>
              <a:pathLst>
                <a:path w="99" h="138" extrusionOk="0">
                  <a:moveTo>
                    <a:pt x="57" y="0"/>
                  </a:moveTo>
                  <a:cubicBezTo>
                    <a:pt x="53" y="0"/>
                    <a:pt x="49" y="0"/>
                    <a:pt x="45" y="2"/>
                  </a:cubicBezTo>
                  <a:cubicBezTo>
                    <a:pt x="15" y="13"/>
                    <a:pt x="0" y="69"/>
                    <a:pt x="1" y="97"/>
                  </a:cubicBezTo>
                  <a:cubicBezTo>
                    <a:pt x="1" y="100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7" y="138"/>
                    <a:pt x="57" y="113"/>
                    <a:pt x="73" y="94"/>
                  </a:cubicBezTo>
                  <a:cubicBezTo>
                    <a:pt x="87" y="77"/>
                    <a:pt x="99" y="51"/>
                    <a:pt x="94" y="30"/>
                  </a:cubicBezTo>
                  <a:cubicBezTo>
                    <a:pt x="89" y="13"/>
                    <a:pt x="74" y="0"/>
                    <a:pt x="5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5116832" y="2908583"/>
              <a:ext cx="641082" cy="559163"/>
            </a:xfrm>
            <a:custGeom>
              <a:avLst/>
              <a:gdLst/>
              <a:ahLst/>
              <a:cxnLst/>
              <a:rect l="l" t="t" r="r" b="b"/>
              <a:pathLst>
                <a:path w="605" h="527" extrusionOk="0">
                  <a:moveTo>
                    <a:pt x="47" y="340"/>
                  </a:moveTo>
                  <a:cubicBezTo>
                    <a:pt x="37" y="340"/>
                    <a:pt x="28" y="342"/>
                    <a:pt x="21" y="347"/>
                  </a:cubicBezTo>
                  <a:cubicBezTo>
                    <a:pt x="2" y="360"/>
                    <a:pt x="0" y="386"/>
                    <a:pt x="15" y="403"/>
                  </a:cubicBezTo>
                  <a:cubicBezTo>
                    <a:pt x="28" y="419"/>
                    <a:pt x="52" y="425"/>
                    <a:pt x="73" y="425"/>
                  </a:cubicBezTo>
                  <a:cubicBezTo>
                    <a:pt x="75" y="425"/>
                    <a:pt x="76" y="425"/>
                    <a:pt x="78" y="424"/>
                  </a:cubicBezTo>
                  <a:cubicBezTo>
                    <a:pt x="100" y="424"/>
                    <a:pt x="141" y="404"/>
                    <a:pt x="151" y="399"/>
                  </a:cubicBezTo>
                  <a:cubicBezTo>
                    <a:pt x="160" y="402"/>
                    <a:pt x="169" y="406"/>
                    <a:pt x="179" y="411"/>
                  </a:cubicBezTo>
                  <a:cubicBezTo>
                    <a:pt x="197" y="419"/>
                    <a:pt x="217" y="428"/>
                    <a:pt x="239" y="440"/>
                  </a:cubicBezTo>
                  <a:cubicBezTo>
                    <a:pt x="244" y="443"/>
                    <a:pt x="250" y="447"/>
                    <a:pt x="256" y="450"/>
                  </a:cubicBezTo>
                  <a:cubicBezTo>
                    <a:pt x="245" y="447"/>
                    <a:pt x="230" y="442"/>
                    <a:pt x="228" y="441"/>
                  </a:cubicBezTo>
                  <a:cubicBezTo>
                    <a:pt x="222" y="440"/>
                    <a:pt x="215" y="440"/>
                    <a:pt x="206" y="440"/>
                  </a:cubicBezTo>
                  <a:cubicBezTo>
                    <a:pt x="177" y="440"/>
                    <a:pt x="139" y="448"/>
                    <a:pt x="127" y="470"/>
                  </a:cubicBezTo>
                  <a:cubicBezTo>
                    <a:pt x="116" y="490"/>
                    <a:pt x="126" y="514"/>
                    <a:pt x="147" y="523"/>
                  </a:cubicBezTo>
                  <a:cubicBezTo>
                    <a:pt x="153" y="526"/>
                    <a:pt x="160" y="527"/>
                    <a:pt x="167" y="527"/>
                  </a:cubicBezTo>
                  <a:cubicBezTo>
                    <a:pt x="181" y="527"/>
                    <a:pt x="195" y="522"/>
                    <a:pt x="207" y="516"/>
                  </a:cubicBezTo>
                  <a:cubicBezTo>
                    <a:pt x="226" y="493"/>
                    <a:pt x="244" y="470"/>
                    <a:pt x="262" y="449"/>
                  </a:cubicBezTo>
                  <a:cubicBezTo>
                    <a:pt x="255" y="445"/>
                    <a:pt x="248" y="441"/>
                    <a:pt x="240" y="437"/>
                  </a:cubicBezTo>
                  <a:cubicBezTo>
                    <a:pt x="219" y="426"/>
                    <a:pt x="198" y="417"/>
                    <a:pt x="180" y="409"/>
                  </a:cubicBezTo>
                  <a:cubicBezTo>
                    <a:pt x="170" y="405"/>
                    <a:pt x="161" y="401"/>
                    <a:pt x="153" y="398"/>
                  </a:cubicBezTo>
                  <a:cubicBezTo>
                    <a:pt x="153" y="398"/>
                    <a:pt x="153" y="398"/>
                    <a:pt x="153" y="398"/>
                  </a:cubicBezTo>
                  <a:cubicBezTo>
                    <a:pt x="154" y="397"/>
                    <a:pt x="126" y="370"/>
                    <a:pt x="124" y="368"/>
                  </a:cubicBezTo>
                  <a:cubicBezTo>
                    <a:pt x="108" y="355"/>
                    <a:pt x="74" y="340"/>
                    <a:pt x="47" y="340"/>
                  </a:cubicBezTo>
                  <a:moveTo>
                    <a:pt x="552" y="0"/>
                  </a:moveTo>
                  <a:cubicBezTo>
                    <a:pt x="529" y="0"/>
                    <a:pt x="513" y="20"/>
                    <a:pt x="515" y="43"/>
                  </a:cubicBezTo>
                  <a:cubicBezTo>
                    <a:pt x="517" y="63"/>
                    <a:pt x="533" y="80"/>
                    <a:pt x="550" y="92"/>
                  </a:cubicBezTo>
                  <a:cubicBezTo>
                    <a:pt x="567" y="73"/>
                    <a:pt x="585" y="54"/>
                    <a:pt x="605" y="36"/>
                  </a:cubicBezTo>
                  <a:cubicBezTo>
                    <a:pt x="590" y="16"/>
                    <a:pt x="571" y="0"/>
                    <a:pt x="5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45"/>
            <p:cNvSpPr/>
            <p:nvPr/>
          </p:nvSpPr>
          <p:spPr>
            <a:xfrm>
              <a:off x="5336355" y="2946781"/>
              <a:ext cx="736346" cy="992687"/>
            </a:xfrm>
            <a:custGeom>
              <a:avLst/>
              <a:gdLst/>
              <a:ahLst/>
              <a:cxnLst/>
              <a:rect l="l" t="t" r="r" b="b"/>
              <a:pathLst>
                <a:path w="695" h="936" extrusionOk="0">
                  <a:moveTo>
                    <a:pt x="398" y="0"/>
                  </a:moveTo>
                  <a:cubicBezTo>
                    <a:pt x="378" y="18"/>
                    <a:pt x="360" y="37"/>
                    <a:pt x="343" y="56"/>
                  </a:cubicBezTo>
                  <a:cubicBezTo>
                    <a:pt x="345" y="57"/>
                    <a:pt x="347" y="58"/>
                    <a:pt x="349" y="60"/>
                  </a:cubicBezTo>
                  <a:cubicBezTo>
                    <a:pt x="368" y="71"/>
                    <a:pt x="413" y="77"/>
                    <a:pt x="424" y="79"/>
                  </a:cubicBezTo>
                  <a:cubicBezTo>
                    <a:pt x="430" y="86"/>
                    <a:pt x="435" y="95"/>
                    <a:pt x="441" y="104"/>
                  </a:cubicBezTo>
                  <a:cubicBezTo>
                    <a:pt x="452" y="121"/>
                    <a:pt x="463" y="140"/>
                    <a:pt x="475" y="162"/>
                  </a:cubicBezTo>
                  <a:cubicBezTo>
                    <a:pt x="478" y="167"/>
                    <a:pt x="481" y="174"/>
                    <a:pt x="484" y="180"/>
                  </a:cubicBezTo>
                  <a:cubicBezTo>
                    <a:pt x="476" y="171"/>
                    <a:pt x="466" y="158"/>
                    <a:pt x="465" y="157"/>
                  </a:cubicBezTo>
                  <a:cubicBezTo>
                    <a:pt x="449" y="141"/>
                    <a:pt x="413" y="121"/>
                    <a:pt x="385" y="121"/>
                  </a:cubicBezTo>
                  <a:cubicBezTo>
                    <a:pt x="377" y="121"/>
                    <a:pt x="371" y="122"/>
                    <a:pt x="365" y="125"/>
                  </a:cubicBezTo>
                  <a:cubicBezTo>
                    <a:pt x="345" y="136"/>
                    <a:pt x="340" y="161"/>
                    <a:pt x="353" y="180"/>
                  </a:cubicBezTo>
                  <a:cubicBezTo>
                    <a:pt x="365" y="199"/>
                    <a:pt x="392" y="207"/>
                    <a:pt x="413" y="208"/>
                  </a:cubicBezTo>
                  <a:cubicBezTo>
                    <a:pt x="414" y="208"/>
                    <a:pt x="415" y="208"/>
                    <a:pt x="416" y="208"/>
                  </a:cubicBezTo>
                  <a:cubicBezTo>
                    <a:pt x="439" y="208"/>
                    <a:pt x="480" y="194"/>
                    <a:pt x="489" y="190"/>
                  </a:cubicBezTo>
                  <a:cubicBezTo>
                    <a:pt x="496" y="204"/>
                    <a:pt x="502" y="218"/>
                    <a:pt x="508" y="233"/>
                  </a:cubicBezTo>
                  <a:cubicBezTo>
                    <a:pt x="518" y="260"/>
                    <a:pt x="527" y="287"/>
                    <a:pt x="533" y="316"/>
                  </a:cubicBezTo>
                  <a:cubicBezTo>
                    <a:pt x="533" y="318"/>
                    <a:pt x="533" y="319"/>
                    <a:pt x="533" y="321"/>
                  </a:cubicBezTo>
                  <a:cubicBezTo>
                    <a:pt x="531" y="316"/>
                    <a:pt x="513" y="289"/>
                    <a:pt x="512" y="287"/>
                  </a:cubicBezTo>
                  <a:cubicBezTo>
                    <a:pt x="496" y="268"/>
                    <a:pt x="459" y="242"/>
                    <a:pt x="430" y="242"/>
                  </a:cubicBezTo>
                  <a:cubicBezTo>
                    <a:pt x="425" y="242"/>
                    <a:pt x="420" y="243"/>
                    <a:pt x="416" y="244"/>
                  </a:cubicBezTo>
                  <a:cubicBezTo>
                    <a:pt x="394" y="253"/>
                    <a:pt x="387" y="277"/>
                    <a:pt x="397" y="298"/>
                  </a:cubicBezTo>
                  <a:cubicBezTo>
                    <a:pt x="408" y="318"/>
                    <a:pt x="434" y="328"/>
                    <a:pt x="455" y="332"/>
                  </a:cubicBezTo>
                  <a:cubicBezTo>
                    <a:pt x="458" y="333"/>
                    <a:pt x="462" y="333"/>
                    <a:pt x="466" y="333"/>
                  </a:cubicBezTo>
                  <a:cubicBezTo>
                    <a:pt x="492" y="333"/>
                    <a:pt x="532" y="323"/>
                    <a:pt x="534" y="322"/>
                  </a:cubicBezTo>
                  <a:cubicBezTo>
                    <a:pt x="539" y="351"/>
                    <a:pt x="542" y="379"/>
                    <a:pt x="543" y="408"/>
                  </a:cubicBezTo>
                  <a:cubicBezTo>
                    <a:pt x="544" y="430"/>
                    <a:pt x="545" y="452"/>
                    <a:pt x="545" y="473"/>
                  </a:cubicBezTo>
                  <a:cubicBezTo>
                    <a:pt x="541" y="467"/>
                    <a:pt x="525" y="442"/>
                    <a:pt x="523" y="440"/>
                  </a:cubicBezTo>
                  <a:cubicBezTo>
                    <a:pt x="508" y="421"/>
                    <a:pt x="471" y="395"/>
                    <a:pt x="441" y="395"/>
                  </a:cubicBezTo>
                  <a:cubicBezTo>
                    <a:pt x="436" y="395"/>
                    <a:pt x="432" y="395"/>
                    <a:pt x="427" y="397"/>
                  </a:cubicBezTo>
                  <a:cubicBezTo>
                    <a:pt x="406" y="406"/>
                    <a:pt x="399" y="430"/>
                    <a:pt x="409" y="451"/>
                  </a:cubicBezTo>
                  <a:cubicBezTo>
                    <a:pt x="419" y="471"/>
                    <a:pt x="445" y="481"/>
                    <a:pt x="466" y="485"/>
                  </a:cubicBezTo>
                  <a:cubicBezTo>
                    <a:pt x="469" y="486"/>
                    <a:pt x="473" y="486"/>
                    <a:pt x="477" y="486"/>
                  </a:cubicBezTo>
                  <a:cubicBezTo>
                    <a:pt x="503" y="486"/>
                    <a:pt x="541" y="476"/>
                    <a:pt x="545" y="475"/>
                  </a:cubicBezTo>
                  <a:cubicBezTo>
                    <a:pt x="545" y="485"/>
                    <a:pt x="545" y="495"/>
                    <a:pt x="545" y="505"/>
                  </a:cubicBezTo>
                  <a:cubicBezTo>
                    <a:pt x="544" y="537"/>
                    <a:pt x="544" y="570"/>
                    <a:pt x="545" y="602"/>
                  </a:cubicBezTo>
                  <a:cubicBezTo>
                    <a:pt x="545" y="613"/>
                    <a:pt x="545" y="624"/>
                    <a:pt x="546" y="635"/>
                  </a:cubicBezTo>
                  <a:cubicBezTo>
                    <a:pt x="540" y="625"/>
                    <a:pt x="529" y="608"/>
                    <a:pt x="528" y="606"/>
                  </a:cubicBezTo>
                  <a:cubicBezTo>
                    <a:pt x="512" y="587"/>
                    <a:pt x="475" y="561"/>
                    <a:pt x="446" y="561"/>
                  </a:cubicBezTo>
                  <a:cubicBezTo>
                    <a:pt x="441" y="561"/>
                    <a:pt x="436" y="562"/>
                    <a:pt x="432" y="564"/>
                  </a:cubicBezTo>
                  <a:cubicBezTo>
                    <a:pt x="410" y="572"/>
                    <a:pt x="403" y="597"/>
                    <a:pt x="413" y="617"/>
                  </a:cubicBezTo>
                  <a:cubicBezTo>
                    <a:pt x="424" y="637"/>
                    <a:pt x="449" y="648"/>
                    <a:pt x="470" y="652"/>
                  </a:cubicBezTo>
                  <a:cubicBezTo>
                    <a:pt x="474" y="652"/>
                    <a:pt x="477" y="652"/>
                    <a:pt x="482" y="652"/>
                  </a:cubicBezTo>
                  <a:cubicBezTo>
                    <a:pt x="504" y="652"/>
                    <a:pt x="536" y="645"/>
                    <a:pt x="546" y="642"/>
                  </a:cubicBezTo>
                  <a:cubicBezTo>
                    <a:pt x="547" y="661"/>
                    <a:pt x="549" y="679"/>
                    <a:pt x="551" y="696"/>
                  </a:cubicBezTo>
                  <a:cubicBezTo>
                    <a:pt x="552" y="704"/>
                    <a:pt x="553" y="712"/>
                    <a:pt x="555" y="719"/>
                  </a:cubicBezTo>
                  <a:cubicBezTo>
                    <a:pt x="556" y="726"/>
                    <a:pt x="557" y="734"/>
                    <a:pt x="559" y="741"/>
                  </a:cubicBezTo>
                  <a:cubicBezTo>
                    <a:pt x="562" y="756"/>
                    <a:pt x="565" y="769"/>
                    <a:pt x="568" y="783"/>
                  </a:cubicBezTo>
                  <a:cubicBezTo>
                    <a:pt x="570" y="790"/>
                    <a:pt x="572" y="796"/>
                    <a:pt x="574" y="803"/>
                  </a:cubicBezTo>
                  <a:cubicBezTo>
                    <a:pt x="569" y="792"/>
                    <a:pt x="562" y="775"/>
                    <a:pt x="561" y="774"/>
                  </a:cubicBezTo>
                  <a:cubicBezTo>
                    <a:pt x="547" y="751"/>
                    <a:pt x="510" y="716"/>
                    <a:pt x="480" y="716"/>
                  </a:cubicBezTo>
                  <a:cubicBezTo>
                    <a:pt x="477" y="716"/>
                    <a:pt x="475" y="717"/>
                    <a:pt x="472" y="717"/>
                  </a:cubicBezTo>
                  <a:cubicBezTo>
                    <a:pt x="450" y="722"/>
                    <a:pt x="439" y="746"/>
                    <a:pt x="446" y="767"/>
                  </a:cubicBezTo>
                  <a:cubicBezTo>
                    <a:pt x="447" y="770"/>
                    <a:pt x="448" y="772"/>
                    <a:pt x="449" y="775"/>
                  </a:cubicBezTo>
                  <a:cubicBezTo>
                    <a:pt x="448" y="800"/>
                    <a:pt x="454" y="825"/>
                    <a:pt x="465" y="848"/>
                  </a:cubicBezTo>
                  <a:cubicBezTo>
                    <a:pt x="466" y="849"/>
                    <a:pt x="478" y="867"/>
                    <a:pt x="485" y="876"/>
                  </a:cubicBezTo>
                  <a:cubicBezTo>
                    <a:pt x="478" y="870"/>
                    <a:pt x="471" y="864"/>
                    <a:pt x="464" y="858"/>
                  </a:cubicBezTo>
                  <a:cubicBezTo>
                    <a:pt x="453" y="849"/>
                    <a:pt x="443" y="839"/>
                    <a:pt x="432" y="829"/>
                  </a:cubicBezTo>
                  <a:cubicBezTo>
                    <a:pt x="427" y="824"/>
                    <a:pt x="422" y="819"/>
                    <a:pt x="417" y="814"/>
                  </a:cubicBezTo>
                  <a:cubicBezTo>
                    <a:pt x="411" y="809"/>
                    <a:pt x="406" y="803"/>
                    <a:pt x="401" y="798"/>
                  </a:cubicBezTo>
                  <a:cubicBezTo>
                    <a:pt x="394" y="789"/>
                    <a:pt x="387" y="781"/>
                    <a:pt x="380" y="772"/>
                  </a:cubicBezTo>
                  <a:cubicBezTo>
                    <a:pt x="389" y="762"/>
                    <a:pt x="418" y="732"/>
                    <a:pt x="425" y="713"/>
                  </a:cubicBezTo>
                  <a:cubicBezTo>
                    <a:pt x="433" y="693"/>
                    <a:pt x="437" y="664"/>
                    <a:pt x="425" y="646"/>
                  </a:cubicBezTo>
                  <a:cubicBezTo>
                    <a:pt x="417" y="634"/>
                    <a:pt x="404" y="627"/>
                    <a:pt x="391" y="627"/>
                  </a:cubicBezTo>
                  <a:cubicBezTo>
                    <a:pt x="384" y="627"/>
                    <a:pt x="376" y="629"/>
                    <a:pt x="369" y="634"/>
                  </a:cubicBezTo>
                  <a:cubicBezTo>
                    <a:pt x="344" y="654"/>
                    <a:pt x="347" y="712"/>
                    <a:pt x="357" y="739"/>
                  </a:cubicBezTo>
                  <a:cubicBezTo>
                    <a:pt x="358" y="740"/>
                    <a:pt x="360" y="745"/>
                    <a:pt x="364" y="752"/>
                  </a:cubicBezTo>
                  <a:cubicBezTo>
                    <a:pt x="357" y="743"/>
                    <a:pt x="350" y="734"/>
                    <a:pt x="344" y="725"/>
                  </a:cubicBezTo>
                  <a:cubicBezTo>
                    <a:pt x="325" y="699"/>
                    <a:pt x="307" y="672"/>
                    <a:pt x="289" y="646"/>
                  </a:cubicBezTo>
                  <a:cubicBezTo>
                    <a:pt x="285" y="640"/>
                    <a:pt x="281" y="635"/>
                    <a:pt x="277" y="629"/>
                  </a:cubicBezTo>
                  <a:cubicBezTo>
                    <a:pt x="285" y="621"/>
                    <a:pt x="316" y="588"/>
                    <a:pt x="324" y="568"/>
                  </a:cubicBezTo>
                  <a:cubicBezTo>
                    <a:pt x="332" y="548"/>
                    <a:pt x="335" y="520"/>
                    <a:pt x="324" y="502"/>
                  </a:cubicBezTo>
                  <a:cubicBezTo>
                    <a:pt x="316" y="490"/>
                    <a:pt x="303" y="482"/>
                    <a:pt x="290" y="482"/>
                  </a:cubicBezTo>
                  <a:cubicBezTo>
                    <a:pt x="283" y="482"/>
                    <a:pt x="275" y="485"/>
                    <a:pt x="268" y="490"/>
                  </a:cubicBezTo>
                  <a:cubicBezTo>
                    <a:pt x="243" y="510"/>
                    <a:pt x="246" y="568"/>
                    <a:pt x="256" y="595"/>
                  </a:cubicBezTo>
                  <a:cubicBezTo>
                    <a:pt x="256" y="596"/>
                    <a:pt x="260" y="602"/>
                    <a:pt x="263" y="609"/>
                  </a:cubicBezTo>
                  <a:cubicBezTo>
                    <a:pt x="253" y="595"/>
                    <a:pt x="243" y="581"/>
                    <a:pt x="232" y="567"/>
                  </a:cubicBezTo>
                  <a:cubicBezTo>
                    <a:pt x="214" y="543"/>
                    <a:pt x="194" y="520"/>
                    <a:pt x="173" y="499"/>
                  </a:cubicBezTo>
                  <a:cubicBezTo>
                    <a:pt x="176" y="496"/>
                    <a:pt x="213" y="459"/>
                    <a:pt x="222" y="437"/>
                  </a:cubicBezTo>
                  <a:cubicBezTo>
                    <a:pt x="229" y="417"/>
                    <a:pt x="233" y="389"/>
                    <a:pt x="221" y="370"/>
                  </a:cubicBezTo>
                  <a:cubicBezTo>
                    <a:pt x="214" y="358"/>
                    <a:pt x="201" y="351"/>
                    <a:pt x="188" y="351"/>
                  </a:cubicBezTo>
                  <a:cubicBezTo>
                    <a:pt x="180" y="351"/>
                    <a:pt x="173" y="353"/>
                    <a:pt x="166" y="359"/>
                  </a:cubicBezTo>
                  <a:cubicBezTo>
                    <a:pt x="141" y="378"/>
                    <a:pt x="144" y="436"/>
                    <a:pt x="154" y="463"/>
                  </a:cubicBezTo>
                  <a:cubicBezTo>
                    <a:pt x="155" y="465"/>
                    <a:pt x="166" y="488"/>
                    <a:pt x="171" y="497"/>
                  </a:cubicBezTo>
                  <a:cubicBezTo>
                    <a:pt x="170" y="496"/>
                    <a:pt x="170" y="496"/>
                    <a:pt x="170" y="496"/>
                  </a:cubicBezTo>
                  <a:cubicBezTo>
                    <a:pt x="149" y="476"/>
                    <a:pt x="126" y="457"/>
                    <a:pt x="101" y="441"/>
                  </a:cubicBezTo>
                  <a:cubicBezTo>
                    <a:pt x="86" y="431"/>
                    <a:pt x="71" y="421"/>
                    <a:pt x="55" y="413"/>
                  </a:cubicBezTo>
                  <a:cubicBezTo>
                    <a:pt x="37" y="434"/>
                    <a:pt x="19" y="457"/>
                    <a:pt x="0" y="480"/>
                  </a:cubicBezTo>
                  <a:cubicBezTo>
                    <a:pt x="2" y="479"/>
                    <a:pt x="4" y="478"/>
                    <a:pt x="6" y="477"/>
                  </a:cubicBezTo>
                  <a:cubicBezTo>
                    <a:pt x="25" y="466"/>
                    <a:pt x="53" y="428"/>
                    <a:pt x="59" y="420"/>
                  </a:cubicBezTo>
                  <a:cubicBezTo>
                    <a:pt x="72" y="428"/>
                    <a:pt x="85" y="436"/>
                    <a:pt x="98" y="445"/>
                  </a:cubicBezTo>
                  <a:cubicBezTo>
                    <a:pt x="122" y="462"/>
                    <a:pt x="144" y="480"/>
                    <a:pt x="165" y="501"/>
                  </a:cubicBezTo>
                  <a:cubicBezTo>
                    <a:pt x="166" y="502"/>
                    <a:pt x="167" y="503"/>
                    <a:pt x="168" y="505"/>
                  </a:cubicBezTo>
                  <a:cubicBezTo>
                    <a:pt x="163" y="502"/>
                    <a:pt x="134" y="489"/>
                    <a:pt x="132" y="488"/>
                  </a:cubicBezTo>
                  <a:cubicBezTo>
                    <a:pt x="122" y="485"/>
                    <a:pt x="107" y="483"/>
                    <a:pt x="92" y="483"/>
                  </a:cubicBezTo>
                  <a:cubicBezTo>
                    <a:pt x="67" y="483"/>
                    <a:pt x="40" y="489"/>
                    <a:pt x="28" y="505"/>
                  </a:cubicBezTo>
                  <a:cubicBezTo>
                    <a:pt x="15" y="524"/>
                    <a:pt x="22" y="549"/>
                    <a:pt x="42" y="560"/>
                  </a:cubicBezTo>
                  <a:cubicBezTo>
                    <a:pt x="50" y="565"/>
                    <a:pt x="59" y="566"/>
                    <a:pt x="69" y="566"/>
                  </a:cubicBezTo>
                  <a:cubicBezTo>
                    <a:pt x="83" y="566"/>
                    <a:pt x="97" y="562"/>
                    <a:pt x="109" y="557"/>
                  </a:cubicBezTo>
                  <a:cubicBezTo>
                    <a:pt x="131" y="547"/>
                    <a:pt x="168" y="507"/>
                    <a:pt x="169" y="505"/>
                  </a:cubicBezTo>
                  <a:cubicBezTo>
                    <a:pt x="189" y="526"/>
                    <a:pt x="208" y="549"/>
                    <a:pt x="225" y="572"/>
                  </a:cubicBezTo>
                  <a:cubicBezTo>
                    <a:pt x="237" y="589"/>
                    <a:pt x="250" y="607"/>
                    <a:pt x="262" y="625"/>
                  </a:cubicBezTo>
                  <a:cubicBezTo>
                    <a:pt x="255" y="622"/>
                    <a:pt x="228" y="610"/>
                    <a:pt x="226" y="609"/>
                  </a:cubicBezTo>
                  <a:cubicBezTo>
                    <a:pt x="216" y="606"/>
                    <a:pt x="201" y="604"/>
                    <a:pt x="186" y="604"/>
                  </a:cubicBezTo>
                  <a:cubicBezTo>
                    <a:pt x="161" y="604"/>
                    <a:pt x="134" y="610"/>
                    <a:pt x="122" y="627"/>
                  </a:cubicBezTo>
                  <a:cubicBezTo>
                    <a:pt x="109" y="645"/>
                    <a:pt x="116" y="670"/>
                    <a:pt x="136" y="681"/>
                  </a:cubicBezTo>
                  <a:cubicBezTo>
                    <a:pt x="144" y="686"/>
                    <a:pt x="153" y="688"/>
                    <a:pt x="163" y="688"/>
                  </a:cubicBezTo>
                  <a:cubicBezTo>
                    <a:pt x="177" y="688"/>
                    <a:pt x="191" y="684"/>
                    <a:pt x="203" y="679"/>
                  </a:cubicBezTo>
                  <a:cubicBezTo>
                    <a:pt x="225" y="669"/>
                    <a:pt x="260" y="630"/>
                    <a:pt x="263" y="627"/>
                  </a:cubicBezTo>
                  <a:cubicBezTo>
                    <a:pt x="268" y="635"/>
                    <a:pt x="274" y="644"/>
                    <a:pt x="279" y="652"/>
                  </a:cubicBezTo>
                  <a:cubicBezTo>
                    <a:pt x="297" y="679"/>
                    <a:pt x="314" y="706"/>
                    <a:pt x="333" y="733"/>
                  </a:cubicBezTo>
                  <a:cubicBezTo>
                    <a:pt x="339" y="742"/>
                    <a:pt x="346" y="751"/>
                    <a:pt x="352" y="760"/>
                  </a:cubicBezTo>
                  <a:cubicBezTo>
                    <a:pt x="342" y="755"/>
                    <a:pt x="323" y="746"/>
                    <a:pt x="321" y="746"/>
                  </a:cubicBezTo>
                  <a:cubicBezTo>
                    <a:pt x="311" y="743"/>
                    <a:pt x="297" y="741"/>
                    <a:pt x="282" y="741"/>
                  </a:cubicBezTo>
                  <a:cubicBezTo>
                    <a:pt x="256" y="741"/>
                    <a:pt x="229" y="747"/>
                    <a:pt x="217" y="763"/>
                  </a:cubicBezTo>
                  <a:cubicBezTo>
                    <a:pt x="204" y="782"/>
                    <a:pt x="212" y="807"/>
                    <a:pt x="231" y="818"/>
                  </a:cubicBezTo>
                  <a:cubicBezTo>
                    <a:pt x="239" y="822"/>
                    <a:pt x="249" y="824"/>
                    <a:pt x="258" y="824"/>
                  </a:cubicBezTo>
                  <a:cubicBezTo>
                    <a:pt x="272" y="824"/>
                    <a:pt x="286" y="820"/>
                    <a:pt x="298" y="815"/>
                  </a:cubicBezTo>
                  <a:cubicBezTo>
                    <a:pt x="318" y="806"/>
                    <a:pt x="348" y="775"/>
                    <a:pt x="356" y="765"/>
                  </a:cubicBezTo>
                  <a:cubicBezTo>
                    <a:pt x="367" y="780"/>
                    <a:pt x="379" y="794"/>
                    <a:pt x="390" y="808"/>
                  </a:cubicBezTo>
                  <a:cubicBezTo>
                    <a:pt x="395" y="814"/>
                    <a:pt x="400" y="820"/>
                    <a:pt x="406" y="825"/>
                  </a:cubicBezTo>
                  <a:cubicBezTo>
                    <a:pt x="421" y="841"/>
                    <a:pt x="421" y="841"/>
                    <a:pt x="421" y="841"/>
                  </a:cubicBezTo>
                  <a:cubicBezTo>
                    <a:pt x="432" y="851"/>
                    <a:pt x="442" y="861"/>
                    <a:pt x="453" y="871"/>
                  </a:cubicBezTo>
                  <a:cubicBezTo>
                    <a:pt x="458" y="875"/>
                    <a:pt x="463" y="880"/>
                    <a:pt x="468" y="885"/>
                  </a:cubicBezTo>
                  <a:cubicBezTo>
                    <a:pt x="458" y="878"/>
                    <a:pt x="443" y="868"/>
                    <a:pt x="441" y="868"/>
                  </a:cubicBezTo>
                  <a:cubicBezTo>
                    <a:pt x="427" y="861"/>
                    <a:pt x="403" y="855"/>
                    <a:pt x="381" y="855"/>
                  </a:cubicBezTo>
                  <a:cubicBezTo>
                    <a:pt x="363" y="855"/>
                    <a:pt x="346" y="859"/>
                    <a:pt x="336" y="869"/>
                  </a:cubicBezTo>
                  <a:cubicBezTo>
                    <a:pt x="320" y="886"/>
                    <a:pt x="324" y="911"/>
                    <a:pt x="342" y="925"/>
                  </a:cubicBezTo>
                  <a:cubicBezTo>
                    <a:pt x="352" y="933"/>
                    <a:pt x="366" y="936"/>
                    <a:pt x="380" y="936"/>
                  </a:cubicBezTo>
                  <a:cubicBezTo>
                    <a:pt x="389" y="936"/>
                    <a:pt x="399" y="935"/>
                    <a:pt x="408" y="932"/>
                  </a:cubicBezTo>
                  <a:cubicBezTo>
                    <a:pt x="431" y="926"/>
                    <a:pt x="470" y="895"/>
                    <a:pt x="475" y="891"/>
                  </a:cubicBezTo>
                  <a:cubicBezTo>
                    <a:pt x="487" y="902"/>
                    <a:pt x="500" y="913"/>
                    <a:pt x="512" y="923"/>
                  </a:cubicBezTo>
                  <a:cubicBezTo>
                    <a:pt x="517" y="927"/>
                    <a:pt x="522" y="931"/>
                    <a:pt x="527" y="935"/>
                  </a:cubicBezTo>
                  <a:cubicBezTo>
                    <a:pt x="546" y="925"/>
                    <a:pt x="546" y="925"/>
                    <a:pt x="546" y="925"/>
                  </a:cubicBezTo>
                  <a:cubicBezTo>
                    <a:pt x="539" y="920"/>
                    <a:pt x="531" y="914"/>
                    <a:pt x="524" y="908"/>
                  </a:cubicBezTo>
                  <a:cubicBezTo>
                    <a:pt x="513" y="899"/>
                    <a:pt x="502" y="890"/>
                    <a:pt x="490" y="880"/>
                  </a:cubicBezTo>
                  <a:cubicBezTo>
                    <a:pt x="494" y="875"/>
                    <a:pt x="521" y="837"/>
                    <a:pt x="528" y="814"/>
                  </a:cubicBezTo>
                  <a:cubicBezTo>
                    <a:pt x="530" y="814"/>
                    <a:pt x="533" y="814"/>
                    <a:pt x="535" y="814"/>
                  </a:cubicBezTo>
                  <a:cubicBezTo>
                    <a:pt x="549" y="814"/>
                    <a:pt x="563" y="813"/>
                    <a:pt x="576" y="812"/>
                  </a:cubicBezTo>
                  <a:cubicBezTo>
                    <a:pt x="581" y="828"/>
                    <a:pt x="585" y="844"/>
                    <a:pt x="589" y="859"/>
                  </a:cubicBezTo>
                  <a:cubicBezTo>
                    <a:pt x="591" y="864"/>
                    <a:pt x="592" y="869"/>
                    <a:pt x="594" y="874"/>
                  </a:cubicBezTo>
                  <a:cubicBezTo>
                    <a:pt x="609" y="857"/>
                    <a:pt x="609" y="857"/>
                    <a:pt x="609" y="857"/>
                  </a:cubicBezTo>
                  <a:cubicBezTo>
                    <a:pt x="607" y="854"/>
                    <a:pt x="607" y="854"/>
                    <a:pt x="607" y="854"/>
                  </a:cubicBezTo>
                  <a:cubicBezTo>
                    <a:pt x="603" y="840"/>
                    <a:pt x="599" y="826"/>
                    <a:pt x="595" y="811"/>
                  </a:cubicBezTo>
                  <a:cubicBezTo>
                    <a:pt x="601" y="809"/>
                    <a:pt x="648" y="792"/>
                    <a:pt x="665" y="775"/>
                  </a:cubicBezTo>
                  <a:cubicBezTo>
                    <a:pt x="680" y="760"/>
                    <a:pt x="695" y="736"/>
                    <a:pt x="693" y="714"/>
                  </a:cubicBezTo>
                  <a:cubicBezTo>
                    <a:pt x="690" y="695"/>
                    <a:pt x="674" y="680"/>
                    <a:pt x="655" y="680"/>
                  </a:cubicBezTo>
                  <a:cubicBezTo>
                    <a:pt x="653" y="680"/>
                    <a:pt x="650" y="680"/>
                    <a:pt x="647" y="681"/>
                  </a:cubicBezTo>
                  <a:cubicBezTo>
                    <a:pt x="616" y="688"/>
                    <a:pt x="595" y="742"/>
                    <a:pt x="592" y="771"/>
                  </a:cubicBezTo>
                  <a:cubicBezTo>
                    <a:pt x="592" y="772"/>
                    <a:pt x="593" y="794"/>
                    <a:pt x="593" y="805"/>
                  </a:cubicBezTo>
                  <a:cubicBezTo>
                    <a:pt x="591" y="797"/>
                    <a:pt x="588" y="788"/>
                    <a:pt x="586" y="779"/>
                  </a:cubicBezTo>
                  <a:cubicBezTo>
                    <a:pt x="582" y="765"/>
                    <a:pt x="579" y="751"/>
                    <a:pt x="575" y="737"/>
                  </a:cubicBezTo>
                  <a:cubicBezTo>
                    <a:pt x="574" y="730"/>
                    <a:pt x="572" y="723"/>
                    <a:pt x="571" y="716"/>
                  </a:cubicBezTo>
                  <a:cubicBezTo>
                    <a:pt x="569" y="708"/>
                    <a:pt x="568" y="701"/>
                    <a:pt x="567" y="694"/>
                  </a:cubicBezTo>
                  <a:cubicBezTo>
                    <a:pt x="565" y="683"/>
                    <a:pt x="564" y="672"/>
                    <a:pt x="563" y="660"/>
                  </a:cubicBezTo>
                  <a:cubicBezTo>
                    <a:pt x="577" y="658"/>
                    <a:pt x="616" y="649"/>
                    <a:pt x="634" y="636"/>
                  </a:cubicBezTo>
                  <a:cubicBezTo>
                    <a:pt x="651" y="624"/>
                    <a:pt x="670" y="602"/>
                    <a:pt x="670" y="580"/>
                  </a:cubicBezTo>
                  <a:cubicBezTo>
                    <a:pt x="671" y="559"/>
                    <a:pt x="655" y="540"/>
                    <a:pt x="633" y="540"/>
                  </a:cubicBezTo>
                  <a:cubicBezTo>
                    <a:pt x="632" y="540"/>
                    <a:pt x="631" y="540"/>
                    <a:pt x="630" y="540"/>
                  </a:cubicBezTo>
                  <a:cubicBezTo>
                    <a:pt x="598" y="543"/>
                    <a:pt x="569" y="593"/>
                    <a:pt x="562" y="621"/>
                  </a:cubicBezTo>
                  <a:cubicBezTo>
                    <a:pt x="562" y="621"/>
                    <a:pt x="561" y="628"/>
                    <a:pt x="560" y="635"/>
                  </a:cubicBezTo>
                  <a:cubicBezTo>
                    <a:pt x="559" y="624"/>
                    <a:pt x="559" y="613"/>
                    <a:pt x="558" y="601"/>
                  </a:cubicBezTo>
                  <a:cubicBezTo>
                    <a:pt x="557" y="570"/>
                    <a:pt x="557" y="537"/>
                    <a:pt x="556" y="505"/>
                  </a:cubicBezTo>
                  <a:cubicBezTo>
                    <a:pt x="556" y="498"/>
                    <a:pt x="556" y="491"/>
                    <a:pt x="556" y="485"/>
                  </a:cubicBezTo>
                  <a:cubicBezTo>
                    <a:pt x="567" y="482"/>
                    <a:pt x="611" y="472"/>
                    <a:pt x="628" y="460"/>
                  </a:cubicBezTo>
                  <a:cubicBezTo>
                    <a:pt x="646" y="447"/>
                    <a:pt x="665" y="426"/>
                    <a:pt x="665" y="404"/>
                  </a:cubicBezTo>
                  <a:cubicBezTo>
                    <a:pt x="665" y="383"/>
                    <a:pt x="649" y="364"/>
                    <a:pt x="628" y="364"/>
                  </a:cubicBezTo>
                  <a:cubicBezTo>
                    <a:pt x="627" y="364"/>
                    <a:pt x="626" y="364"/>
                    <a:pt x="625" y="364"/>
                  </a:cubicBezTo>
                  <a:cubicBezTo>
                    <a:pt x="593" y="366"/>
                    <a:pt x="564" y="416"/>
                    <a:pt x="557" y="444"/>
                  </a:cubicBezTo>
                  <a:cubicBezTo>
                    <a:pt x="557" y="445"/>
                    <a:pt x="556" y="453"/>
                    <a:pt x="555" y="461"/>
                  </a:cubicBezTo>
                  <a:cubicBezTo>
                    <a:pt x="554" y="443"/>
                    <a:pt x="554" y="425"/>
                    <a:pt x="552" y="408"/>
                  </a:cubicBezTo>
                  <a:cubicBezTo>
                    <a:pt x="550" y="378"/>
                    <a:pt x="546" y="348"/>
                    <a:pt x="540" y="319"/>
                  </a:cubicBezTo>
                  <a:cubicBezTo>
                    <a:pt x="544" y="318"/>
                    <a:pt x="596" y="308"/>
                    <a:pt x="615" y="294"/>
                  </a:cubicBezTo>
                  <a:cubicBezTo>
                    <a:pt x="633" y="281"/>
                    <a:pt x="651" y="260"/>
                    <a:pt x="652" y="238"/>
                  </a:cubicBezTo>
                  <a:cubicBezTo>
                    <a:pt x="652" y="217"/>
                    <a:pt x="636" y="198"/>
                    <a:pt x="615" y="198"/>
                  </a:cubicBezTo>
                  <a:cubicBezTo>
                    <a:pt x="614" y="198"/>
                    <a:pt x="613" y="198"/>
                    <a:pt x="612" y="198"/>
                  </a:cubicBezTo>
                  <a:cubicBezTo>
                    <a:pt x="580" y="200"/>
                    <a:pt x="551" y="250"/>
                    <a:pt x="544" y="278"/>
                  </a:cubicBezTo>
                  <a:cubicBezTo>
                    <a:pt x="544" y="280"/>
                    <a:pt x="540" y="306"/>
                    <a:pt x="540" y="316"/>
                  </a:cubicBezTo>
                  <a:cubicBezTo>
                    <a:pt x="540" y="315"/>
                    <a:pt x="540" y="315"/>
                    <a:pt x="540" y="315"/>
                  </a:cubicBezTo>
                  <a:cubicBezTo>
                    <a:pt x="533" y="286"/>
                    <a:pt x="524" y="258"/>
                    <a:pt x="512" y="231"/>
                  </a:cubicBezTo>
                  <a:cubicBezTo>
                    <a:pt x="502" y="206"/>
                    <a:pt x="491" y="183"/>
                    <a:pt x="478" y="160"/>
                  </a:cubicBezTo>
                  <a:cubicBezTo>
                    <a:pt x="466" y="139"/>
                    <a:pt x="454" y="120"/>
                    <a:pt x="443" y="103"/>
                  </a:cubicBezTo>
                  <a:cubicBezTo>
                    <a:pt x="437" y="94"/>
                    <a:pt x="432" y="86"/>
                    <a:pt x="426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0" y="41"/>
                    <a:pt x="419" y="38"/>
                  </a:cubicBezTo>
                  <a:cubicBezTo>
                    <a:pt x="415" y="27"/>
                    <a:pt x="408" y="13"/>
                    <a:pt x="39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45"/>
            <p:cNvSpPr/>
            <p:nvPr/>
          </p:nvSpPr>
          <p:spPr>
            <a:xfrm>
              <a:off x="5330832" y="3227973"/>
              <a:ext cx="100787" cy="156013"/>
            </a:xfrm>
            <a:custGeom>
              <a:avLst/>
              <a:gdLst/>
              <a:ahLst/>
              <a:cxnLst/>
              <a:rect l="l" t="t" r="r" b="b"/>
              <a:pathLst>
                <a:path w="95" h="147" extrusionOk="0">
                  <a:moveTo>
                    <a:pt x="47" y="0"/>
                  </a:moveTo>
                  <a:cubicBezTo>
                    <a:pt x="37" y="0"/>
                    <a:pt x="26" y="5"/>
                    <a:pt x="19" y="15"/>
                  </a:cubicBezTo>
                  <a:cubicBezTo>
                    <a:pt x="0" y="40"/>
                    <a:pt x="18" y="95"/>
                    <a:pt x="35" y="119"/>
                  </a:cubicBezTo>
                  <a:cubicBezTo>
                    <a:pt x="36" y="120"/>
                    <a:pt x="54" y="140"/>
                    <a:pt x="60" y="147"/>
                  </a:cubicBezTo>
                  <a:cubicBezTo>
                    <a:pt x="64" y="143"/>
                    <a:pt x="67" y="138"/>
                    <a:pt x="71" y="134"/>
                  </a:cubicBezTo>
                  <a:cubicBezTo>
                    <a:pt x="79" y="118"/>
                    <a:pt x="92" y="92"/>
                    <a:pt x="93" y="75"/>
                  </a:cubicBezTo>
                  <a:cubicBezTo>
                    <a:pt x="95" y="54"/>
                    <a:pt x="91" y="26"/>
                    <a:pt x="75" y="11"/>
                  </a:cubicBezTo>
                  <a:cubicBezTo>
                    <a:pt x="67" y="4"/>
                    <a:pt x="57" y="0"/>
                    <a:pt x="4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5394803" y="3370180"/>
              <a:ext cx="11506" cy="15647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cubicBezTo>
                    <a:pt x="7" y="4"/>
                    <a:pt x="4" y="9"/>
                    <a:pt x="0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9"/>
                    <a:pt x="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7699566" y="2988200"/>
              <a:ext cx="161076" cy="91123"/>
            </a:xfrm>
            <a:custGeom>
              <a:avLst/>
              <a:gdLst/>
              <a:ahLst/>
              <a:cxnLst/>
              <a:rect l="l" t="t" r="r" b="b"/>
              <a:pathLst>
                <a:path w="152" h="86" extrusionOk="0">
                  <a:moveTo>
                    <a:pt x="107" y="0"/>
                  </a:moveTo>
                  <a:cubicBezTo>
                    <a:pt x="79" y="0"/>
                    <a:pt x="43" y="18"/>
                    <a:pt x="27" y="33"/>
                  </a:cubicBezTo>
                  <a:cubicBezTo>
                    <a:pt x="25" y="35"/>
                    <a:pt x="2" y="62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2" y="65"/>
                    <a:pt x="51" y="86"/>
                    <a:pt x="76" y="86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98" y="86"/>
                    <a:pt x="126" y="78"/>
                    <a:pt x="139" y="60"/>
                  </a:cubicBezTo>
                  <a:cubicBezTo>
                    <a:pt x="152" y="42"/>
                    <a:pt x="148" y="16"/>
                    <a:pt x="128" y="5"/>
                  </a:cubicBezTo>
                  <a:cubicBezTo>
                    <a:pt x="122" y="1"/>
                    <a:pt x="115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7077813" y="2597017"/>
              <a:ext cx="721619" cy="637400"/>
            </a:xfrm>
            <a:custGeom>
              <a:avLst/>
              <a:gdLst/>
              <a:ahLst/>
              <a:cxnLst/>
              <a:rect l="l" t="t" r="r" b="b"/>
              <a:pathLst>
                <a:path w="681" h="601" extrusionOk="0">
                  <a:moveTo>
                    <a:pt x="613" y="521"/>
                  </a:moveTo>
                  <a:cubicBezTo>
                    <a:pt x="597" y="521"/>
                    <a:pt x="579" y="524"/>
                    <a:pt x="565" y="529"/>
                  </a:cubicBezTo>
                  <a:cubicBezTo>
                    <a:pt x="583" y="548"/>
                    <a:pt x="603" y="573"/>
                    <a:pt x="625" y="601"/>
                  </a:cubicBezTo>
                  <a:cubicBezTo>
                    <a:pt x="635" y="600"/>
                    <a:pt x="644" y="597"/>
                    <a:pt x="651" y="591"/>
                  </a:cubicBezTo>
                  <a:cubicBezTo>
                    <a:pt x="669" y="577"/>
                    <a:pt x="672" y="551"/>
                    <a:pt x="656" y="534"/>
                  </a:cubicBezTo>
                  <a:cubicBezTo>
                    <a:pt x="646" y="525"/>
                    <a:pt x="630" y="521"/>
                    <a:pt x="613" y="521"/>
                  </a:cubicBezTo>
                  <a:moveTo>
                    <a:pt x="476" y="412"/>
                  </a:moveTo>
                  <a:cubicBezTo>
                    <a:pt x="468" y="412"/>
                    <a:pt x="460" y="414"/>
                    <a:pt x="454" y="419"/>
                  </a:cubicBezTo>
                  <a:cubicBezTo>
                    <a:pt x="493" y="453"/>
                    <a:pt x="514" y="475"/>
                    <a:pt x="514" y="475"/>
                  </a:cubicBezTo>
                  <a:cubicBezTo>
                    <a:pt x="514" y="475"/>
                    <a:pt x="517" y="478"/>
                    <a:pt x="524" y="484"/>
                  </a:cubicBezTo>
                  <a:cubicBezTo>
                    <a:pt x="521" y="457"/>
                    <a:pt x="512" y="426"/>
                    <a:pt x="493" y="416"/>
                  </a:cubicBezTo>
                  <a:cubicBezTo>
                    <a:pt x="487" y="413"/>
                    <a:pt x="481" y="412"/>
                    <a:pt x="476" y="412"/>
                  </a:cubicBezTo>
                  <a:moveTo>
                    <a:pt x="632" y="167"/>
                  </a:moveTo>
                  <a:cubicBezTo>
                    <a:pt x="622" y="167"/>
                    <a:pt x="611" y="171"/>
                    <a:pt x="603" y="180"/>
                  </a:cubicBezTo>
                  <a:cubicBezTo>
                    <a:pt x="587" y="196"/>
                    <a:pt x="586" y="224"/>
                    <a:pt x="590" y="245"/>
                  </a:cubicBezTo>
                  <a:cubicBezTo>
                    <a:pt x="593" y="267"/>
                    <a:pt x="618" y="305"/>
                    <a:pt x="624" y="314"/>
                  </a:cubicBezTo>
                  <a:cubicBezTo>
                    <a:pt x="622" y="324"/>
                    <a:pt x="619" y="333"/>
                    <a:pt x="616" y="344"/>
                  </a:cubicBezTo>
                  <a:cubicBezTo>
                    <a:pt x="610" y="363"/>
                    <a:pt x="603" y="384"/>
                    <a:pt x="594" y="407"/>
                  </a:cubicBezTo>
                  <a:cubicBezTo>
                    <a:pt x="591" y="413"/>
                    <a:pt x="588" y="419"/>
                    <a:pt x="586" y="425"/>
                  </a:cubicBezTo>
                  <a:cubicBezTo>
                    <a:pt x="588" y="414"/>
                    <a:pt x="591" y="398"/>
                    <a:pt x="591" y="397"/>
                  </a:cubicBezTo>
                  <a:cubicBezTo>
                    <a:pt x="593" y="368"/>
                    <a:pt x="580" y="312"/>
                    <a:pt x="550" y="300"/>
                  </a:cubicBezTo>
                  <a:cubicBezTo>
                    <a:pt x="546" y="298"/>
                    <a:pt x="541" y="297"/>
                    <a:pt x="537" y="297"/>
                  </a:cubicBezTo>
                  <a:cubicBezTo>
                    <a:pt x="520" y="297"/>
                    <a:pt x="505" y="309"/>
                    <a:pt x="500" y="326"/>
                  </a:cubicBezTo>
                  <a:cubicBezTo>
                    <a:pt x="494" y="348"/>
                    <a:pt x="505" y="373"/>
                    <a:pt x="518" y="390"/>
                  </a:cubicBezTo>
                  <a:cubicBezTo>
                    <a:pt x="532" y="408"/>
                    <a:pt x="572" y="431"/>
                    <a:pt x="581" y="436"/>
                  </a:cubicBezTo>
                  <a:cubicBezTo>
                    <a:pt x="575" y="450"/>
                    <a:pt x="569" y="464"/>
                    <a:pt x="561" y="478"/>
                  </a:cubicBezTo>
                  <a:cubicBezTo>
                    <a:pt x="556" y="488"/>
                    <a:pt x="551" y="497"/>
                    <a:pt x="545" y="507"/>
                  </a:cubicBezTo>
                  <a:cubicBezTo>
                    <a:pt x="546" y="508"/>
                    <a:pt x="548" y="510"/>
                    <a:pt x="549" y="511"/>
                  </a:cubicBezTo>
                  <a:cubicBezTo>
                    <a:pt x="555" y="501"/>
                    <a:pt x="561" y="491"/>
                    <a:pt x="566" y="480"/>
                  </a:cubicBezTo>
                  <a:cubicBezTo>
                    <a:pt x="574" y="465"/>
                    <a:pt x="581" y="449"/>
                    <a:pt x="587" y="434"/>
                  </a:cubicBezTo>
                  <a:cubicBezTo>
                    <a:pt x="587" y="433"/>
                    <a:pt x="587" y="433"/>
                    <a:pt x="587" y="433"/>
                  </a:cubicBezTo>
                  <a:cubicBezTo>
                    <a:pt x="591" y="425"/>
                    <a:pt x="594" y="416"/>
                    <a:pt x="597" y="408"/>
                  </a:cubicBezTo>
                  <a:cubicBezTo>
                    <a:pt x="606" y="385"/>
                    <a:pt x="612" y="364"/>
                    <a:pt x="618" y="345"/>
                  </a:cubicBezTo>
                  <a:cubicBezTo>
                    <a:pt x="620" y="334"/>
                    <a:pt x="623" y="325"/>
                    <a:pt x="625" y="316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50" y="286"/>
                    <a:pt x="651" y="284"/>
                  </a:cubicBezTo>
                  <a:cubicBezTo>
                    <a:pt x="666" y="260"/>
                    <a:pt x="681" y="204"/>
                    <a:pt x="660" y="179"/>
                  </a:cubicBezTo>
                  <a:cubicBezTo>
                    <a:pt x="652" y="171"/>
                    <a:pt x="642" y="167"/>
                    <a:pt x="632" y="167"/>
                  </a:cubicBezTo>
                  <a:moveTo>
                    <a:pt x="41" y="0"/>
                  </a:moveTo>
                  <a:cubicBezTo>
                    <a:pt x="22" y="0"/>
                    <a:pt x="7" y="14"/>
                    <a:pt x="4" y="33"/>
                  </a:cubicBezTo>
                  <a:cubicBezTo>
                    <a:pt x="0" y="55"/>
                    <a:pt x="14" y="79"/>
                    <a:pt x="28" y="95"/>
                  </a:cubicBezTo>
                  <a:cubicBezTo>
                    <a:pt x="43" y="111"/>
                    <a:pt x="85" y="129"/>
                    <a:pt x="95" y="134"/>
                  </a:cubicBezTo>
                  <a:cubicBezTo>
                    <a:pt x="98" y="143"/>
                    <a:pt x="102" y="152"/>
                    <a:pt x="105" y="163"/>
                  </a:cubicBezTo>
                  <a:cubicBezTo>
                    <a:pt x="106" y="169"/>
                    <a:pt x="108" y="176"/>
                    <a:pt x="110" y="183"/>
                  </a:cubicBezTo>
                  <a:cubicBezTo>
                    <a:pt x="111" y="183"/>
                    <a:pt x="112" y="184"/>
                    <a:pt x="113" y="185"/>
                  </a:cubicBezTo>
                  <a:cubicBezTo>
                    <a:pt x="111" y="177"/>
                    <a:pt x="109" y="169"/>
                    <a:pt x="107" y="162"/>
                  </a:cubicBezTo>
                  <a:cubicBezTo>
                    <a:pt x="103" y="152"/>
                    <a:pt x="100" y="143"/>
                    <a:pt x="97" y="134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101" y="96"/>
                    <a:pt x="101" y="93"/>
                  </a:cubicBezTo>
                  <a:cubicBezTo>
                    <a:pt x="100" y="65"/>
                    <a:pt x="81" y="10"/>
                    <a:pt x="51" y="1"/>
                  </a:cubicBezTo>
                  <a:cubicBezTo>
                    <a:pt x="47" y="0"/>
                    <a:pt x="44" y="0"/>
                    <a:pt x="4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6999116" y="2767757"/>
              <a:ext cx="740948" cy="847258"/>
            </a:xfrm>
            <a:custGeom>
              <a:avLst/>
              <a:gdLst/>
              <a:ahLst/>
              <a:cxnLst/>
              <a:rect l="l" t="t" r="r" b="b"/>
              <a:pathLst>
                <a:path w="699" h="799" extrusionOk="0">
                  <a:moveTo>
                    <a:pt x="107" y="0"/>
                  </a:moveTo>
                  <a:cubicBezTo>
                    <a:pt x="104" y="0"/>
                    <a:pt x="102" y="1"/>
                    <a:pt x="100" y="1"/>
                  </a:cubicBezTo>
                  <a:cubicBezTo>
                    <a:pt x="77" y="6"/>
                    <a:pt x="66" y="29"/>
                    <a:pt x="73" y="51"/>
                  </a:cubicBezTo>
                  <a:cubicBezTo>
                    <a:pt x="79" y="72"/>
                    <a:pt x="103" y="87"/>
                    <a:pt x="123" y="94"/>
                  </a:cubicBezTo>
                  <a:cubicBezTo>
                    <a:pt x="134" y="98"/>
                    <a:pt x="151" y="99"/>
                    <a:pt x="167" y="99"/>
                  </a:cubicBezTo>
                  <a:cubicBezTo>
                    <a:pt x="182" y="99"/>
                    <a:pt x="196" y="98"/>
                    <a:pt x="201" y="98"/>
                  </a:cubicBezTo>
                  <a:cubicBezTo>
                    <a:pt x="203" y="113"/>
                    <a:pt x="206" y="128"/>
                    <a:pt x="207" y="144"/>
                  </a:cubicBezTo>
                  <a:cubicBezTo>
                    <a:pt x="210" y="173"/>
                    <a:pt x="211" y="202"/>
                    <a:pt x="208" y="231"/>
                  </a:cubicBezTo>
                  <a:cubicBezTo>
                    <a:pt x="208" y="232"/>
                    <a:pt x="208" y="234"/>
                    <a:pt x="208" y="236"/>
                  </a:cubicBezTo>
                  <a:cubicBezTo>
                    <a:pt x="206" y="230"/>
                    <a:pt x="197" y="199"/>
                    <a:pt x="196" y="197"/>
                  </a:cubicBezTo>
                  <a:cubicBezTo>
                    <a:pt x="185" y="172"/>
                    <a:pt x="150" y="130"/>
                    <a:pt x="119" y="130"/>
                  </a:cubicBezTo>
                  <a:cubicBezTo>
                    <a:pt x="118" y="130"/>
                    <a:pt x="117" y="130"/>
                    <a:pt x="116" y="130"/>
                  </a:cubicBezTo>
                  <a:cubicBezTo>
                    <a:pt x="93" y="132"/>
                    <a:pt x="79" y="154"/>
                    <a:pt x="83" y="176"/>
                  </a:cubicBezTo>
                  <a:cubicBezTo>
                    <a:pt x="88" y="198"/>
                    <a:pt x="110" y="216"/>
                    <a:pt x="129" y="225"/>
                  </a:cubicBezTo>
                  <a:cubicBezTo>
                    <a:pt x="151" y="236"/>
                    <a:pt x="206" y="237"/>
                    <a:pt x="208" y="237"/>
                  </a:cubicBezTo>
                  <a:cubicBezTo>
                    <a:pt x="205" y="266"/>
                    <a:pt x="200" y="294"/>
                    <a:pt x="193" y="323"/>
                  </a:cubicBezTo>
                  <a:cubicBezTo>
                    <a:pt x="188" y="343"/>
                    <a:pt x="182" y="364"/>
                    <a:pt x="176" y="385"/>
                  </a:cubicBezTo>
                  <a:cubicBezTo>
                    <a:pt x="175" y="378"/>
                    <a:pt x="166" y="350"/>
                    <a:pt x="165" y="348"/>
                  </a:cubicBezTo>
                  <a:cubicBezTo>
                    <a:pt x="154" y="322"/>
                    <a:pt x="119" y="280"/>
                    <a:pt x="88" y="280"/>
                  </a:cubicBezTo>
                  <a:cubicBezTo>
                    <a:pt x="87" y="280"/>
                    <a:pt x="86" y="280"/>
                    <a:pt x="85" y="280"/>
                  </a:cubicBezTo>
                  <a:cubicBezTo>
                    <a:pt x="62" y="282"/>
                    <a:pt x="48" y="304"/>
                    <a:pt x="52" y="326"/>
                  </a:cubicBezTo>
                  <a:cubicBezTo>
                    <a:pt x="57" y="348"/>
                    <a:pt x="79" y="366"/>
                    <a:pt x="98" y="375"/>
                  </a:cubicBezTo>
                  <a:cubicBezTo>
                    <a:pt x="119" y="386"/>
                    <a:pt x="172" y="387"/>
                    <a:pt x="176" y="387"/>
                  </a:cubicBezTo>
                  <a:cubicBezTo>
                    <a:pt x="173" y="397"/>
                    <a:pt x="171" y="406"/>
                    <a:pt x="168" y="416"/>
                  </a:cubicBezTo>
                  <a:cubicBezTo>
                    <a:pt x="159" y="447"/>
                    <a:pt x="149" y="478"/>
                    <a:pt x="141" y="509"/>
                  </a:cubicBezTo>
                  <a:cubicBezTo>
                    <a:pt x="138" y="520"/>
                    <a:pt x="136" y="530"/>
                    <a:pt x="134" y="541"/>
                  </a:cubicBezTo>
                  <a:cubicBezTo>
                    <a:pt x="130" y="530"/>
                    <a:pt x="125" y="510"/>
                    <a:pt x="124" y="509"/>
                  </a:cubicBezTo>
                  <a:cubicBezTo>
                    <a:pt x="113" y="483"/>
                    <a:pt x="78" y="441"/>
                    <a:pt x="46" y="441"/>
                  </a:cubicBezTo>
                  <a:cubicBezTo>
                    <a:pt x="45" y="441"/>
                    <a:pt x="44" y="441"/>
                    <a:pt x="43" y="441"/>
                  </a:cubicBezTo>
                  <a:cubicBezTo>
                    <a:pt x="20" y="443"/>
                    <a:pt x="6" y="465"/>
                    <a:pt x="11" y="487"/>
                  </a:cubicBezTo>
                  <a:cubicBezTo>
                    <a:pt x="15" y="510"/>
                    <a:pt x="37" y="527"/>
                    <a:pt x="56" y="536"/>
                  </a:cubicBezTo>
                  <a:cubicBezTo>
                    <a:pt x="76" y="546"/>
                    <a:pt x="120" y="548"/>
                    <a:pt x="132" y="548"/>
                  </a:cubicBezTo>
                  <a:cubicBezTo>
                    <a:pt x="128" y="566"/>
                    <a:pt x="124" y="584"/>
                    <a:pt x="122" y="601"/>
                  </a:cubicBezTo>
                  <a:cubicBezTo>
                    <a:pt x="121" y="609"/>
                    <a:pt x="119" y="617"/>
                    <a:pt x="119" y="624"/>
                  </a:cubicBezTo>
                  <a:cubicBezTo>
                    <a:pt x="118" y="632"/>
                    <a:pt x="117" y="639"/>
                    <a:pt x="117" y="646"/>
                  </a:cubicBezTo>
                  <a:cubicBezTo>
                    <a:pt x="116" y="662"/>
                    <a:pt x="115" y="676"/>
                    <a:pt x="114" y="690"/>
                  </a:cubicBezTo>
                  <a:cubicBezTo>
                    <a:pt x="114" y="697"/>
                    <a:pt x="114" y="703"/>
                    <a:pt x="114" y="710"/>
                  </a:cubicBezTo>
                  <a:cubicBezTo>
                    <a:pt x="112" y="699"/>
                    <a:pt x="110" y="681"/>
                    <a:pt x="109" y="679"/>
                  </a:cubicBezTo>
                  <a:cubicBezTo>
                    <a:pt x="102" y="651"/>
                    <a:pt x="72" y="602"/>
                    <a:pt x="40" y="600"/>
                  </a:cubicBezTo>
                  <a:cubicBezTo>
                    <a:pt x="39" y="600"/>
                    <a:pt x="39" y="600"/>
                    <a:pt x="38" y="600"/>
                  </a:cubicBezTo>
                  <a:cubicBezTo>
                    <a:pt x="16" y="600"/>
                    <a:pt x="0" y="619"/>
                    <a:pt x="1" y="641"/>
                  </a:cubicBezTo>
                  <a:cubicBezTo>
                    <a:pt x="2" y="663"/>
                    <a:pt x="21" y="684"/>
                    <a:pt x="39" y="696"/>
                  </a:cubicBezTo>
                  <a:cubicBezTo>
                    <a:pt x="58" y="709"/>
                    <a:pt x="108" y="719"/>
                    <a:pt x="114" y="720"/>
                  </a:cubicBezTo>
                  <a:cubicBezTo>
                    <a:pt x="113" y="737"/>
                    <a:pt x="113" y="753"/>
                    <a:pt x="113" y="769"/>
                  </a:cubicBezTo>
                  <a:cubicBezTo>
                    <a:pt x="113" y="775"/>
                    <a:pt x="114" y="782"/>
                    <a:pt x="114" y="788"/>
                  </a:cubicBezTo>
                  <a:cubicBezTo>
                    <a:pt x="133" y="796"/>
                    <a:pt x="133" y="796"/>
                    <a:pt x="133" y="796"/>
                  </a:cubicBezTo>
                  <a:cubicBezTo>
                    <a:pt x="133" y="787"/>
                    <a:pt x="133" y="778"/>
                    <a:pt x="132" y="768"/>
                  </a:cubicBezTo>
                  <a:cubicBezTo>
                    <a:pt x="132" y="754"/>
                    <a:pt x="132" y="740"/>
                    <a:pt x="132" y="724"/>
                  </a:cubicBezTo>
                  <a:cubicBezTo>
                    <a:pt x="138" y="724"/>
                    <a:pt x="185" y="720"/>
                    <a:pt x="206" y="710"/>
                  </a:cubicBezTo>
                  <a:cubicBezTo>
                    <a:pt x="217" y="722"/>
                    <a:pt x="228" y="734"/>
                    <a:pt x="239" y="745"/>
                  </a:cubicBezTo>
                  <a:cubicBezTo>
                    <a:pt x="230" y="759"/>
                    <a:pt x="221" y="773"/>
                    <a:pt x="212" y="786"/>
                  </a:cubicBezTo>
                  <a:cubicBezTo>
                    <a:pt x="209" y="791"/>
                    <a:pt x="206" y="795"/>
                    <a:pt x="203" y="799"/>
                  </a:cubicBezTo>
                  <a:cubicBezTo>
                    <a:pt x="226" y="799"/>
                    <a:pt x="226" y="799"/>
                    <a:pt x="226" y="799"/>
                  </a:cubicBezTo>
                  <a:cubicBezTo>
                    <a:pt x="227" y="798"/>
                    <a:pt x="227" y="797"/>
                    <a:pt x="228" y="796"/>
                  </a:cubicBezTo>
                  <a:cubicBezTo>
                    <a:pt x="236" y="784"/>
                    <a:pt x="244" y="772"/>
                    <a:pt x="252" y="759"/>
                  </a:cubicBezTo>
                  <a:cubicBezTo>
                    <a:pt x="257" y="762"/>
                    <a:pt x="301" y="787"/>
                    <a:pt x="325" y="789"/>
                  </a:cubicBezTo>
                  <a:cubicBezTo>
                    <a:pt x="328" y="789"/>
                    <a:pt x="331" y="789"/>
                    <a:pt x="335" y="789"/>
                  </a:cubicBezTo>
                  <a:cubicBezTo>
                    <a:pt x="354" y="789"/>
                    <a:pt x="376" y="784"/>
                    <a:pt x="389" y="770"/>
                  </a:cubicBezTo>
                  <a:cubicBezTo>
                    <a:pt x="404" y="754"/>
                    <a:pt x="404" y="727"/>
                    <a:pt x="385" y="714"/>
                  </a:cubicBezTo>
                  <a:cubicBezTo>
                    <a:pt x="377" y="708"/>
                    <a:pt x="367" y="706"/>
                    <a:pt x="356" y="706"/>
                  </a:cubicBezTo>
                  <a:cubicBezTo>
                    <a:pt x="329" y="706"/>
                    <a:pt x="297" y="718"/>
                    <a:pt x="281" y="730"/>
                  </a:cubicBezTo>
                  <a:cubicBezTo>
                    <a:pt x="279" y="731"/>
                    <a:pt x="263" y="746"/>
                    <a:pt x="255" y="754"/>
                  </a:cubicBezTo>
                  <a:cubicBezTo>
                    <a:pt x="260" y="746"/>
                    <a:pt x="265" y="739"/>
                    <a:pt x="271" y="731"/>
                  </a:cubicBezTo>
                  <a:cubicBezTo>
                    <a:pt x="278" y="719"/>
                    <a:pt x="287" y="707"/>
                    <a:pt x="295" y="696"/>
                  </a:cubicBezTo>
                  <a:cubicBezTo>
                    <a:pt x="309" y="678"/>
                    <a:pt x="309" y="678"/>
                    <a:pt x="309" y="678"/>
                  </a:cubicBezTo>
                  <a:cubicBezTo>
                    <a:pt x="313" y="672"/>
                    <a:pt x="318" y="667"/>
                    <a:pt x="323" y="661"/>
                  </a:cubicBezTo>
                  <a:cubicBezTo>
                    <a:pt x="330" y="653"/>
                    <a:pt x="338" y="645"/>
                    <a:pt x="346" y="636"/>
                  </a:cubicBezTo>
                  <a:cubicBezTo>
                    <a:pt x="357" y="645"/>
                    <a:pt x="390" y="669"/>
                    <a:pt x="410" y="674"/>
                  </a:cubicBezTo>
                  <a:cubicBezTo>
                    <a:pt x="418" y="676"/>
                    <a:pt x="427" y="678"/>
                    <a:pt x="436" y="678"/>
                  </a:cubicBezTo>
                  <a:cubicBezTo>
                    <a:pt x="451" y="678"/>
                    <a:pt x="466" y="674"/>
                    <a:pt x="476" y="666"/>
                  </a:cubicBezTo>
                  <a:cubicBezTo>
                    <a:pt x="493" y="652"/>
                    <a:pt x="497" y="626"/>
                    <a:pt x="481" y="609"/>
                  </a:cubicBezTo>
                  <a:cubicBezTo>
                    <a:pt x="471" y="600"/>
                    <a:pt x="455" y="596"/>
                    <a:pt x="438" y="596"/>
                  </a:cubicBezTo>
                  <a:cubicBezTo>
                    <a:pt x="415" y="596"/>
                    <a:pt x="390" y="603"/>
                    <a:pt x="376" y="610"/>
                  </a:cubicBezTo>
                  <a:cubicBezTo>
                    <a:pt x="375" y="611"/>
                    <a:pt x="370" y="614"/>
                    <a:pt x="364" y="618"/>
                  </a:cubicBezTo>
                  <a:cubicBezTo>
                    <a:pt x="372" y="610"/>
                    <a:pt x="380" y="602"/>
                    <a:pt x="388" y="595"/>
                  </a:cubicBezTo>
                  <a:cubicBezTo>
                    <a:pt x="411" y="573"/>
                    <a:pt x="435" y="552"/>
                    <a:pt x="460" y="530"/>
                  </a:cubicBezTo>
                  <a:cubicBezTo>
                    <a:pt x="475" y="517"/>
                    <a:pt x="475" y="517"/>
                    <a:pt x="475" y="517"/>
                  </a:cubicBezTo>
                  <a:cubicBezTo>
                    <a:pt x="484" y="524"/>
                    <a:pt x="520" y="551"/>
                    <a:pt x="541" y="556"/>
                  </a:cubicBezTo>
                  <a:cubicBezTo>
                    <a:pt x="549" y="558"/>
                    <a:pt x="558" y="559"/>
                    <a:pt x="567" y="559"/>
                  </a:cubicBezTo>
                  <a:cubicBezTo>
                    <a:pt x="582" y="559"/>
                    <a:pt x="597" y="556"/>
                    <a:pt x="607" y="547"/>
                  </a:cubicBezTo>
                  <a:cubicBezTo>
                    <a:pt x="624" y="533"/>
                    <a:pt x="628" y="507"/>
                    <a:pt x="612" y="491"/>
                  </a:cubicBezTo>
                  <a:cubicBezTo>
                    <a:pt x="602" y="481"/>
                    <a:pt x="586" y="478"/>
                    <a:pt x="569" y="478"/>
                  </a:cubicBezTo>
                  <a:cubicBezTo>
                    <a:pt x="546" y="478"/>
                    <a:pt x="521" y="484"/>
                    <a:pt x="507" y="492"/>
                  </a:cubicBezTo>
                  <a:cubicBezTo>
                    <a:pt x="506" y="492"/>
                    <a:pt x="500" y="496"/>
                    <a:pt x="493" y="501"/>
                  </a:cubicBezTo>
                  <a:cubicBezTo>
                    <a:pt x="506" y="489"/>
                    <a:pt x="519" y="477"/>
                    <a:pt x="531" y="465"/>
                  </a:cubicBezTo>
                  <a:cubicBezTo>
                    <a:pt x="553" y="444"/>
                    <a:pt x="573" y="421"/>
                    <a:pt x="591" y="398"/>
                  </a:cubicBezTo>
                  <a:cubicBezTo>
                    <a:pt x="594" y="400"/>
                    <a:pt x="636" y="433"/>
                    <a:pt x="659" y="438"/>
                  </a:cubicBezTo>
                  <a:cubicBezTo>
                    <a:pt x="667" y="440"/>
                    <a:pt x="676" y="442"/>
                    <a:pt x="685" y="442"/>
                  </a:cubicBezTo>
                  <a:cubicBezTo>
                    <a:pt x="690" y="442"/>
                    <a:pt x="695" y="441"/>
                    <a:pt x="699" y="440"/>
                  </a:cubicBezTo>
                  <a:cubicBezTo>
                    <a:pt x="677" y="412"/>
                    <a:pt x="657" y="387"/>
                    <a:pt x="639" y="368"/>
                  </a:cubicBezTo>
                  <a:cubicBezTo>
                    <a:pt x="634" y="370"/>
                    <a:pt x="629" y="372"/>
                    <a:pt x="625" y="374"/>
                  </a:cubicBezTo>
                  <a:cubicBezTo>
                    <a:pt x="623" y="375"/>
                    <a:pt x="601" y="390"/>
                    <a:pt x="593" y="395"/>
                  </a:cubicBezTo>
                  <a:cubicBezTo>
                    <a:pt x="594" y="394"/>
                    <a:pt x="594" y="394"/>
                    <a:pt x="594" y="394"/>
                  </a:cubicBezTo>
                  <a:cubicBezTo>
                    <a:pt x="605" y="380"/>
                    <a:pt x="614" y="365"/>
                    <a:pt x="623" y="350"/>
                  </a:cubicBezTo>
                  <a:cubicBezTo>
                    <a:pt x="622" y="349"/>
                    <a:pt x="620" y="347"/>
                    <a:pt x="619" y="346"/>
                  </a:cubicBezTo>
                  <a:cubicBezTo>
                    <a:pt x="610" y="361"/>
                    <a:pt x="599" y="376"/>
                    <a:pt x="588" y="390"/>
                  </a:cubicBezTo>
                  <a:cubicBezTo>
                    <a:pt x="587" y="392"/>
                    <a:pt x="586" y="393"/>
                    <a:pt x="585" y="394"/>
                  </a:cubicBezTo>
                  <a:cubicBezTo>
                    <a:pt x="587" y="389"/>
                    <a:pt x="596" y="358"/>
                    <a:pt x="597" y="356"/>
                  </a:cubicBezTo>
                  <a:cubicBezTo>
                    <a:pt x="598" y="347"/>
                    <a:pt x="599" y="335"/>
                    <a:pt x="598" y="323"/>
                  </a:cubicBezTo>
                  <a:cubicBezTo>
                    <a:pt x="591" y="317"/>
                    <a:pt x="588" y="314"/>
                    <a:pt x="588" y="314"/>
                  </a:cubicBezTo>
                  <a:cubicBezTo>
                    <a:pt x="588" y="314"/>
                    <a:pt x="567" y="292"/>
                    <a:pt x="528" y="258"/>
                  </a:cubicBezTo>
                  <a:cubicBezTo>
                    <a:pt x="522" y="262"/>
                    <a:pt x="517" y="268"/>
                    <a:pt x="514" y="276"/>
                  </a:cubicBezTo>
                  <a:cubicBezTo>
                    <a:pt x="505" y="297"/>
                    <a:pt x="514" y="323"/>
                    <a:pt x="525" y="342"/>
                  </a:cubicBezTo>
                  <a:cubicBezTo>
                    <a:pt x="538" y="363"/>
                    <a:pt x="582" y="394"/>
                    <a:pt x="584" y="395"/>
                  </a:cubicBezTo>
                  <a:cubicBezTo>
                    <a:pt x="566" y="417"/>
                    <a:pt x="546" y="439"/>
                    <a:pt x="525" y="458"/>
                  </a:cubicBezTo>
                  <a:cubicBezTo>
                    <a:pt x="509" y="473"/>
                    <a:pt x="493" y="487"/>
                    <a:pt x="476" y="502"/>
                  </a:cubicBezTo>
                  <a:cubicBezTo>
                    <a:pt x="479" y="494"/>
                    <a:pt x="487" y="466"/>
                    <a:pt x="488" y="464"/>
                  </a:cubicBezTo>
                  <a:cubicBezTo>
                    <a:pt x="493" y="436"/>
                    <a:pt x="486" y="378"/>
                    <a:pt x="458" y="363"/>
                  </a:cubicBezTo>
                  <a:cubicBezTo>
                    <a:pt x="452" y="360"/>
                    <a:pt x="446" y="359"/>
                    <a:pt x="441" y="359"/>
                  </a:cubicBezTo>
                  <a:cubicBezTo>
                    <a:pt x="426" y="359"/>
                    <a:pt x="412" y="368"/>
                    <a:pt x="405" y="384"/>
                  </a:cubicBezTo>
                  <a:cubicBezTo>
                    <a:pt x="397" y="405"/>
                    <a:pt x="405" y="431"/>
                    <a:pt x="416" y="450"/>
                  </a:cubicBezTo>
                  <a:cubicBezTo>
                    <a:pt x="429" y="470"/>
                    <a:pt x="471" y="500"/>
                    <a:pt x="475" y="503"/>
                  </a:cubicBezTo>
                  <a:cubicBezTo>
                    <a:pt x="467" y="509"/>
                    <a:pt x="460" y="516"/>
                    <a:pt x="452" y="522"/>
                  </a:cubicBezTo>
                  <a:cubicBezTo>
                    <a:pt x="428" y="543"/>
                    <a:pt x="403" y="564"/>
                    <a:pt x="379" y="585"/>
                  </a:cubicBezTo>
                  <a:cubicBezTo>
                    <a:pt x="371" y="593"/>
                    <a:pt x="363" y="600"/>
                    <a:pt x="355" y="608"/>
                  </a:cubicBezTo>
                  <a:cubicBezTo>
                    <a:pt x="358" y="597"/>
                    <a:pt x="364" y="577"/>
                    <a:pt x="364" y="575"/>
                  </a:cubicBezTo>
                  <a:cubicBezTo>
                    <a:pt x="369" y="547"/>
                    <a:pt x="363" y="490"/>
                    <a:pt x="334" y="474"/>
                  </a:cubicBezTo>
                  <a:cubicBezTo>
                    <a:pt x="329" y="471"/>
                    <a:pt x="323" y="470"/>
                    <a:pt x="317" y="470"/>
                  </a:cubicBezTo>
                  <a:cubicBezTo>
                    <a:pt x="302" y="470"/>
                    <a:pt x="288" y="480"/>
                    <a:pt x="282" y="495"/>
                  </a:cubicBezTo>
                  <a:cubicBezTo>
                    <a:pt x="273" y="516"/>
                    <a:pt x="282" y="543"/>
                    <a:pt x="293" y="561"/>
                  </a:cubicBezTo>
                  <a:cubicBezTo>
                    <a:pt x="304" y="580"/>
                    <a:pt x="339" y="606"/>
                    <a:pt x="349" y="613"/>
                  </a:cubicBezTo>
                  <a:cubicBezTo>
                    <a:pt x="336" y="625"/>
                    <a:pt x="323" y="638"/>
                    <a:pt x="311" y="652"/>
                  </a:cubicBezTo>
                  <a:cubicBezTo>
                    <a:pt x="306" y="657"/>
                    <a:pt x="301" y="663"/>
                    <a:pt x="296" y="669"/>
                  </a:cubicBezTo>
                  <a:cubicBezTo>
                    <a:pt x="282" y="686"/>
                    <a:pt x="282" y="686"/>
                    <a:pt x="282" y="686"/>
                  </a:cubicBezTo>
                  <a:cubicBezTo>
                    <a:pt x="273" y="698"/>
                    <a:pt x="265" y="710"/>
                    <a:pt x="257" y="721"/>
                  </a:cubicBezTo>
                  <a:cubicBezTo>
                    <a:pt x="253" y="727"/>
                    <a:pt x="249" y="732"/>
                    <a:pt x="245" y="738"/>
                  </a:cubicBezTo>
                  <a:cubicBezTo>
                    <a:pt x="250" y="728"/>
                    <a:pt x="258" y="711"/>
                    <a:pt x="258" y="709"/>
                  </a:cubicBezTo>
                  <a:cubicBezTo>
                    <a:pt x="268" y="682"/>
                    <a:pt x="270" y="624"/>
                    <a:pt x="244" y="605"/>
                  </a:cubicBezTo>
                  <a:cubicBezTo>
                    <a:pt x="238" y="600"/>
                    <a:pt x="230" y="598"/>
                    <a:pt x="223" y="598"/>
                  </a:cubicBezTo>
                  <a:cubicBezTo>
                    <a:pt x="209" y="598"/>
                    <a:pt x="196" y="605"/>
                    <a:pt x="189" y="618"/>
                  </a:cubicBezTo>
                  <a:cubicBezTo>
                    <a:pt x="188" y="620"/>
                    <a:pt x="186" y="623"/>
                    <a:pt x="185" y="625"/>
                  </a:cubicBezTo>
                  <a:cubicBezTo>
                    <a:pt x="165" y="641"/>
                    <a:pt x="150" y="661"/>
                    <a:pt x="140" y="684"/>
                  </a:cubicBezTo>
                  <a:cubicBezTo>
                    <a:pt x="140" y="686"/>
                    <a:pt x="134" y="707"/>
                    <a:pt x="132" y="718"/>
                  </a:cubicBezTo>
                  <a:cubicBezTo>
                    <a:pt x="132" y="709"/>
                    <a:pt x="132" y="700"/>
                    <a:pt x="132" y="690"/>
                  </a:cubicBezTo>
                  <a:cubicBezTo>
                    <a:pt x="132" y="676"/>
                    <a:pt x="132" y="662"/>
                    <a:pt x="133" y="648"/>
                  </a:cubicBezTo>
                  <a:cubicBezTo>
                    <a:pt x="133" y="641"/>
                    <a:pt x="134" y="633"/>
                    <a:pt x="134" y="626"/>
                  </a:cubicBezTo>
                  <a:cubicBezTo>
                    <a:pt x="135" y="618"/>
                    <a:pt x="136" y="611"/>
                    <a:pt x="137" y="604"/>
                  </a:cubicBezTo>
                  <a:cubicBezTo>
                    <a:pt x="138" y="593"/>
                    <a:pt x="140" y="582"/>
                    <a:pt x="142" y="570"/>
                  </a:cubicBezTo>
                  <a:cubicBezTo>
                    <a:pt x="148" y="571"/>
                    <a:pt x="160" y="571"/>
                    <a:pt x="172" y="571"/>
                  </a:cubicBezTo>
                  <a:cubicBezTo>
                    <a:pt x="188" y="571"/>
                    <a:pt x="206" y="570"/>
                    <a:pt x="217" y="566"/>
                  </a:cubicBezTo>
                  <a:cubicBezTo>
                    <a:pt x="237" y="559"/>
                    <a:pt x="261" y="544"/>
                    <a:pt x="267" y="523"/>
                  </a:cubicBezTo>
                  <a:cubicBezTo>
                    <a:pt x="274" y="501"/>
                    <a:pt x="263" y="478"/>
                    <a:pt x="240" y="473"/>
                  </a:cubicBezTo>
                  <a:cubicBezTo>
                    <a:pt x="238" y="473"/>
                    <a:pt x="236" y="472"/>
                    <a:pt x="233" y="472"/>
                  </a:cubicBezTo>
                  <a:cubicBezTo>
                    <a:pt x="203" y="472"/>
                    <a:pt x="166" y="509"/>
                    <a:pt x="153" y="532"/>
                  </a:cubicBezTo>
                  <a:cubicBezTo>
                    <a:pt x="152" y="533"/>
                    <a:pt x="150" y="538"/>
                    <a:pt x="147" y="545"/>
                  </a:cubicBezTo>
                  <a:cubicBezTo>
                    <a:pt x="149" y="534"/>
                    <a:pt x="152" y="523"/>
                    <a:pt x="154" y="512"/>
                  </a:cubicBezTo>
                  <a:cubicBezTo>
                    <a:pt x="162" y="481"/>
                    <a:pt x="170" y="450"/>
                    <a:pt x="179" y="419"/>
                  </a:cubicBezTo>
                  <a:cubicBezTo>
                    <a:pt x="180" y="412"/>
                    <a:pt x="182" y="406"/>
                    <a:pt x="184" y="399"/>
                  </a:cubicBezTo>
                  <a:cubicBezTo>
                    <a:pt x="189" y="400"/>
                    <a:pt x="201" y="400"/>
                    <a:pt x="215" y="400"/>
                  </a:cubicBezTo>
                  <a:cubicBezTo>
                    <a:pt x="231" y="400"/>
                    <a:pt x="250" y="399"/>
                    <a:pt x="261" y="395"/>
                  </a:cubicBezTo>
                  <a:cubicBezTo>
                    <a:pt x="281" y="388"/>
                    <a:pt x="305" y="373"/>
                    <a:pt x="311" y="352"/>
                  </a:cubicBezTo>
                  <a:cubicBezTo>
                    <a:pt x="318" y="330"/>
                    <a:pt x="307" y="307"/>
                    <a:pt x="284" y="302"/>
                  </a:cubicBezTo>
                  <a:cubicBezTo>
                    <a:pt x="282" y="302"/>
                    <a:pt x="279" y="301"/>
                    <a:pt x="277" y="301"/>
                  </a:cubicBezTo>
                  <a:cubicBezTo>
                    <a:pt x="247" y="301"/>
                    <a:pt x="210" y="337"/>
                    <a:pt x="197" y="361"/>
                  </a:cubicBezTo>
                  <a:cubicBezTo>
                    <a:pt x="196" y="362"/>
                    <a:pt x="193" y="368"/>
                    <a:pt x="190" y="376"/>
                  </a:cubicBezTo>
                  <a:cubicBezTo>
                    <a:pt x="194" y="359"/>
                    <a:pt x="198" y="342"/>
                    <a:pt x="202" y="325"/>
                  </a:cubicBezTo>
                  <a:cubicBezTo>
                    <a:pt x="208" y="295"/>
                    <a:pt x="213" y="265"/>
                    <a:pt x="215" y="235"/>
                  </a:cubicBezTo>
                  <a:cubicBezTo>
                    <a:pt x="217" y="235"/>
                    <a:pt x="232" y="237"/>
                    <a:pt x="249" y="237"/>
                  </a:cubicBezTo>
                  <a:cubicBezTo>
                    <a:pt x="265" y="237"/>
                    <a:pt x="283" y="236"/>
                    <a:pt x="294" y="232"/>
                  </a:cubicBezTo>
                  <a:cubicBezTo>
                    <a:pt x="314" y="224"/>
                    <a:pt x="338" y="209"/>
                    <a:pt x="345" y="188"/>
                  </a:cubicBezTo>
                  <a:cubicBezTo>
                    <a:pt x="351" y="167"/>
                    <a:pt x="340" y="143"/>
                    <a:pt x="317" y="138"/>
                  </a:cubicBezTo>
                  <a:cubicBezTo>
                    <a:pt x="315" y="138"/>
                    <a:pt x="313" y="138"/>
                    <a:pt x="310" y="138"/>
                  </a:cubicBezTo>
                  <a:cubicBezTo>
                    <a:pt x="280" y="138"/>
                    <a:pt x="243" y="174"/>
                    <a:pt x="230" y="197"/>
                  </a:cubicBezTo>
                  <a:cubicBezTo>
                    <a:pt x="229" y="199"/>
                    <a:pt x="219" y="223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201"/>
                    <a:pt x="216" y="172"/>
                    <a:pt x="212" y="143"/>
                  </a:cubicBezTo>
                  <a:cubicBezTo>
                    <a:pt x="209" y="117"/>
                    <a:pt x="205" y="91"/>
                    <a:pt x="198" y="65"/>
                  </a:cubicBezTo>
                  <a:cubicBezTo>
                    <a:pt x="195" y="50"/>
                    <a:pt x="191" y="37"/>
                    <a:pt x="187" y="24"/>
                  </a:cubicBezTo>
                  <a:cubicBezTo>
                    <a:pt x="186" y="23"/>
                    <a:pt x="185" y="22"/>
                    <a:pt x="184" y="22"/>
                  </a:cubicBezTo>
                  <a:cubicBezTo>
                    <a:pt x="188" y="36"/>
                    <a:pt x="192" y="50"/>
                    <a:pt x="195" y="66"/>
                  </a:cubicBezTo>
                  <a:cubicBezTo>
                    <a:pt x="196" y="73"/>
                    <a:pt x="197" y="80"/>
                    <a:pt x="199" y="86"/>
                  </a:cubicBezTo>
                  <a:cubicBezTo>
                    <a:pt x="194" y="76"/>
                    <a:pt x="188" y="61"/>
                    <a:pt x="187" y="60"/>
                  </a:cubicBezTo>
                  <a:cubicBezTo>
                    <a:pt x="174" y="36"/>
                    <a:pt x="137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7226003" y="2737843"/>
              <a:ext cx="109992" cy="106310"/>
            </a:xfrm>
            <a:custGeom>
              <a:avLst/>
              <a:gdLst/>
              <a:ahLst/>
              <a:cxnLst/>
              <a:rect l="l" t="t" r="r" b="b"/>
              <a:pathLst>
                <a:path w="104" h="100" extrusionOk="0">
                  <a:moveTo>
                    <a:pt x="67" y="0"/>
                  </a:moveTo>
                  <a:cubicBezTo>
                    <a:pt x="66" y="0"/>
                    <a:pt x="65" y="0"/>
                    <a:pt x="64" y="0"/>
                  </a:cubicBezTo>
                  <a:cubicBezTo>
                    <a:pt x="37" y="2"/>
                    <a:pt x="11" y="38"/>
                    <a:pt x="0" y="66"/>
                  </a:cubicBezTo>
                  <a:cubicBezTo>
                    <a:pt x="21" y="77"/>
                    <a:pt x="40" y="89"/>
                    <a:pt x="59" y="100"/>
                  </a:cubicBezTo>
                  <a:cubicBezTo>
                    <a:pt x="62" y="99"/>
                    <a:pt x="64" y="98"/>
                    <a:pt x="67" y="96"/>
                  </a:cubicBezTo>
                  <a:cubicBezTo>
                    <a:pt x="84" y="84"/>
                    <a:pt x="103" y="63"/>
                    <a:pt x="104" y="41"/>
                  </a:cubicBezTo>
                  <a:cubicBezTo>
                    <a:pt x="104" y="19"/>
                    <a:pt x="89" y="0"/>
                    <a:pt x="6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7215418" y="2807796"/>
              <a:ext cx="73175" cy="5844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10" y="0"/>
                  </a:moveTo>
                  <a:cubicBezTo>
                    <a:pt x="8" y="5"/>
                    <a:pt x="7" y="10"/>
                    <a:pt x="6" y="14"/>
                  </a:cubicBezTo>
                  <a:cubicBezTo>
                    <a:pt x="5" y="16"/>
                    <a:pt x="0" y="55"/>
                    <a:pt x="1" y="55"/>
                  </a:cubicBezTo>
                  <a:cubicBezTo>
                    <a:pt x="1" y="55"/>
                    <a:pt x="45" y="47"/>
                    <a:pt x="69" y="34"/>
                  </a:cubicBezTo>
                  <a:cubicBezTo>
                    <a:pt x="50" y="23"/>
                    <a:pt x="31" y="11"/>
                    <a:pt x="1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7226923" y="4392320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7225082" y="4390019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7440924" y="4392320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7439083" y="4390019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7496150" y="439232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7494309" y="439001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7638357" y="439232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7636056" y="439001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7602000" y="439232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45"/>
            <p:cNvSpPr/>
            <p:nvPr/>
          </p:nvSpPr>
          <p:spPr>
            <a:xfrm>
              <a:off x="7600159" y="439001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45"/>
            <p:cNvSpPr/>
            <p:nvPr/>
          </p:nvSpPr>
          <p:spPr>
            <a:xfrm>
              <a:off x="725039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7278007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7304240" y="4417632"/>
              <a:ext cx="4609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7304240" y="439232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7331853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7359466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7386158" y="442729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7386158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7413771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744000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7467617" y="4423155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7467617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7494309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7521462" y="4392320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7548154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7575767" y="442085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7575767" y="4394161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7602000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45"/>
            <p:cNvSpPr/>
            <p:nvPr/>
          </p:nvSpPr>
          <p:spPr>
            <a:xfrm>
              <a:off x="7629613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45"/>
            <p:cNvSpPr/>
            <p:nvPr/>
          </p:nvSpPr>
          <p:spPr>
            <a:xfrm>
              <a:off x="7657226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7683918" y="4429138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7683918" y="4394161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7711531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7737763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45"/>
            <p:cNvSpPr/>
            <p:nvPr/>
          </p:nvSpPr>
          <p:spPr>
            <a:xfrm>
              <a:off x="7217259" y="4345378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45"/>
            <p:cNvSpPr/>
            <p:nvPr/>
          </p:nvSpPr>
          <p:spPr>
            <a:xfrm>
              <a:off x="7215418" y="4343537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7431720" y="4345378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7429418" y="4343537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7486485" y="4345378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7484644" y="4343537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7628692" y="4345378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7626391" y="4343537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7592795" y="4345378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45"/>
            <p:cNvSpPr/>
            <p:nvPr/>
          </p:nvSpPr>
          <p:spPr>
            <a:xfrm>
              <a:off x="7590494" y="4343537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45"/>
            <p:cNvSpPr/>
            <p:nvPr/>
          </p:nvSpPr>
          <p:spPr>
            <a:xfrm>
              <a:off x="7240730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7267422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7295035" y="437115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7295035" y="434537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7322188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7348881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7376494" y="4380355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7376494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45"/>
            <p:cNvSpPr/>
            <p:nvPr/>
          </p:nvSpPr>
          <p:spPr>
            <a:xfrm>
              <a:off x="7402726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45"/>
            <p:cNvSpPr/>
            <p:nvPr/>
          </p:nvSpPr>
          <p:spPr>
            <a:xfrm>
              <a:off x="7430339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45"/>
            <p:cNvSpPr/>
            <p:nvPr/>
          </p:nvSpPr>
          <p:spPr>
            <a:xfrm>
              <a:off x="7457031" y="43762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45"/>
            <p:cNvSpPr/>
            <p:nvPr/>
          </p:nvSpPr>
          <p:spPr>
            <a:xfrm>
              <a:off x="7457031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45"/>
            <p:cNvSpPr/>
            <p:nvPr/>
          </p:nvSpPr>
          <p:spPr>
            <a:xfrm>
              <a:off x="7484644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45"/>
            <p:cNvSpPr/>
            <p:nvPr/>
          </p:nvSpPr>
          <p:spPr>
            <a:xfrm>
              <a:off x="7510877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45"/>
            <p:cNvSpPr/>
            <p:nvPr/>
          </p:nvSpPr>
          <p:spPr>
            <a:xfrm>
              <a:off x="7538490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45"/>
            <p:cNvSpPr/>
            <p:nvPr/>
          </p:nvSpPr>
          <p:spPr>
            <a:xfrm>
              <a:off x="7565182" y="4374372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45"/>
            <p:cNvSpPr/>
            <p:nvPr/>
          </p:nvSpPr>
          <p:spPr>
            <a:xfrm>
              <a:off x="7565182" y="4347679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45"/>
            <p:cNvSpPr/>
            <p:nvPr/>
          </p:nvSpPr>
          <p:spPr>
            <a:xfrm>
              <a:off x="7592795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45"/>
            <p:cNvSpPr/>
            <p:nvPr/>
          </p:nvSpPr>
          <p:spPr>
            <a:xfrm>
              <a:off x="7620408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45"/>
            <p:cNvSpPr/>
            <p:nvPr/>
          </p:nvSpPr>
          <p:spPr>
            <a:xfrm>
              <a:off x="7646641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45"/>
            <p:cNvSpPr/>
            <p:nvPr/>
          </p:nvSpPr>
          <p:spPr>
            <a:xfrm>
              <a:off x="7674253" y="438265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45"/>
            <p:cNvSpPr/>
            <p:nvPr/>
          </p:nvSpPr>
          <p:spPr>
            <a:xfrm>
              <a:off x="7674253" y="4347679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45"/>
            <p:cNvSpPr/>
            <p:nvPr/>
          </p:nvSpPr>
          <p:spPr>
            <a:xfrm>
              <a:off x="7700946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45"/>
            <p:cNvSpPr/>
            <p:nvPr/>
          </p:nvSpPr>
          <p:spPr>
            <a:xfrm>
              <a:off x="7728099" y="4347679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45"/>
            <p:cNvSpPr/>
            <p:nvPr/>
          </p:nvSpPr>
          <p:spPr>
            <a:xfrm>
              <a:off x="7214498" y="4299817"/>
              <a:ext cx="547650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45"/>
            <p:cNvSpPr/>
            <p:nvPr/>
          </p:nvSpPr>
          <p:spPr>
            <a:xfrm>
              <a:off x="7212196" y="4297976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3"/>
                  </a:moveTo>
                  <a:lnTo>
                    <a:pt x="1191" y="103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45"/>
            <p:cNvSpPr/>
            <p:nvPr/>
          </p:nvSpPr>
          <p:spPr>
            <a:xfrm>
              <a:off x="7428498" y="4299817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45"/>
            <p:cNvSpPr/>
            <p:nvPr/>
          </p:nvSpPr>
          <p:spPr>
            <a:xfrm>
              <a:off x="7426197" y="4297976"/>
              <a:ext cx="57527" cy="52005"/>
            </a:xfrm>
            <a:custGeom>
              <a:avLst/>
              <a:gdLst/>
              <a:ahLst/>
              <a:cxnLst/>
              <a:rect l="l" t="t" r="r" b="b"/>
              <a:pathLst>
                <a:path w="125" h="113" extrusionOk="0">
                  <a:moveTo>
                    <a:pt x="125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3"/>
                  </a:lnTo>
                  <a:close/>
                  <a:moveTo>
                    <a:pt x="9" y="103"/>
                  </a:moveTo>
                  <a:lnTo>
                    <a:pt x="115" y="103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45"/>
            <p:cNvSpPr/>
            <p:nvPr/>
          </p:nvSpPr>
          <p:spPr>
            <a:xfrm>
              <a:off x="7483724" y="4299817"/>
              <a:ext cx="121497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45"/>
            <p:cNvSpPr/>
            <p:nvPr/>
          </p:nvSpPr>
          <p:spPr>
            <a:xfrm>
              <a:off x="7481423" y="4297976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3"/>
                  </a:moveTo>
                  <a:lnTo>
                    <a:pt x="265" y="103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45"/>
            <p:cNvSpPr/>
            <p:nvPr/>
          </p:nvSpPr>
          <p:spPr>
            <a:xfrm>
              <a:off x="7625471" y="4299817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45"/>
            <p:cNvSpPr/>
            <p:nvPr/>
          </p:nvSpPr>
          <p:spPr>
            <a:xfrm>
              <a:off x="7623170" y="4297976"/>
              <a:ext cx="127480" cy="52005"/>
            </a:xfrm>
            <a:custGeom>
              <a:avLst/>
              <a:gdLst/>
              <a:ahLst/>
              <a:cxnLst/>
              <a:rect l="l" t="t" r="r" b="b"/>
              <a:pathLst>
                <a:path w="277" h="113" extrusionOk="0">
                  <a:moveTo>
                    <a:pt x="27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3"/>
                  </a:lnTo>
                  <a:close/>
                  <a:moveTo>
                    <a:pt x="10" y="103"/>
                  </a:moveTo>
                  <a:lnTo>
                    <a:pt x="268" y="103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45"/>
            <p:cNvSpPr/>
            <p:nvPr/>
          </p:nvSpPr>
          <p:spPr>
            <a:xfrm>
              <a:off x="7589574" y="4299817"/>
              <a:ext cx="11140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45"/>
            <p:cNvSpPr/>
            <p:nvPr/>
          </p:nvSpPr>
          <p:spPr>
            <a:xfrm>
              <a:off x="7587273" y="4297976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9" y="103"/>
                  </a:moveTo>
                  <a:lnTo>
                    <a:pt x="242" y="103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45"/>
            <p:cNvSpPr/>
            <p:nvPr/>
          </p:nvSpPr>
          <p:spPr>
            <a:xfrm>
              <a:off x="7237508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45"/>
            <p:cNvSpPr/>
            <p:nvPr/>
          </p:nvSpPr>
          <p:spPr>
            <a:xfrm>
              <a:off x="7265121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45"/>
            <p:cNvSpPr/>
            <p:nvPr/>
          </p:nvSpPr>
          <p:spPr>
            <a:xfrm>
              <a:off x="7291814" y="432420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45"/>
            <p:cNvSpPr/>
            <p:nvPr/>
          </p:nvSpPr>
          <p:spPr>
            <a:xfrm>
              <a:off x="7291814" y="429981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45"/>
            <p:cNvSpPr/>
            <p:nvPr/>
          </p:nvSpPr>
          <p:spPr>
            <a:xfrm>
              <a:off x="7319427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45"/>
            <p:cNvSpPr/>
            <p:nvPr/>
          </p:nvSpPr>
          <p:spPr>
            <a:xfrm>
              <a:off x="7345659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45"/>
            <p:cNvSpPr/>
            <p:nvPr/>
          </p:nvSpPr>
          <p:spPr>
            <a:xfrm>
              <a:off x="7373272" y="4333873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45"/>
            <p:cNvSpPr/>
            <p:nvPr/>
          </p:nvSpPr>
          <p:spPr>
            <a:xfrm>
              <a:off x="7373272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45"/>
            <p:cNvSpPr/>
            <p:nvPr/>
          </p:nvSpPr>
          <p:spPr>
            <a:xfrm>
              <a:off x="7399965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45"/>
            <p:cNvSpPr/>
            <p:nvPr/>
          </p:nvSpPr>
          <p:spPr>
            <a:xfrm>
              <a:off x="7427118" y="4299817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45"/>
            <p:cNvSpPr/>
            <p:nvPr/>
          </p:nvSpPr>
          <p:spPr>
            <a:xfrm>
              <a:off x="7453810" y="432973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45"/>
            <p:cNvSpPr/>
            <p:nvPr/>
          </p:nvSpPr>
          <p:spPr>
            <a:xfrm>
              <a:off x="7453810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45"/>
            <p:cNvSpPr/>
            <p:nvPr/>
          </p:nvSpPr>
          <p:spPr>
            <a:xfrm>
              <a:off x="7481423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45"/>
            <p:cNvSpPr/>
            <p:nvPr/>
          </p:nvSpPr>
          <p:spPr>
            <a:xfrm>
              <a:off x="7509036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45"/>
            <p:cNvSpPr/>
            <p:nvPr/>
          </p:nvSpPr>
          <p:spPr>
            <a:xfrm>
              <a:off x="7535268" y="430119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45"/>
            <p:cNvSpPr/>
            <p:nvPr/>
          </p:nvSpPr>
          <p:spPr>
            <a:xfrm>
              <a:off x="7562881" y="4327430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45"/>
            <p:cNvSpPr/>
            <p:nvPr/>
          </p:nvSpPr>
          <p:spPr>
            <a:xfrm>
              <a:off x="7562881" y="430119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45"/>
            <p:cNvSpPr/>
            <p:nvPr/>
          </p:nvSpPr>
          <p:spPr>
            <a:xfrm>
              <a:off x="7589574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45"/>
            <p:cNvSpPr/>
            <p:nvPr/>
          </p:nvSpPr>
          <p:spPr>
            <a:xfrm>
              <a:off x="7617187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45"/>
            <p:cNvSpPr/>
            <p:nvPr/>
          </p:nvSpPr>
          <p:spPr>
            <a:xfrm>
              <a:off x="7643419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45"/>
            <p:cNvSpPr/>
            <p:nvPr/>
          </p:nvSpPr>
          <p:spPr>
            <a:xfrm>
              <a:off x="7671032" y="4336174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45"/>
            <p:cNvSpPr/>
            <p:nvPr/>
          </p:nvSpPr>
          <p:spPr>
            <a:xfrm>
              <a:off x="7671032" y="4301198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45"/>
            <p:cNvSpPr/>
            <p:nvPr/>
          </p:nvSpPr>
          <p:spPr>
            <a:xfrm>
              <a:off x="7697725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45"/>
            <p:cNvSpPr/>
            <p:nvPr/>
          </p:nvSpPr>
          <p:spPr>
            <a:xfrm>
              <a:off x="7725338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45"/>
            <p:cNvSpPr/>
            <p:nvPr/>
          </p:nvSpPr>
          <p:spPr>
            <a:xfrm>
              <a:off x="7230145" y="4253335"/>
              <a:ext cx="54808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45"/>
            <p:cNvSpPr/>
            <p:nvPr/>
          </p:nvSpPr>
          <p:spPr>
            <a:xfrm>
              <a:off x="7228304" y="4251034"/>
              <a:ext cx="551799" cy="52005"/>
            </a:xfrm>
            <a:custGeom>
              <a:avLst/>
              <a:gdLst/>
              <a:ahLst/>
              <a:cxnLst/>
              <a:rect l="l" t="t" r="r" b="b"/>
              <a:pathLst>
                <a:path w="1199" h="113" extrusionOk="0">
                  <a:moveTo>
                    <a:pt x="1199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3"/>
                  </a:lnTo>
                  <a:close/>
                  <a:moveTo>
                    <a:pt x="9" y="104"/>
                  </a:moveTo>
                  <a:lnTo>
                    <a:pt x="1190" y="104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45"/>
            <p:cNvSpPr/>
            <p:nvPr/>
          </p:nvSpPr>
          <p:spPr>
            <a:xfrm>
              <a:off x="7444145" y="4253335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45"/>
            <p:cNvSpPr/>
            <p:nvPr/>
          </p:nvSpPr>
          <p:spPr>
            <a:xfrm>
              <a:off x="7442305" y="4251034"/>
              <a:ext cx="57067" cy="52005"/>
            </a:xfrm>
            <a:custGeom>
              <a:avLst/>
              <a:gdLst/>
              <a:ahLst/>
              <a:cxnLst/>
              <a:rect l="l" t="t" r="r" b="b"/>
              <a:pathLst>
                <a:path w="124" h="113" extrusionOk="0">
                  <a:moveTo>
                    <a:pt x="12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3"/>
                  </a:lnTo>
                  <a:close/>
                  <a:moveTo>
                    <a:pt x="9" y="104"/>
                  </a:moveTo>
                  <a:lnTo>
                    <a:pt x="115" y="104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45"/>
            <p:cNvSpPr/>
            <p:nvPr/>
          </p:nvSpPr>
          <p:spPr>
            <a:xfrm>
              <a:off x="7499371" y="4253335"/>
              <a:ext cx="12193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45"/>
            <p:cNvSpPr/>
            <p:nvPr/>
          </p:nvSpPr>
          <p:spPr>
            <a:xfrm>
              <a:off x="7497070" y="4251034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10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45"/>
            <p:cNvSpPr/>
            <p:nvPr/>
          </p:nvSpPr>
          <p:spPr>
            <a:xfrm>
              <a:off x="7641578" y="4253335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45"/>
            <p:cNvSpPr/>
            <p:nvPr/>
          </p:nvSpPr>
          <p:spPr>
            <a:xfrm>
              <a:off x="7639277" y="4251034"/>
              <a:ext cx="127020" cy="52005"/>
            </a:xfrm>
            <a:custGeom>
              <a:avLst/>
              <a:gdLst/>
              <a:ahLst/>
              <a:cxnLst/>
              <a:rect l="l" t="t" r="r" b="b"/>
              <a:pathLst>
                <a:path w="276" h="113" extrusionOk="0">
                  <a:moveTo>
                    <a:pt x="276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3"/>
                  </a:lnTo>
                  <a:close/>
                  <a:moveTo>
                    <a:pt x="9" y="104"/>
                  </a:moveTo>
                  <a:lnTo>
                    <a:pt x="267" y="104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45"/>
            <p:cNvSpPr/>
            <p:nvPr/>
          </p:nvSpPr>
          <p:spPr>
            <a:xfrm>
              <a:off x="7605221" y="4253335"/>
              <a:ext cx="11045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45"/>
            <p:cNvSpPr/>
            <p:nvPr/>
          </p:nvSpPr>
          <p:spPr>
            <a:xfrm>
              <a:off x="7603380" y="4251034"/>
              <a:ext cx="114134" cy="52005"/>
            </a:xfrm>
            <a:custGeom>
              <a:avLst/>
              <a:gdLst/>
              <a:ahLst/>
              <a:cxnLst/>
              <a:rect l="l" t="t" r="r" b="b"/>
              <a:pathLst>
                <a:path w="248" h="113" extrusionOk="0">
                  <a:moveTo>
                    <a:pt x="248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3"/>
                  </a:lnTo>
                  <a:close/>
                  <a:moveTo>
                    <a:pt x="9" y="104"/>
                  </a:moveTo>
                  <a:lnTo>
                    <a:pt x="239" y="104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45"/>
            <p:cNvSpPr/>
            <p:nvPr/>
          </p:nvSpPr>
          <p:spPr>
            <a:xfrm>
              <a:off x="7253616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45"/>
            <p:cNvSpPr/>
            <p:nvPr/>
          </p:nvSpPr>
          <p:spPr>
            <a:xfrm>
              <a:off x="7279848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45"/>
            <p:cNvSpPr/>
            <p:nvPr/>
          </p:nvSpPr>
          <p:spPr>
            <a:xfrm>
              <a:off x="7307461" y="427772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45"/>
            <p:cNvSpPr/>
            <p:nvPr/>
          </p:nvSpPr>
          <p:spPr>
            <a:xfrm>
              <a:off x="7307461" y="4253335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45"/>
            <p:cNvSpPr/>
            <p:nvPr/>
          </p:nvSpPr>
          <p:spPr>
            <a:xfrm>
              <a:off x="7335074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45"/>
            <p:cNvSpPr/>
            <p:nvPr/>
          </p:nvSpPr>
          <p:spPr>
            <a:xfrm>
              <a:off x="7361767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45"/>
            <p:cNvSpPr/>
            <p:nvPr/>
          </p:nvSpPr>
          <p:spPr>
            <a:xfrm>
              <a:off x="7389380" y="4287391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45"/>
            <p:cNvSpPr/>
            <p:nvPr/>
          </p:nvSpPr>
          <p:spPr>
            <a:xfrm>
              <a:off x="7389380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45"/>
            <p:cNvSpPr/>
            <p:nvPr/>
          </p:nvSpPr>
          <p:spPr>
            <a:xfrm>
              <a:off x="7415612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45"/>
            <p:cNvSpPr/>
            <p:nvPr/>
          </p:nvSpPr>
          <p:spPr>
            <a:xfrm>
              <a:off x="7443225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45"/>
            <p:cNvSpPr/>
            <p:nvPr/>
          </p:nvSpPr>
          <p:spPr>
            <a:xfrm>
              <a:off x="7469917" y="428416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45"/>
            <p:cNvSpPr/>
            <p:nvPr/>
          </p:nvSpPr>
          <p:spPr>
            <a:xfrm>
              <a:off x="7469917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45"/>
            <p:cNvSpPr/>
            <p:nvPr/>
          </p:nvSpPr>
          <p:spPr>
            <a:xfrm>
              <a:off x="7497070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45"/>
            <p:cNvSpPr/>
            <p:nvPr/>
          </p:nvSpPr>
          <p:spPr>
            <a:xfrm>
              <a:off x="7523763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45"/>
            <p:cNvSpPr/>
            <p:nvPr/>
          </p:nvSpPr>
          <p:spPr>
            <a:xfrm>
              <a:off x="7551376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45"/>
            <p:cNvSpPr/>
            <p:nvPr/>
          </p:nvSpPr>
          <p:spPr>
            <a:xfrm>
              <a:off x="7577608" y="4280948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45"/>
            <p:cNvSpPr/>
            <p:nvPr/>
          </p:nvSpPr>
          <p:spPr>
            <a:xfrm>
              <a:off x="7577608" y="4254255"/>
              <a:ext cx="4609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45"/>
            <p:cNvSpPr/>
            <p:nvPr/>
          </p:nvSpPr>
          <p:spPr>
            <a:xfrm>
              <a:off x="7605221" y="4254255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45"/>
            <p:cNvSpPr/>
            <p:nvPr/>
          </p:nvSpPr>
          <p:spPr>
            <a:xfrm>
              <a:off x="7632834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45"/>
            <p:cNvSpPr/>
            <p:nvPr/>
          </p:nvSpPr>
          <p:spPr>
            <a:xfrm>
              <a:off x="7659527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45"/>
            <p:cNvSpPr/>
            <p:nvPr/>
          </p:nvSpPr>
          <p:spPr>
            <a:xfrm>
              <a:off x="7687140" y="4289232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45"/>
            <p:cNvSpPr/>
            <p:nvPr/>
          </p:nvSpPr>
          <p:spPr>
            <a:xfrm>
              <a:off x="7687140" y="425425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45"/>
            <p:cNvSpPr/>
            <p:nvPr/>
          </p:nvSpPr>
          <p:spPr>
            <a:xfrm>
              <a:off x="7713372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45"/>
            <p:cNvSpPr/>
            <p:nvPr/>
          </p:nvSpPr>
          <p:spPr>
            <a:xfrm>
              <a:off x="7740985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45"/>
            <p:cNvSpPr/>
            <p:nvPr/>
          </p:nvSpPr>
          <p:spPr>
            <a:xfrm>
              <a:off x="7254536" y="4206393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45"/>
            <p:cNvSpPr/>
            <p:nvPr/>
          </p:nvSpPr>
          <p:spPr>
            <a:xfrm>
              <a:off x="7252235" y="4204552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45"/>
            <p:cNvSpPr/>
            <p:nvPr/>
          </p:nvSpPr>
          <p:spPr>
            <a:xfrm>
              <a:off x="7469917" y="4206393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45"/>
            <p:cNvSpPr/>
            <p:nvPr/>
          </p:nvSpPr>
          <p:spPr>
            <a:xfrm>
              <a:off x="7467617" y="4204552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45"/>
            <p:cNvSpPr/>
            <p:nvPr/>
          </p:nvSpPr>
          <p:spPr>
            <a:xfrm>
              <a:off x="7523763" y="420639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45"/>
            <p:cNvSpPr/>
            <p:nvPr/>
          </p:nvSpPr>
          <p:spPr>
            <a:xfrm>
              <a:off x="7521462" y="420455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45"/>
            <p:cNvSpPr/>
            <p:nvPr/>
          </p:nvSpPr>
          <p:spPr>
            <a:xfrm>
              <a:off x="7666890" y="4206393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45"/>
            <p:cNvSpPr/>
            <p:nvPr/>
          </p:nvSpPr>
          <p:spPr>
            <a:xfrm>
              <a:off x="7664589" y="420455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45"/>
            <p:cNvSpPr/>
            <p:nvPr/>
          </p:nvSpPr>
          <p:spPr>
            <a:xfrm>
              <a:off x="7629613" y="420639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45"/>
            <p:cNvSpPr/>
            <p:nvPr/>
          </p:nvSpPr>
          <p:spPr>
            <a:xfrm>
              <a:off x="7627772" y="420455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45"/>
            <p:cNvSpPr/>
            <p:nvPr/>
          </p:nvSpPr>
          <p:spPr>
            <a:xfrm>
              <a:off x="7278928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45"/>
            <p:cNvSpPr/>
            <p:nvPr/>
          </p:nvSpPr>
          <p:spPr>
            <a:xfrm>
              <a:off x="7305620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45"/>
            <p:cNvSpPr/>
            <p:nvPr/>
          </p:nvSpPr>
          <p:spPr>
            <a:xfrm>
              <a:off x="7333233" y="423078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45"/>
            <p:cNvSpPr/>
            <p:nvPr/>
          </p:nvSpPr>
          <p:spPr>
            <a:xfrm>
              <a:off x="7333233" y="4206393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45"/>
            <p:cNvSpPr/>
            <p:nvPr/>
          </p:nvSpPr>
          <p:spPr>
            <a:xfrm>
              <a:off x="7359466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45"/>
            <p:cNvSpPr/>
            <p:nvPr/>
          </p:nvSpPr>
          <p:spPr>
            <a:xfrm>
              <a:off x="7387079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45"/>
            <p:cNvSpPr/>
            <p:nvPr/>
          </p:nvSpPr>
          <p:spPr>
            <a:xfrm>
              <a:off x="7413771" y="4240449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45"/>
            <p:cNvSpPr/>
            <p:nvPr/>
          </p:nvSpPr>
          <p:spPr>
            <a:xfrm>
              <a:off x="7413771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45"/>
            <p:cNvSpPr/>
            <p:nvPr/>
          </p:nvSpPr>
          <p:spPr>
            <a:xfrm>
              <a:off x="7440924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45"/>
            <p:cNvSpPr/>
            <p:nvPr/>
          </p:nvSpPr>
          <p:spPr>
            <a:xfrm>
              <a:off x="7467617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45"/>
            <p:cNvSpPr/>
            <p:nvPr/>
          </p:nvSpPr>
          <p:spPr>
            <a:xfrm>
              <a:off x="7495230" y="423722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45"/>
            <p:cNvSpPr/>
            <p:nvPr/>
          </p:nvSpPr>
          <p:spPr>
            <a:xfrm>
              <a:off x="7495230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45"/>
            <p:cNvSpPr/>
            <p:nvPr/>
          </p:nvSpPr>
          <p:spPr>
            <a:xfrm>
              <a:off x="7521462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45"/>
            <p:cNvSpPr/>
            <p:nvPr/>
          </p:nvSpPr>
          <p:spPr>
            <a:xfrm>
              <a:off x="7549075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45"/>
            <p:cNvSpPr/>
            <p:nvPr/>
          </p:nvSpPr>
          <p:spPr>
            <a:xfrm>
              <a:off x="7576688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45"/>
            <p:cNvSpPr/>
            <p:nvPr/>
          </p:nvSpPr>
          <p:spPr>
            <a:xfrm>
              <a:off x="7603380" y="423400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45"/>
            <p:cNvSpPr/>
            <p:nvPr/>
          </p:nvSpPr>
          <p:spPr>
            <a:xfrm>
              <a:off x="7603380" y="4207773"/>
              <a:ext cx="4175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45"/>
            <p:cNvSpPr/>
            <p:nvPr/>
          </p:nvSpPr>
          <p:spPr>
            <a:xfrm>
              <a:off x="7630993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45"/>
            <p:cNvSpPr/>
            <p:nvPr/>
          </p:nvSpPr>
          <p:spPr>
            <a:xfrm>
              <a:off x="765722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45"/>
            <p:cNvSpPr/>
            <p:nvPr/>
          </p:nvSpPr>
          <p:spPr>
            <a:xfrm>
              <a:off x="7684839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45"/>
            <p:cNvSpPr/>
            <p:nvPr/>
          </p:nvSpPr>
          <p:spPr>
            <a:xfrm>
              <a:off x="7711531" y="4242750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45"/>
            <p:cNvSpPr/>
            <p:nvPr/>
          </p:nvSpPr>
          <p:spPr>
            <a:xfrm>
              <a:off x="7711531" y="420777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45"/>
            <p:cNvSpPr/>
            <p:nvPr/>
          </p:nvSpPr>
          <p:spPr>
            <a:xfrm>
              <a:off x="7739144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45"/>
            <p:cNvSpPr/>
            <p:nvPr/>
          </p:nvSpPr>
          <p:spPr>
            <a:xfrm>
              <a:off x="776537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45"/>
            <p:cNvSpPr/>
            <p:nvPr/>
          </p:nvSpPr>
          <p:spPr>
            <a:xfrm>
              <a:off x="7253616" y="4159911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45"/>
            <p:cNvSpPr/>
            <p:nvPr/>
          </p:nvSpPr>
          <p:spPr>
            <a:xfrm>
              <a:off x="7251315" y="4157610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45"/>
            <p:cNvSpPr/>
            <p:nvPr/>
          </p:nvSpPr>
          <p:spPr>
            <a:xfrm>
              <a:off x="7467617" y="4159911"/>
              <a:ext cx="53834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45"/>
            <p:cNvSpPr/>
            <p:nvPr/>
          </p:nvSpPr>
          <p:spPr>
            <a:xfrm>
              <a:off x="7465315" y="4157610"/>
              <a:ext cx="58448" cy="53385"/>
            </a:xfrm>
            <a:custGeom>
              <a:avLst/>
              <a:gdLst/>
              <a:ahLst/>
              <a:cxnLst/>
              <a:rect l="l" t="t" r="r" b="b"/>
              <a:pathLst>
                <a:path w="127" h="116" extrusionOk="0">
                  <a:moveTo>
                    <a:pt x="127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6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45"/>
            <p:cNvSpPr/>
            <p:nvPr/>
          </p:nvSpPr>
          <p:spPr>
            <a:xfrm>
              <a:off x="7522842" y="415991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45"/>
            <p:cNvSpPr/>
            <p:nvPr/>
          </p:nvSpPr>
          <p:spPr>
            <a:xfrm>
              <a:off x="7520541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45"/>
            <p:cNvSpPr/>
            <p:nvPr/>
          </p:nvSpPr>
          <p:spPr>
            <a:xfrm>
              <a:off x="7665970" y="4159911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45"/>
            <p:cNvSpPr/>
            <p:nvPr/>
          </p:nvSpPr>
          <p:spPr>
            <a:xfrm>
              <a:off x="7663669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45"/>
            <p:cNvSpPr/>
            <p:nvPr/>
          </p:nvSpPr>
          <p:spPr>
            <a:xfrm>
              <a:off x="7628692" y="4159911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45"/>
            <p:cNvSpPr/>
            <p:nvPr/>
          </p:nvSpPr>
          <p:spPr>
            <a:xfrm>
              <a:off x="7626391" y="4157610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45"/>
            <p:cNvSpPr/>
            <p:nvPr/>
          </p:nvSpPr>
          <p:spPr>
            <a:xfrm>
              <a:off x="7276627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45"/>
            <p:cNvSpPr/>
            <p:nvPr/>
          </p:nvSpPr>
          <p:spPr>
            <a:xfrm>
              <a:off x="7304240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45"/>
            <p:cNvSpPr/>
            <p:nvPr/>
          </p:nvSpPr>
          <p:spPr>
            <a:xfrm>
              <a:off x="7331853" y="4184303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45"/>
            <p:cNvSpPr/>
            <p:nvPr/>
          </p:nvSpPr>
          <p:spPr>
            <a:xfrm>
              <a:off x="7331853" y="4159911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45"/>
            <p:cNvSpPr/>
            <p:nvPr/>
          </p:nvSpPr>
          <p:spPr>
            <a:xfrm>
              <a:off x="735854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45"/>
            <p:cNvSpPr/>
            <p:nvPr/>
          </p:nvSpPr>
          <p:spPr>
            <a:xfrm>
              <a:off x="7386158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45"/>
            <p:cNvSpPr/>
            <p:nvPr/>
          </p:nvSpPr>
          <p:spPr>
            <a:xfrm>
              <a:off x="7412391" y="419396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45"/>
            <p:cNvSpPr/>
            <p:nvPr/>
          </p:nvSpPr>
          <p:spPr>
            <a:xfrm>
              <a:off x="7412391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45"/>
            <p:cNvSpPr/>
            <p:nvPr/>
          </p:nvSpPr>
          <p:spPr>
            <a:xfrm>
              <a:off x="7440004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45"/>
            <p:cNvSpPr/>
            <p:nvPr/>
          </p:nvSpPr>
          <p:spPr>
            <a:xfrm>
              <a:off x="7466696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45"/>
            <p:cNvSpPr/>
            <p:nvPr/>
          </p:nvSpPr>
          <p:spPr>
            <a:xfrm>
              <a:off x="7494309" y="4190746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45"/>
            <p:cNvSpPr/>
            <p:nvPr/>
          </p:nvSpPr>
          <p:spPr>
            <a:xfrm>
              <a:off x="7494309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45"/>
            <p:cNvSpPr/>
            <p:nvPr/>
          </p:nvSpPr>
          <p:spPr>
            <a:xfrm>
              <a:off x="7520542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45"/>
            <p:cNvSpPr/>
            <p:nvPr/>
          </p:nvSpPr>
          <p:spPr>
            <a:xfrm>
              <a:off x="754815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45"/>
            <p:cNvSpPr/>
            <p:nvPr/>
          </p:nvSpPr>
          <p:spPr>
            <a:xfrm>
              <a:off x="7574847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45"/>
            <p:cNvSpPr/>
            <p:nvPr/>
          </p:nvSpPr>
          <p:spPr>
            <a:xfrm>
              <a:off x="7602000" y="4187524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45"/>
            <p:cNvSpPr/>
            <p:nvPr/>
          </p:nvSpPr>
          <p:spPr>
            <a:xfrm>
              <a:off x="7602000" y="4162212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5"/>
            <p:cNvSpPr/>
            <p:nvPr/>
          </p:nvSpPr>
          <p:spPr>
            <a:xfrm>
              <a:off x="7629613" y="4162212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45"/>
            <p:cNvSpPr/>
            <p:nvPr/>
          </p:nvSpPr>
          <p:spPr>
            <a:xfrm>
              <a:off x="7656305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45"/>
            <p:cNvSpPr/>
            <p:nvPr/>
          </p:nvSpPr>
          <p:spPr>
            <a:xfrm>
              <a:off x="7683918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45"/>
            <p:cNvSpPr/>
            <p:nvPr/>
          </p:nvSpPr>
          <p:spPr>
            <a:xfrm>
              <a:off x="7710151" y="4195808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45"/>
            <p:cNvSpPr/>
            <p:nvPr/>
          </p:nvSpPr>
          <p:spPr>
            <a:xfrm>
              <a:off x="7710151" y="416221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45"/>
            <p:cNvSpPr/>
            <p:nvPr/>
          </p:nvSpPr>
          <p:spPr>
            <a:xfrm>
              <a:off x="7737764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45"/>
            <p:cNvSpPr/>
            <p:nvPr/>
          </p:nvSpPr>
          <p:spPr>
            <a:xfrm>
              <a:off x="7764456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45"/>
            <p:cNvSpPr/>
            <p:nvPr/>
          </p:nvSpPr>
          <p:spPr>
            <a:xfrm>
              <a:off x="7257758" y="4113429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45"/>
            <p:cNvSpPr/>
            <p:nvPr/>
          </p:nvSpPr>
          <p:spPr>
            <a:xfrm>
              <a:off x="7255457" y="4111128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45"/>
            <p:cNvSpPr/>
            <p:nvPr/>
          </p:nvSpPr>
          <p:spPr>
            <a:xfrm>
              <a:off x="7471759" y="4113429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45"/>
            <p:cNvSpPr/>
            <p:nvPr/>
          </p:nvSpPr>
          <p:spPr>
            <a:xfrm>
              <a:off x="7469918" y="4111128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45"/>
            <p:cNvSpPr/>
            <p:nvPr/>
          </p:nvSpPr>
          <p:spPr>
            <a:xfrm>
              <a:off x="7526064" y="4113429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45"/>
            <p:cNvSpPr/>
            <p:nvPr/>
          </p:nvSpPr>
          <p:spPr>
            <a:xfrm>
              <a:off x="7523763" y="4111128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45"/>
            <p:cNvSpPr/>
            <p:nvPr/>
          </p:nvSpPr>
          <p:spPr>
            <a:xfrm>
              <a:off x="7669191" y="4113429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45"/>
            <p:cNvSpPr/>
            <p:nvPr/>
          </p:nvSpPr>
          <p:spPr>
            <a:xfrm>
              <a:off x="7666890" y="4111128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7631914" y="4113429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7629613" y="4111128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7281229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7307461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7335074" y="4137821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45"/>
            <p:cNvSpPr/>
            <p:nvPr/>
          </p:nvSpPr>
          <p:spPr>
            <a:xfrm>
              <a:off x="7335074" y="411342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45"/>
            <p:cNvSpPr/>
            <p:nvPr/>
          </p:nvSpPr>
          <p:spPr>
            <a:xfrm>
              <a:off x="7361767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45"/>
            <p:cNvSpPr/>
            <p:nvPr/>
          </p:nvSpPr>
          <p:spPr>
            <a:xfrm>
              <a:off x="7389380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7416533" y="4147025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7416533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7443225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7470838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7497070" y="4144264"/>
              <a:ext cx="4609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45"/>
            <p:cNvSpPr/>
            <p:nvPr/>
          </p:nvSpPr>
          <p:spPr>
            <a:xfrm>
              <a:off x="7497070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45"/>
            <p:cNvSpPr/>
            <p:nvPr/>
          </p:nvSpPr>
          <p:spPr>
            <a:xfrm>
              <a:off x="7524683" y="4113429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45"/>
            <p:cNvSpPr/>
            <p:nvPr/>
          </p:nvSpPr>
          <p:spPr>
            <a:xfrm>
              <a:off x="7551376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45"/>
            <p:cNvSpPr/>
            <p:nvPr/>
          </p:nvSpPr>
          <p:spPr>
            <a:xfrm>
              <a:off x="7578989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45"/>
            <p:cNvSpPr/>
            <p:nvPr/>
          </p:nvSpPr>
          <p:spPr>
            <a:xfrm>
              <a:off x="7605221" y="414104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45"/>
            <p:cNvSpPr/>
            <p:nvPr/>
          </p:nvSpPr>
          <p:spPr>
            <a:xfrm>
              <a:off x="7605221" y="4115270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45"/>
            <p:cNvSpPr/>
            <p:nvPr/>
          </p:nvSpPr>
          <p:spPr>
            <a:xfrm>
              <a:off x="7632834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45"/>
            <p:cNvSpPr/>
            <p:nvPr/>
          </p:nvSpPr>
          <p:spPr>
            <a:xfrm>
              <a:off x="7659527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45"/>
            <p:cNvSpPr/>
            <p:nvPr/>
          </p:nvSpPr>
          <p:spPr>
            <a:xfrm>
              <a:off x="7687140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45"/>
            <p:cNvSpPr/>
            <p:nvPr/>
          </p:nvSpPr>
          <p:spPr>
            <a:xfrm>
              <a:off x="7714753" y="414932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45"/>
            <p:cNvSpPr/>
            <p:nvPr/>
          </p:nvSpPr>
          <p:spPr>
            <a:xfrm>
              <a:off x="7714753" y="4115270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45"/>
            <p:cNvSpPr/>
            <p:nvPr/>
          </p:nvSpPr>
          <p:spPr>
            <a:xfrm>
              <a:off x="7740985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45"/>
            <p:cNvSpPr/>
            <p:nvPr/>
          </p:nvSpPr>
          <p:spPr>
            <a:xfrm>
              <a:off x="7768598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45"/>
            <p:cNvSpPr/>
            <p:nvPr/>
          </p:nvSpPr>
          <p:spPr>
            <a:xfrm>
              <a:off x="7233367" y="4066487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45"/>
            <p:cNvSpPr/>
            <p:nvPr/>
          </p:nvSpPr>
          <p:spPr>
            <a:xfrm>
              <a:off x="7231065" y="4064646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45"/>
            <p:cNvSpPr/>
            <p:nvPr/>
          </p:nvSpPr>
          <p:spPr>
            <a:xfrm>
              <a:off x="7447367" y="4066487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45"/>
            <p:cNvSpPr/>
            <p:nvPr/>
          </p:nvSpPr>
          <p:spPr>
            <a:xfrm>
              <a:off x="7445526" y="406464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45"/>
            <p:cNvSpPr/>
            <p:nvPr/>
          </p:nvSpPr>
          <p:spPr>
            <a:xfrm>
              <a:off x="7502593" y="406648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45"/>
            <p:cNvSpPr/>
            <p:nvPr/>
          </p:nvSpPr>
          <p:spPr>
            <a:xfrm>
              <a:off x="7500292" y="406464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45"/>
            <p:cNvSpPr/>
            <p:nvPr/>
          </p:nvSpPr>
          <p:spPr>
            <a:xfrm>
              <a:off x="7644800" y="406648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45"/>
            <p:cNvSpPr/>
            <p:nvPr/>
          </p:nvSpPr>
          <p:spPr>
            <a:xfrm>
              <a:off x="7642499" y="406464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45"/>
            <p:cNvSpPr/>
            <p:nvPr/>
          </p:nvSpPr>
          <p:spPr>
            <a:xfrm>
              <a:off x="7608443" y="406648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45"/>
            <p:cNvSpPr/>
            <p:nvPr/>
          </p:nvSpPr>
          <p:spPr>
            <a:xfrm>
              <a:off x="7606602" y="406464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45"/>
            <p:cNvSpPr/>
            <p:nvPr/>
          </p:nvSpPr>
          <p:spPr>
            <a:xfrm>
              <a:off x="725683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45"/>
            <p:cNvSpPr/>
            <p:nvPr/>
          </p:nvSpPr>
          <p:spPr>
            <a:xfrm>
              <a:off x="7284450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45"/>
            <p:cNvSpPr/>
            <p:nvPr/>
          </p:nvSpPr>
          <p:spPr>
            <a:xfrm>
              <a:off x="7310683" y="4090879"/>
              <a:ext cx="4175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45"/>
            <p:cNvSpPr/>
            <p:nvPr/>
          </p:nvSpPr>
          <p:spPr>
            <a:xfrm>
              <a:off x="7310683" y="406648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45"/>
            <p:cNvSpPr/>
            <p:nvPr/>
          </p:nvSpPr>
          <p:spPr>
            <a:xfrm>
              <a:off x="7338296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45"/>
            <p:cNvSpPr/>
            <p:nvPr/>
          </p:nvSpPr>
          <p:spPr>
            <a:xfrm>
              <a:off x="7365909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45"/>
            <p:cNvSpPr/>
            <p:nvPr/>
          </p:nvSpPr>
          <p:spPr>
            <a:xfrm>
              <a:off x="7392141" y="4100543"/>
              <a:ext cx="4609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45"/>
            <p:cNvSpPr/>
            <p:nvPr/>
          </p:nvSpPr>
          <p:spPr>
            <a:xfrm>
              <a:off x="7392141" y="4066487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45"/>
            <p:cNvSpPr/>
            <p:nvPr/>
          </p:nvSpPr>
          <p:spPr>
            <a:xfrm>
              <a:off x="7419754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45"/>
            <p:cNvSpPr/>
            <p:nvPr/>
          </p:nvSpPr>
          <p:spPr>
            <a:xfrm>
              <a:off x="744644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45"/>
            <p:cNvSpPr/>
            <p:nvPr/>
          </p:nvSpPr>
          <p:spPr>
            <a:xfrm>
              <a:off x="7474060" y="40973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45"/>
            <p:cNvSpPr/>
            <p:nvPr/>
          </p:nvSpPr>
          <p:spPr>
            <a:xfrm>
              <a:off x="7474060" y="406648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45"/>
            <p:cNvSpPr/>
            <p:nvPr/>
          </p:nvSpPr>
          <p:spPr>
            <a:xfrm>
              <a:off x="7500292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45"/>
            <p:cNvSpPr/>
            <p:nvPr/>
          </p:nvSpPr>
          <p:spPr>
            <a:xfrm>
              <a:off x="7527905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45"/>
            <p:cNvSpPr/>
            <p:nvPr/>
          </p:nvSpPr>
          <p:spPr>
            <a:xfrm>
              <a:off x="7554598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45"/>
            <p:cNvSpPr/>
            <p:nvPr/>
          </p:nvSpPr>
          <p:spPr>
            <a:xfrm>
              <a:off x="7582211" y="409410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45"/>
            <p:cNvSpPr/>
            <p:nvPr/>
          </p:nvSpPr>
          <p:spPr>
            <a:xfrm>
              <a:off x="7582211" y="406878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45"/>
            <p:cNvSpPr/>
            <p:nvPr/>
          </p:nvSpPr>
          <p:spPr>
            <a:xfrm>
              <a:off x="7608443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45"/>
            <p:cNvSpPr/>
            <p:nvPr/>
          </p:nvSpPr>
          <p:spPr>
            <a:xfrm>
              <a:off x="7636056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45"/>
            <p:cNvSpPr/>
            <p:nvPr/>
          </p:nvSpPr>
          <p:spPr>
            <a:xfrm>
              <a:off x="7663669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45"/>
            <p:cNvSpPr/>
            <p:nvPr/>
          </p:nvSpPr>
          <p:spPr>
            <a:xfrm>
              <a:off x="7690361" y="410376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45"/>
            <p:cNvSpPr/>
            <p:nvPr/>
          </p:nvSpPr>
          <p:spPr>
            <a:xfrm>
              <a:off x="7690361" y="406878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45"/>
            <p:cNvSpPr/>
            <p:nvPr/>
          </p:nvSpPr>
          <p:spPr>
            <a:xfrm>
              <a:off x="7717514" y="406878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45"/>
            <p:cNvSpPr/>
            <p:nvPr/>
          </p:nvSpPr>
          <p:spPr>
            <a:xfrm>
              <a:off x="7744207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45"/>
            <p:cNvSpPr/>
            <p:nvPr/>
          </p:nvSpPr>
          <p:spPr>
            <a:xfrm>
              <a:off x="7232446" y="4020006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45"/>
            <p:cNvSpPr/>
            <p:nvPr/>
          </p:nvSpPr>
          <p:spPr>
            <a:xfrm>
              <a:off x="7230145" y="4017704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45"/>
            <p:cNvSpPr/>
            <p:nvPr/>
          </p:nvSpPr>
          <p:spPr>
            <a:xfrm>
              <a:off x="7446447" y="4020006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45"/>
            <p:cNvSpPr/>
            <p:nvPr/>
          </p:nvSpPr>
          <p:spPr>
            <a:xfrm>
              <a:off x="7444146" y="4017704"/>
              <a:ext cx="57527" cy="53385"/>
            </a:xfrm>
            <a:custGeom>
              <a:avLst/>
              <a:gdLst/>
              <a:ahLst/>
              <a:cxnLst/>
              <a:rect l="l" t="t" r="r" b="b"/>
              <a:pathLst>
                <a:path w="125" h="116" extrusionOk="0">
                  <a:moveTo>
                    <a:pt x="125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6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45"/>
            <p:cNvSpPr/>
            <p:nvPr/>
          </p:nvSpPr>
          <p:spPr>
            <a:xfrm>
              <a:off x="7501673" y="402000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45"/>
            <p:cNvSpPr/>
            <p:nvPr/>
          </p:nvSpPr>
          <p:spPr>
            <a:xfrm>
              <a:off x="7499372" y="4017704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45"/>
            <p:cNvSpPr/>
            <p:nvPr/>
          </p:nvSpPr>
          <p:spPr>
            <a:xfrm>
              <a:off x="7643419" y="402000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45"/>
            <p:cNvSpPr/>
            <p:nvPr/>
          </p:nvSpPr>
          <p:spPr>
            <a:xfrm>
              <a:off x="7641578" y="4017704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45"/>
            <p:cNvSpPr/>
            <p:nvPr/>
          </p:nvSpPr>
          <p:spPr>
            <a:xfrm>
              <a:off x="7607522" y="402000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45"/>
            <p:cNvSpPr/>
            <p:nvPr/>
          </p:nvSpPr>
          <p:spPr>
            <a:xfrm>
              <a:off x="7605221" y="4017704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45"/>
            <p:cNvSpPr/>
            <p:nvPr/>
          </p:nvSpPr>
          <p:spPr>
            <a:xfrm>
              <a:off x="7255457" y="4020006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45"/>
            <p:cNvSpPr/>
            <p:nvPr/>
          </p:nvSpPr>
          <p:spPr>
            <a:xfrm>
              <a:off x="7283070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45"/>
            <p:cNvSpPr/>
            <p:nvPr/>
          </p:nvSpPr>
          <p:spPr>
            <a:xfrm>
              <a:off x="7309763" y="4045317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45"/>
            <p:cNvSpPr/>
            <p:nvPr/>
          </p:nvSpPr>
          <p:spPr>
            <a:xfrm>
              <a:off x="7309763" y="402000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45"/>
            <p:cNvSpPr/>
            <p:nvPr/>
          </p:nvSpPr>
          <p:spPr>
            <a:xfrm>
              <a:off x="733737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45"/>
            <p:cNvSpPr/>
            <p:nvPr/>
          </p:nvSpPr>
          <p:spPr>
            <a:xfrm>
              <a:off x="7363608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45"/>
            <p:cNvSpPr/>
            <p:nvPr/>
          </p:nvSpPr>
          <p:spPr>
            <a:xfrm>
              <a:off x="7391221" y="4054062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45"/>
            <p:cNvSpPr/>
            <p:nvPr/>
          </p:nvSpPr>
          <p:spPr>
            <a:xfrm>
              <a:off x="7391221" y="4020006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45"/>
            <p:cNvSpPr/>
            <p:nvPr/>
          </p:nvSpPr>
          <p:spPr>
            <a:xfrm>
              <a:off x="7417913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45"/>
            <p:cNvSpPr/>
            <p:nvPr/>
          </p:nvSpPr>
          <p:spPr>
            <a:xfrm>
              <a:off x="7445526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45"/>
            <p:cNvSpPr/>
            <p:nvPr/>
          </p:nvSpPr>
          <p:spPr>
            <a:xfrm>
              <a:off x="7472679" y="405084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45"/>
            <p:cNvSpPr/>
            <p:nvPr/>
          </p:nvSpPr>
          <p:spPr>
            <a:xfrm>
              <a:off x="7472679" y="402000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45"/>
            <p:cNvSpPr/>
            <p:nvPr/>
          </p:nvSpPr>
          <p:spPr>
            <a:xfrm>
              <a:off x="7499372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45"/>
            <p:cNvSpPr/>
            <p:nvPr/>
          </p:nvSpPr>
          <p:spPr>
            <a:xfrm>
              <a:off x="752698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45"/>
            <p:cNvSpPr/>
            <p:nvPr/>
          </p:nvSpPr>
          <p:spPr>
            <a:xfrm>
              <a:off x="7553677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45"/>
            <p:cNvSpPr/>
            <p:nvPr/>
          </p:nvSpPr>
          <p:spPr>
            <a:xfrm>
              <a:off x="7580830" y="4048539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45"/>
            <p:cNvSpPr/>
            <p:nvPr/>
          </p:nvSpPr>
          <p:spPr>
            <a:xfrm>
              <a:off x="7580830" y="4022306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45"/>
            <p:cNvSpPr/>
            <p:nvPr/>
          </p:nvSpPr>
          <p:spPr>
            <a:xfrm>
              <a:off x="7607522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45"/>
            <p:cNvSpPr/>
            <p:nvPr/>
          </p:nvSpPr>
          <p:spPr>
            <a:xfrm>
              <a:off x="7635135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45"/>
            <p:cNvSpPr/>
            <p:nvPr/>
          </p:nvSpPr>
          <p:spPr>
            <a:xfrm>
              <a:off x="7661368" y="4022306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45"/>
            <p:cNvSpPr/>
            <p:nvPr/>
          </p:nvSpPr>
          <p:spPr>
            <a:xfrm>
              <a:off x="7688981" y="405728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45"/>
            <p:cNvSpPr/>
            <p:nvPr/>
          </p:nvSpPr>
          <p:spPr>
            <a:xfrm>
              <a:off x="7688981" y="4022306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45"/>
            <p:cNvSpPr/>
            <p:nvPr/>
          </p:nvSpPr>
          <p:spPr>
            <a:xfrm>
              <a:off x="7715673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45"/>
            <p:cNvSpPr/>
            <p:nvPr/>
          </p:nvSpPr>
          <p:spPr>
            <a:xfrm>
              <a:off x="7743286" y="4022306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45"/>
            <p:cNvSpPr/>
            <p:nvPr/>
          </p:nvSpPr>
          <p:spPr>
            <a:xfrm>
              <a:off x="7254537" y="3973524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45"/>
            <p:cNvSpPr/>
            <p:nvPr/>
          </p:nvSpPr>
          <p:spPr>
            <a:xfrm>
              <a:off x="7252235" y="3971223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45"/>
            <p:cNvSpPr/>
            <p:nvPr/>
          </p:nvSpPr>
          <p:spPr>
            <a:xfrm>
              <a:off x="7469918" y="3973524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45"/>
            <p:cNvSpPr/>
            <p:nvPr/>
          </p:nvSpPr>
          <p:spPr>
            <a:xfrm>
              <a:off x="7467617" y="3971223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45"/>
            <p:cNvSpPr/>
            <p:nvPr/>
          </p:nvSpPr>
          <p:spPr>
            <a:xfrm>
              <a:off x="7523763" y="397352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45"/>
            <p:cNvSpPr/>
            <p:nvPr/>
          </p:nvSpPr>
          <p:spPr>
            <a:xfrm>
              <a:off x="7521462" y="3971223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45"/>
            <p:cNvSpPr/>
            <p:nvPr/>
          </p:nvSpPr>
          <p:spPr>
            <a:xfrm>
              <a:off x="7666890" y="397352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45"/>
            <p:cNvSpPr/>
            <p:nvPr/>
          </p:nvSpPr>
          <p:spPr>
            <a:xfrm>
              <a:off x="7664589" y="397122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45"/>
            <p:cNvSpPr/>
            <p:nvPr/>
          </p:nvSpPr>
          <p:spPr>
            <a:xfrm>
              <a:off x="7629613" y="397352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45"/>
            <p:cNvSpPr/>
            <p:nvPr/>
          </p:nvSpPr>
          <p:spPr>
            <a:xfrm>
              <a:off x="7627772" y="397122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45"/>
            <p:cNvSpPr/>
            <p:nvPr/>
          </p:nvSpPr>
          <p:spPr>
            <a:xfrm>
              <a:off x="7278928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45"/>
            <p:cNvSpPr/>
            <p:nvPr/>
          </p:nvSpPr>
          <p:spPr>
            <a:xfrm>
              <a:off x="7305620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45"/>
            <p:cNvSpPr/>
            <p:nvPr/>
          </p:nvSpPr>
          <p:spPr>
            <a:xfrm>
              <a:off x="7333233" y="399883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45"/>
            <p:cNvSpPr/>
            <p:nvPr/>
          </p:nvSpPr>
          <p:spPr>
            <a:xfrm>
              <a:off x="7333233" y="3973524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2" name="Google Shape;2662;p45"/>
            <p:cNvSpPr/>
            <p:nvPr/>
          </p:nvSpPr>
          <p:spPr>
            <a:xfrm>
              <a:off x="7359466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3" name="Google Shape;2663;p45"/>
            <p:cNvSpPr/>
            <p:nvPr/>
          </p:nvSpPr>
          <p:spPr>
            <a:xfrm>
              <a:off x="7387079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45"/>
            <p:cNvSpPr/>
            <p:nvPr/>
          </p:nvSpPr>
          <p:spPr>
            <a:xfrm>
              <a:off x="7413771" y="4008500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45"/>
            <p:cNvSpPr/>
            <p:nvPr/>
          </p:nvSpPr>
          <p:spPr>
            <a:xfrm>
              <a:off x="7413771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45"/>
            <p:cNvSpPr/>
            <p:nvPr/>
          </p:nvSpPr>
          <p:spPr>
            <a:xfrm>
              <a:off x="7440924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45"/>
            <p:cNvSpPr/>
            <p:nvPr/>
          </p:nvSpPr>
          <p:spPr>
            <a:xfrm>
              <a:off x="7467617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45"/>
            <p:cNvSpPr/>
            <p:nvPr/>
          </p:nvSpPr>
          <p:spPr>
            <a:xfrm>
              <a:off x="7495230" y="400389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45"/>
            <p:cNvSpPr/>
            <p:nvPr/>
          </p:nvSpPr>
          <p:spPr>
            <a:xfrm>
              <a:off x="7495230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45"/>
            <p:cNvSpPr/>
            <p:nvPr/>
          </p:nvSpPr>
          <p:spPr>
            <a:xfrm>
              <a:off x="7521462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45"/>
            <p:cNvSpPr/>
            <p:nvPr/>
          </p:nvSpPr>
          <p:spPr>
            <a:xfrm>
              <a:off x="7549075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45"/>
            <p:cNvSpPr/>
            <p:nvPr/>
          </p:nvSpPr>
          <p:spPr>
            <a:xfrm>
              <a:off x="7576688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45"/>
            <p:cNvSpPr/>
            <p:nvPr/>
          </p:nvSpPr>
          <p:spPr>
            <a:xfrm>
              <a:off x="7603380" y="400205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45"/>
            <p:cNvSpPr/>
            <p:nvPr/>
          </p:nvSpPr>
          <p:spPr>
            <a:xfrm>
              <a:off x="7603380" y="397536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45"/>
            <p:cNvSpPr/>
            <p:nvPr/>
          </p:nvSpPr>
          <p:spPr>
            <a:xfrm>
              <a:off x="7630993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45"/>
            <p:cNvSpPr/>
            <p:nvPr/>
          </p:nvSpPr>
          <p:spPr>
            <a:xfrm>
              <a:off x="7657226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45"/>
            <p:cNvSpPr/>
            <p:nvPr/>
          </p:nvSpPr>
          <p:spPr>
            <a:xfrm>
              <a:off x="7684839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45"/>
            <p:cNvSpPr/>
            <p:nvPr/>
          </p:nvSpPr>
          <p:spPr>
            <a:xfrm>
              <a:off x="7711531" y="401034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45"/>
            <p:cNvSpPr/>
            <p:nvPr/>
          </p:nvSpPr>
          <p:spPr>
            <a:xfrm>
              <a:off x="7711531" y="397536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45"/>
            <p:cNvSpPr/>
            <p:nvPr/>
          </p:nvSpPr>
          <p:spPr>
            <a:xfrm>
              <a:off x="7739144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45"/>
            <p:cNvSpPr/>
            <p:nvPr/>
          </p:nvSpPr>
          <p:spPr>
            <a:xfrm>
              <a:off x="7765377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45"/>
            <p:cNvSpPr/>
            <p:nvPr/>
          </p:nvSpPr>
          <p:spPr>
            <a:xfrm>
              <a:off x="7230145" y="3926581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45"/>
            <p:cNvSpPr/>
            <p:nvPr/>
          </p:nvSpPr>
          <p:spPr>
            <a:xfrm>
              <a:off x="7228304" y="3924741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45"/>
            <p:cNvSpPr/>
            <p:nvPr/>
          </p:nvSpPr>
          <p:spPr>
            <a:xfrm>
              <a:off x="7444146" y="3926581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45"/>
            <p:cNvSpPr/>
            <p:nvPr/>
          </p:nvSpPr>
          <p:spPr>
            <a:xfrm>
              <a:off x="7442305" y="3924741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45"/>
            <p:cNvSpPr/>
            <p:nvPr/>
          </p:nvSpPr>
          <p:spPr>
            <a:xfrm>
              <a:off x="7499372" y="392658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45"/>
            <p:cNvSpPr/>
            <p:nvPr/>
          </p:nvSpPr>
          <p:spPr>
            <a:xfrm>
              <a:off x="7497070" y="392474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45"/>
            <p:cNvSpPr/>
            <p:nvPr/>
          </p:nvSpPr>
          <p:spPr>
            <a:xfrm>
              <a:off x="7641578" y="3926581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45"/>
            <p:cNvSpPr/>
            <p:nvPr/>
          </p:nvSpPr>
          <p:spPr>
            <a:xfrm>
              <a:off x="7639277" y="392474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45"/>
            <p:cNvSpPr/>
            <p:nvPr/>
          </p:nvSpPr>
          <p:spPr>
            <a:xfrm>
              <a:off x="7605221" y="3926581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45"/>
            <p:cNvSpPr/>
            <p:nvPr/>
          </p:nvSpPr>
          <p:spPr>
            <a:xfrm>
              <a:off x="7603380" y="3924741"/>
              <a:ext cx="114134" cy="52925"/>
            </a:xfrm>
            <a:custGeom>
              <a:avLst/>
              <a:gdLst/>
              <a:ahLst/>
              <a:cxnLst/>
              <a:rect l="l" t="t" r="r" b="b"/>
              <a:pathLst>
                <a:path w="248" h="115" extrusionOk="0">
                  <a:moveTo>
                    <a:pt x="248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5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45"/>
            <p:cNvSpPr/>
            <p:nvPr/>
          </p:nvSpPr>
          <p:spPr>
            <a:xfrm>
              <a:off x="7253616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45"/>
            <p:cNvSpPr/>
            <p:nvPr/>
          </p:nvSpPr>
          <p:spPr>
            <a:xfrm>
              <a:off x="7279848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45"/>
            <p:cNvSpPr/>
            <p:nvPr/>
          </p:nvSpPr>
          <p:spPr>
            <a:xfrm>
              <a:off x="7307461" y="3952354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45"/>
            <p:cNvSpPr/>
            <p:nvPr/>
          </p:nvSpPr>
          <p:spPr>
            <a:xfrm>
              <a:off x="7307461" y="392658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45"/>
            <p:cNvSpPr/>
            <p:nvPr/>
          </p:nvSpPr>
          <p:spPr>
            <a:xfrm>
              <a:off x="7335074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45"/>
            <p:cNvSpPr/>
            <p:nvPr/>
          </p:nvSpPr>
          <p:spPr>
            <a:xfrm>
              <a:off x="7361767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45"/>
            <p:cNvSpPr/>
            <p:nvPr/>
          </p:nvSpPr>
          <p:spPr>
            <a:xfrm>
              <a:off x="7389380" y="396155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45"/>
            <p:cNvSpPr/>
            <p:nvPr/>
          </p:nvSpPr>
          <p:spPr>
            <a:xfrm>
              <a:off x="7389380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45"/>
            <p:cNvSpPr/>
            <p:nvPr/>
          </p:nvSpPr>
          <p:spPr>
            <a:xfrm>
              <a:off x="7415612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45"/>
            <p:cNvSpPr/>
            <p:nvPr/>
          </p:nvSpPr>
          <p:spPr>
            <a:xfrm>
              <a:off x="7443225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45"/>
            <p:cNvSpPr/>
            <p:nvPr/>
          </p:nvSpPr>
          <p:spPr>
            <a:xfrm>
              <a:off x="7469918" y="395741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45"/>
            <p:cNvSpPr/>
            <p:nvPr/>
          </p:nvSpPr>
          <p:spPr>
            <a:xfrm>
              <a:off x="7469918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45"/>
            <p:cNvSpPr/>
            <p:nvPr/>
          </p:nvSpPr>
          <p:spPr>
            <a:xfrm>
              <a:off x="7497070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45"/>
            <p:cNvSpPr/>
            <p:nvPr/>
          </p:nvSpPr>
          <p:spPr>
            <a:xfrm>
              <a:off x="7523763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45"/>
            <p:cNvSpPr/>
            <p:nvPr/>
          </p:nvSpPr>
          <p:spPr>
            <a:xfrm>
              <a:off x="7551376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45"/>
            <p:cNvSpPr/>
            <p:nvPr/>
          </p:nvSpPr>
          <p:spPr>
            <a:xfrm>
              <a:off x="7577608" y="395511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45"/>
            <p:cNvSpPr/>
            <p:nvPr/>
          </p:nvSpPr>
          <p:spPr>
            <a:xfrm>
              <a:off x="7577608" y="392888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45"/>
            <p:cNvSpPr/>
            <p:nvPr/>
          </p:nvSpPr>
          <p:spPr>
            <a:xfrm>
              <a:off x="7605221" y="392888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45"/>
            <p:cNvSpPr/>
            <p:nvPr/>
          </p:nvSpPr>
          <p:spPr>
            <a:xfrm>
              <a:off x="7632834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45"/>
            <p:cNvSpPr/>
            <p:nvPr/>
          </p:nvSpPr>
          <p:spPr>
            <a:xfrm>
              <a:off x="7659527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45"/>
            <p:cNvSpPr/>
            <p:nvPr/>
          </p:nvSpPr>
          <p:spPr>
            <a:xfrm>
              <a:off x="7687140" y="396385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45"/>
            <p:cNvSpPr/>
            <p:nvPr/>
          </p:nvSpPr>
          <p:spPr>
            <a:xfrm>
              <a:off x="7687140" y="392888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45"/>
            <p:cNvSpPr/>
            <p:nvPr/>
          </p:nvSpPr>
          <p:spPr>
            <a:xfrm>
              <a:off x="7713372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45"/>
            <p:cNvSpPr/>
            <p:nvPr/>
          </p:nvSpPr>
          <p:spPr>
            <a:xfrm>
              <a:off x="7740985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5"/>
            <p:cNvSpPr/>
            <p:nvPr/>
          </p:nvSpPr>
          <p:spPr>
            <a:xfrm>
              <a:off x="7243031" y="3880100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45"/>
            <p:cNvSpPr/>
            <p:nvPr/>
          </p:nvSpPr>
          <p:spPr>
            <a:xfrm>
              <a:off x="7240730" y="3877799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45"/>
            <p:cNvSpPr/>
            <p:nvPr/>
          </p:nvSpPr>
          <p:spPr>
            <a:xfrm>
              <a:off x="7457032" y="3880100"/>
              <a:ext cx="53834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45"/>
            <p:cNvSpPr/>
            <p:nvPr/>
          </p:nvSpPr>
          <p:spPr>
            <a:xfrm>
              <a:off x="7454730" y="3877799"/>
              <a:ext cx="58448" cy="52925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12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5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45"/>
            <p:cNvSpPr/>
            <p:nvPr/>
          </p:nvSpPr>
          <p:spPr>
            <a:xfrm>
              <a:off x="7512258" y="388010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5"/>
            <p:cNvSpPr/>
            <p:nvPr/>
          </p:nvSpPr>
          <p:spPr>
            <a:xfrm>
              <a:off x="7509956" y="387779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5"/>
            <p:cNvSpPr/>
            <p:nvPr/>
          </p:nvSpPr>
          <p:spPr>
            <a:xfrm>
              <a:off x="7654004" y="388010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45"/>
            <p:cNvSpPr/>
            <p:nvPr/>
          </p:nvSpPr>
          <p:spPr>
            <a:xfrm>
              <a:off x="7652163" y="387779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45"/>
            <p:cNvSpPr/>
            <p:nvPr/>
          </p:nvSpPr>
          <p:spPr>
            <a:xfrm>
              <a:off x="7618107" y="388010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45"/>
            <p:cNvSpPr/>
            <p:nvPr/>
          </p:nvSpPr>
          <p:spPr>
            <a:xfrm>
              <a:off x="7615806" y="387779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45"/>
            <p:cNvSpPr/>
            <p:nvPr/>
          </p:nvSpPr>
          <p:spPr>
            <a:xfrm>
              <a:off x="7266042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45"/>
            <p:cNvSpPr/>
            <p:nvPr/>
          </p:nvSpPr>
          <p:spPr>
            <a:xfrm>
              <a:off x="7293655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45"/>
            <p:cNvSpPr/>
            <p:nvPr/>
          </p:nvSpPr>
          <p:spPr>
            <a:xfrm>
              <a:off x="7320347" y="3905412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45"/>
            <p:cNvSpPr/>
            <p:nvPr/>
          </p:nvSpPr>
          <p:spPr>
            <a:xfrm>
              <a:off x="7320347" y="388102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45"/>
            <p:cNvSpPr/>
            <p:nvPr/>
          </p:nvSpPr>
          <p:spPr>
            <a:xfrm>
              <a:off x="7347960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5"/>
            <p:cNvSpPr/>
            <p:nvPr/>
          </p:nvSpPr>
          <p:spPr>
            <a:xfrm>
              <a:off x="7375573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45"/>
            <p:cNvSpPr/>
            <p:nvPr/>
          </p:nvSpPr>
          <p:spPr>
            <a:xfrm>
              <a:off x="7401805" y="3915076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45"/>
            <p:cNvSpPr/>
            <p:nvPr/>
          </p:nvSpPr>
          <p:spPr>
            <a:xfrm>
              <a:off x="7401805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45"/>
            <p:cNvSpPr/>
            <p:nvPr/>
          </p:nvSpPr>
          <p:spPr>
            <a:xfrm>
              <a:off x="7429418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45"/>
            <p:cNvSpPr/>
            <p:nvPr/>
          </p:nvSpPr>
          <p:spPr>
            <a:xfrm>
              <a:off x="7456111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45"/>
            <p:cNvSpPr/>
            <p:nvPr/>
          </p:nvSpPr>
          <p:spPr>
            <a:xfrm>
              <a:off x="7483724" y="391093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45"/>
            <p:cNvSpPr/>
            <p:nvPr/>
          </p:nvSpPr>
          <p:spPr>
            <a:xfrm>
              <a:off x="7483724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45"/>
            <p:cNvSpPr/>
            <p:nvPr/>
          </p:nvSpPr>
          <p:spPr>
            <a:xfrm>
              <a:off x="7509956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45"/>
            <p:cNvSpPr/>
            <p:nvPr/>
          </p:nvSpPr>
          <p:spPr>
            <a:xfrm>
              <a:off x="7537569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45"/>
            <p:cNvSpPr/>
            <p:nvPr/>
          </p:nvSpPr>
          <p:spPr>
            <a:xfrm>
              <a:off x="7564262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45"/>
            <p:cNvSpPr/>
            <p:nvPr/>
          </p:nvSpPr>
          <p:spPr>
            <a:xfrm>
              <a:off x="7591415" y="3908633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45"/>
            <p:cNvSpPr/>
            <p:nvPr/>
          </p:nvSpPr>
          <p:spPr>
            <a:xfrm>
              <a:off x="7591415" y="3881941"/>
              <a:ext cx="4609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45"/>
            <p:cNvSpPr/>
            <p:nvPr/>
          </p:nvSpPr>
          <p:spPr>
            <a:xfrm>
              <a:off x="7618107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45"/>
            <p:cNvSpPr/>
            <p:nvPr/>
          </p:nvSpPr>
          <p:spPr>
            <a:xfrm>
              <a:off x="7645720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45"/>
            <p:cNvSpPr/>
            <p:nvPr/>
          </p:nvSpPr>
          <p:spPr>
            <a:xfrm>
              <a:off x="7673333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45"/>
            <p:cNvSpPr/>
            <p:nvPr/>
          </p:nvSpPr>
          <p:spPr>
            <a:xfrm>
              <a:off x="7699566" y="3916917"/>
              <a:ext cx="4609" cy="1104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45"/>
            <p:cNvSpPr/>
            <p:nvPr/>
          </p:nvSpPr>
          <p:spPr>
            <a:xfrm>
              <a:off x="7699566" y="3881941"/>
              <a:ext cx="4609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45"/>
            <p:cNvSpPr/>
            <p:nvPr/>
          </p:nvSpPr>
          <p:spPr>
            <a:xfrm>
              <a:off x="7727179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45"/>
            <p:cNvSpPr/>
            <p:nvPr/>
          </p:nvSpPr>
          <p:spPr>
            <a:xfrm>
              <a:off x="7753871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45"/>
            <p:cNvSpPr/>
            <p:nvPr/>
          </p:nvSpPr>
          <p:spPr>
            <a:xfrm>
              <a:off x="7226923" y="3832237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45"/>
            <p:cNvSpPr/>
            <p:nvPr/>
          </p:nvSpPr>
          <p:spPr>
            <a:xfrm>
              <a:off x="7225082" y="3830396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45"/>
            <p:cNvSpPr/>
            <p:nvPr/>
          </p:nvSpPr>
          <p:spPr>
            <a:xfrm>
              <a:off x="7440924" y="3832237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45"/>
            <p:cNvSpPr/>
            <p:nvPr/>
          </p:nvSpPr>
          <p:spPr>
            <a:xfrm>
              <a:off x="7439083" y="383039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45"/>
            <p:cNvSpPr/>
            <p:nvPr/>
          </p:nvSpPr>
          <p:spPr>
            <a:xfrm>
              <a:off x="7496150" y="383223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45"/>
            <p:cNvSpPr/>
            <p:nvPr/>
          </p:nvSpPr>
          <p:spPr>
            <a:xfrm>
              <a:off x="7494309" y="383039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45"/>
            <p:cNvSpPr/>
            <p:nvPr/>
          </p:nvSpPr>
          <p:spPr>
            <a:xfrm>
              <a:off x="7638357" y="383223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45"/>
            <p:cNvSpPr/>
            <p:nvPr/>
          </p:nvSpPr>
          <p:spPr>
            <a:xfrm>
              <a:off x="7636056" y="383039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45"/>
            <p:cNvSpPr/>
            <p:nvPr/>
          </p:nvSpPr>
          <p:spPr>
            <a:xfrm>
              <a:off x="7602000" y="383223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45"/>
            <p:cNvSpPr/>
            <p:nvPr/>
          </p:nvSpPr>
          <p:spPr>
            <a:xfrm>
              <a:off x="7600159" y="383039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45"/>
            <p:cNvSpPr/>
            <p:nvPr/>
          </p:nvSpPr>
          <p:spPr>
            <a:xfrm>
              <a:off x="725039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45"/>
            <p:cNvSpPr/>
            <p:nvPr/>
          </p:nvSpPr>
          <p:spPr>
            <a:xfrm>
              <a:off x="7278007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45"/>
            <p:cNvSpPr/>
            <p:nvPr/>
          </p:nvSpPr>
          <p:spPr>
            <a:xfrm>
              <a:off x="7304240" y="3856629"/>
              <a:ext cx="4609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45"/>
            <p:cNvSpPr/>
            <p:nvPr/>
          </p:nvSpPr>
          <p:spPr>
            <a:xfrm>
              <a:off x="7304240" y="3832237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45"/>
            <p:cNvSpPr/>
            <p:nvPr/>
          </p:nvSpPr>
          <p:spPr>
            <a:xfrm>
              <a:off x="7331853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45"/>
            <p:cNvSpPr/>
            <p:nvPr/>
          </p:nvSpPr>
          <p:spPr>
            <a:xfrm>
              <a:off x="7359466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45"/>
            <p:cNvSpPr/>
            <p:nvPr/>
          </p:nvSpPr>
          <p:spPr>
            <a:xfrm>
              <a:off x="7386158" y="3866293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45"/>
            <p:cNvSpPr/>
            <p:nvPr/>
          </p:nvSpPr>
          <p:spPr>
            <a:xfrm>
              <a:off x="7386158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45"/>
            <p:cNvSpPr/>
            <p:nvPr/>
          </p:nvSpPr>
          <p:spPr>
            <a:xfrm>
              <a:off x="7413771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45"/>
            <p:cNvSpPr/>
            <p:nvPr/>
          </p:nvSpPr>
          <p:spPr>
            <a:xfrm>
              <a:off x="744000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45"/>
            <p:cNvSpPr/>
            <p:nvPr/>
          </p:nvSpPr>
          <p:spPr>
            <a:xfrm>
              <a:off x="7467617" y="386307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45"/>
            <p:cNvSpPr/>
            <p:nvPr/>
          </p:nvSpPr>
          <p:spPr>
            <a:xfrm>
              <a:off x="7467617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45"/>
            <p:cNvSpPr/>
            <p:nvPr/>
          </p:nvSpPr>
          <p:spPr>
            <a:xfrm>
              <a:off x="7494309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45"/>
            <p:cNvSpPr/>
            <p:nvPr/>
          </p:nvSpPr>
          <p:spPr>
            <a:xfrm>
              <a:off x="7521462" y="383223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45"/>
            <p:cNvSpPr/>
            <p:nvPr/>
          </p:nvSpPr>
          <p:spPr>
            <a:xfrm>
              <a:off x="7548154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45"/>
            <p:cNvSpPr/>
            <p:nvPr/>
          </p:nvSpPr>
          <p:spPr>
            <a:xfrm>
              <a:off x="7575767" y="385985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45"/>
            <p:cNvSpPr/>
            <p:nvPr/>
          </p:nvSpPr>
          <p:spPr>
            <a:xfrm>
              <a:off x="7575767" y="383453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45"/>
            <p:cNvSpPr/>
            <p:nvPr/>
          </p:nvSpPr>
          <p:spPr>
            <a:xfrm>
              <a:off x="7602000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45"/>
            <p:cNvSpPr/>
            <p:nvPr/>
          </p:nvSpPr>
          <p:spPr>
            <a:xfrm>
              <a:off x="7629613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45"/>
            <p:cNvSpPr/>
            <p:nvPr/>
          </p:nvSpPr>
          <p:spPr>
            <a:xfrm>
              <a:off x="7657226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45"/>
            <p:cNvSpPr/>
            <p:nvPr/>
          </p:nvSpPr>
          <p:spPr>
            <a:xfrm>
              <a:off x="7683918" y="386951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45"/>
            <p:cNvSpPr/>
            <p:nvPr/>
          </p:nvSpPr>
          <p:spPr>
            <a:xfrm>
              <a:off x="7683918" y="383453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45"/>
            <p:cNvSpPr/>
            <p:nvPr/>
          </p:nvSpPr>
          <p:spPr>
            <a:xfrm>
              <a:off x="7711531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45"/>
            <p:cNvSpPr/>
            <p:nvPr/>
          </p:nvSpPr>
          <p:spPr>
            <a:xfrm>
              <a:off x="7737763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45"/>
            <p:cNvSpPr/>
            <p:nvPr/>
          </p:nvSpPr>
          <p:spPr>
            <a:xfrm>
              <a:off x="7217259" y="3785755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45"/>
            <p:cNvSpPr/>
            <p:nvPr/>
          </p:nvSpPr>
          <p:spPr>
            <a:xfrm>
              <a:off x="7215418" y="3783454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5"/>
            <p:cNvSpPr/>
            <p:nvPr/>
          </p:nvSpPr>
          <p:spPr>
            <a:xfrm>
              <a:off x="7431720" y="3785755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45"/>
            <p:cNvSpPr/>
            <p:nvPr/>
          </p:nvSpPr>
          <p:spPr>
            <a:xfrm>
              <a:off x="7429418" y="3783454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45"/>
            <p:cNvSpPr/>
            <p:nvPr/>
          </p:nvSpPr>
          <p:spPr>
            <a:xfrm>
              <a:off x="7486485" y="3785755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45"/>
            <p:cNvSpPr/>
            <p:nvPr/>
          </p:nvSpPr>
          <p:spPr>
            <a:xfrm>
              <a:off x="7484644" y="3783454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45"/>
            <p:cNvSpPr/>
            <p:nvPr/>
          </p:nvSpPr>
          <p:spPr>
            <a:xfrm>
              <a:off x="7628692" y="3785755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45"/>
            <p:cNvSpPr/>
            <p:nvPr/>
          </p:nvSpPr>
          <p:spPr>
            <a:xfrm>
              <a:off x="7626391" y="3783454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45"/>
            <p:cNvSpPr/>
            <p:nvPr/>
          </p:nvSpPr>
          <p:spPr>
            <a:xfrm>
              <a:off x="7592795" y="3785755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45"/>
            <p:cNvSpPr/>
            <p:nvPr/>
          </p:nvSpPr>
          <p:spPr>
            <a:xfrm>
              <a:off x="7590494" y="3783454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45"/>
            <p:cNvSpPr/>
            <p:nvPr/>
          </p:nvSpPr>
          <p:spPr>
            <a:xfrm>
              <a:off x="7240730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45"/>
            <p:cNvSpPr/>
            <p:nvPr/>
          </p:nvSpPr>
          <p:spPr>
            <a:xfrm>
              <a:off x="7267422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45"/>
            <p:cNvSpPr/>
            <p:nvPr/>
          </p:nvSpPr>
          <p:spPr>
            <a:xfrm>
              <a:off x="7295035" y="3811067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45"/>
            <p:cNvSpPr/>
            <p:nvPr/>
          </p:nvSpPr>
          <p:spPr>
            <a:xfrm>
              <a:off x="7295035" y="3785755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45"/>
            <p:cNvSpPr/>
            <p:nvPr/>
          </p:nvSpPr>
          <p:spPr>
            <a:xfrm>
              <a:off x="7322188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45"/>
            <p:cNvSpPr/>
            <p:nvPr/>
          </p:nvSpPr>
          <p:spPr>
            <a:xfrm>
              <a:off x="7348881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45"/>
            <p:cNvSpPr/>
            <p:nvPr/>
          </p:nvSpPr>
          <p:spPr>
            <a:xfrm>
              <a:off x="7376494" y="3819811"/>
              <a:ext cx="4175" cy="1330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45"/>
            <p:cNvSpPr/>
            <p:nvPr/>
          </p:nvSpPr>
          <p:spPr>
            <a:xfrm>
              <a:off x="7376494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45"/>
            <p:cNvSpPr/>
            <p:nvPr/>
          </p:nvSpPr>
          <p:spPr>
            <a:xfrm>
              <a:off x="7402726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45"/>
            <p:cNvSpPr/>
            <p:nvPr/>
          </p:nvSpPr>
          <p:spPr>
            <a:xfrm>
              <a:off x="7430339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45"/>
            <p:cNvSpPr/>
            <p:nvPr/>
          </p:nvSpPr>
          <p:spPr>
            <a:xfrm>
              <a:off x="7457031" y="3816590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45"/>
            <p:cNvSpPr/>
            <p:nvPr/>
          </p:nvSpPr>
          <p:spPr>
            <a:xfrm>
              <a:off x="7457031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45"/>
            <p:cNvSpPr/>
            <p:nvPr/>
          </p:nvSpPr>
          <p:spPr>
            <a:xfrm>
              <a:off x="7484644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45"/>
            <p:cNvSpPr/>
            <p:nvPr/>
          </p:nvSpPr>
          <p:spPr>
            <a:xfrm>
              <a:off x="7510877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45"/>
            <p:cNvSpPr/>
            <p:nvPr/>
          </p:nvSpPr>
          <p:spPr>
            <a:xfrm>
              <a:off x="7538490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45"/>
            <p:cNvSpPr/>
            <p:nvPr/>
          </p:nvSpPr>
          <p:spPr>
            <a:xfrm>
              <a:off x="7565182" y="381428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45"/>
            <p:cNvSpPr/>
            <p:nvPr/>
          </p:nvSpPr>
          <p:spPr>
            <a:xfrm>
              <a:off x="7565182" y="3787596"/>
              <a:ext cx="4175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45"/>
            <p:cNvSpPr/>
            <p:nvPr/>
          </p:nvSpPr>
          <p:spPr>
            <a:xfrm>
              <a:off x="7592795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45"/>
            <p:cNvSpPr/>
            <p:nvPr/>
          </p:nvSpPr>
          <p:spPr>
            <a:xfrm>
              <a:off x="7620408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45"/>
            <p:cNvSpPr/>
            <p:nvPr/>
          </p:nvSpPr>
          <p:spPr>
            <a:xfrm>
              <a:off x="7646641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45"/>
            <p:cNvSpPr/>
            <p:nvPr/>
          </p:nvSpPr>
          <p:spPr>
            <a:xfrm>
              <a:off x="7674253" y="382257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45"/>
            <p:cNvSpPr/>
            <p:nvPr/>
          </p:nvSpPr>
          <p:spPr>
            <a:xfrm>
              <a:off x="7674253" y="378759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45"/>
            <p:cNvSpPr/>
            <p:nvPr/>
          </p:nvSpPr>
          <p:spPr>
            <a:xfrm>
              <a:off x="7700946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45"/>
            <p:cNvSpPr/>
            <p:nvPr/>
          </p:nvSpPr>
          <p:spPr>
            <a:xfrm>
              <a:off x="7728099" y="3787596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45"/>
            <p:cNvSpPr/>
            <p:nvPr/>
          </p:nvSpPr>
          <p:spPr>
            <a:xfrm>
              <a:off x="7214498" y="3738813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45"/>
            <p:cNvSpPr/>
            <p:nvPr/>
          </p:nvSpPr>
          <p:spPr>
            <a:xfrm>
              <a:off x="7212196" y="3736972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45"/>
            <p:cNvSpPr/>
            <p:nvPr/>
          </p:nvSpPr>
          <p:spPr>
            <a:xfrm>
              <a:off x="7428498" y="3738813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5"/>
            <p:cNvSpPr/>
            <p:nvPr/>
          </p:nvSpPr>
          <p:spPr>
            <a:xfrm>
              <a:off x="7426197" y="3736972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45"/>
            <p:cNvSpPr/>
            <p:nvPr/>
          </p:nvSpPr>
          <p:spPr>
            <a:xfrm>
              <a:off x="7483724" y="3738813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45"/>
            <p:cNvSpPr/>
            <p:nvPr/>
          </p:nvSpPr>
          <p:spPr>
            <a:xfrm>
              <a:off x="7481423" y="373697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45"/>
            <p:cNvSpPr/>
            <p:nvPr/>
          </p:nvSpPr>
          <p:spPr>
            <a:xfrm>
              <a:off x="7625471" y="373881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45"/>
            <p:cNvSpPr/>
            <p:nvPr/>
          </p:nvSpPr>
          <p:spPr>
            <a:xfrm>
              <a:off x="7623170" y="373697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5"/>
            <p:cNvSpPr/>
            <p:nvPr/>
          </p:nvSpPr>
          <p:spPr>
            <a:xfrm>
              <a:off x="7589574" y="373881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5"/>
            <p:cNvSpPr/>
            <p:nvPr/>
          </p:nvSpPr>
          <p:spPr>
            <a:xfrm>
              <a:off x="7587273" y="373697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45"/>
            <p:cNvSpPr/>
            <p:nvPr/>
          </p:nvSpPr>
          <p:spPr>
            <a:xfrm>
              <a:off x="7237508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45"/>
            <p:cNvSpPr/>
            <p:nvPr/>
          </p:nvSpPr>
          <p:spPr>
            <a:xfrm>
              <a:off x="7265121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45"/>
            <p:cNvSpPr/>
            <p:nvPr/>
          </p:nvSpPr>
          <p:spPr>
            <a:xfrm>
              <a:off x="7291814" y="3764585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45"/>
            <p:cNvSpPr/>
            <p:nvPr/>
          </p:nvSpPr>
          <p:spPr>
            <a:xfrm>
              <a:off x="7291814" y="37388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45"/>
            <p:cNvSpPr/>
            <p:nvPr/>
          </p:nvSpPr>
          <p:spPr>
            <a:xfrm>
              <a:off x="7319427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45"/>
            <p:cNvSpPr/>
            <p:nvPr/>
          </p:nvSpPr>
          <p:spPr>
            <a:xfrm>
              <a:off x="7345659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45"/>
            <p:cNvSpPr/>
            <p:nvPr/>
          </p:nvSpPr>
          <p:spPr>
            <a:xfrm>
              <a:off x="7373272" y="3773790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45"/>
            <p:cNvSpPr/>
            <p:nvPr/>
          </p:nvSpPr>
          <p:spPr>
            <a:xfrm>
              <a:off x="7373272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5"/>
            <p:cNvSpPr/>
            <p:nvPr/>
          </p:nvSpPr>
          <p:spPr>
            <a:xfrm>
              <a:off x="7399965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45"/>
            <p:cNvSpPr/>
            <p:nvPr/>
          </p:nvSpPr>
          <p:spPr>
            <a:xfrm>
              <a:off x="7427118" y="3738813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45"/>
            <p:cNvSpPr/>
            <p:nvPr/>
          </p:nvSpPr>
          <p:spPr>
            <a:xfrm>
              <a:off x="7453810" y="376964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45"/>
            <p:cNvSpPr/>
            <p:nvPr/>
          </p:nvSpPr>
          <p:spPr>
            <a:xfrm>
              <a:off x="7453810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45"/>
            <p:cNvSpPr/>
            <p:nvPr/>
          </p:nvSpPr>
          <p:spPr>
            <a:xfrm>
              <a:off x="7481423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45"/>
            <p:cNvSpPr/>
            <p:nvPr/>
          </p:nvSpPr>
          <p:spPr>
            <a:xfrm>
              <a:off x="7509036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45"/>
            <p:cNvSpPr/>
            <p:nvPr/>
          </p:nvSpPr>
          <p:spPr>
            <a:xfrm>
              <a:off x="7535268" y="3741114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45"/>
            <p:cNvSpPr/>
            <p:nvPr/>
          </p:nvSpPr>
          <p:spPr>
            <a:xfrm>
              <a:off x="7562881" y="3767807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45"/>
            <p:cNvSpPr/>
            <p:nvPr/>
          </p:nvSpPr>
          <p:spPr>
            <a:xfrm>
              <a:off x="7562881" y="374111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45"/>
            <p:cNvSpPr/>
            <p:nvPr/>
          </p:nvSpPr>
          <p:spPr>
            <a:xfrm>
              <a:off x="7589574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45"/>
            <p:cNvSpPr/>
            <p:nvPr/>
          </p:nvSpPr>
          <p:spPr>
            <a:xfrm>
              <a:off x="7617187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45"/>
            <p:cNvSpPr/>
            <p:nvPr/>
          </p:nvSpPr>
          <p:spPr>
            <a:xfrm>
              <a:off x="7643419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45"/>
            <p:cNvSpPr/>
            <p:nvPr/>
          </p:nvSpPr>
          <p:spPr>
            <a:xfrm>
              <a:off x="7671032" y="377609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45"/>
            <p:cNvSpPr/>
            <p:nvPr/>
          </p:nvSpPr>
          <p:spPr>
            <a:xfrm>
              <a:off x="7671032" y="374111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45"/>
            <p:cNvSpPr/>
            <p:nvPr/>
          </p:nvSpPr>
          <p:spPr>
            <a:xfrm>
              <a:off x="7697725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45"/>
            <p:cNvSpPr/>
            <p:nvPr/>
          </p:nvSpPr>
          <p:spPr>
            <a:xfrm>
              <a:off x="7725338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45"/>
            <p:cNvSpPr/>
            <p:nvPr/>
          </p:nvSpPr>
          <p:spPr>
            <a:xfrm>
              <a:off x="7230145" y="3692332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45"/>
            <p:cNvSpPr/>
            <p:nvPr/>
          </p:nvSpPr>
          <p:spPr>
            <a:xfrm>
              <a:off x="7228304" y="3690030"/>
              <a:ext cx="551799" cy="53385"/>
            </a:xfrm>
            <a:custGeom>
              <a:avLst/>
              <a:gdLst/>
              <a:ahLst/>
              <a:cxnLst/>
              <a:rect l="l" t="t" r="r" b="b"/>
              <a:pathLst>
                <a:path w="1199" h="116" extrusionOk="0">
                  <a:moveTo>
                    <a:pt x="1199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6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45"/>
            <p:cNvSpPr/>
            <p:nvPr/>
          </p:nvSpPr>
          <p:spPr>
            <a:xfrm>
              <a:off x="7444145" y="3692332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45"/>
            <p:cNvSpPr/>
            <p:nvPr/>
          </p:nvSpPr>
          <p:spPr>
            <a:xfrm>
              <a:off x="7442305" y="3690030"/>
              <a:ext cx="57067" cy="53385"/>
            </a:xfrm>
            <a:custGeom>
              <a:avLst/>
              <a:gdLst/>
              <a:ahLst/>
              <a:cxnLst/>
              <a:rect l="l" t="t" r="r" b="b"/>
              <a:pathLst>
                <a:path w="124" h="116" extrusionOk="0">
                  <a:moveTo>
                    <a:pt x="12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6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45"/>
            <p:cNvSpPr/>
            <p:nvPr/>
          </p:nvSpPr>
          <p:spPr>
            <a:xfrm>
              <a:off x="7499371" y="3692332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45"/>
            <p:cNvSpPr/>
            <p:nvPr/>
          </p:nvSpPr>
          <p:spPr>
            <a:xfrm>
              <a:off x="7497070" y="369003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45"/>
            <p:cNvSpPr/>
            <p:nvPr/>
          </p:nvSpPr>
          <p:spPr>
            <a:xfrm>
              <a:off x="7641578" y="369233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45"/>
            <p:cNvSpPr/>
            <p:nvPr/>
          </p:nvSpPr>
          <p:spPr>
            <a:xfrm>
              <a:off x="7639277" y="3690030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45"/>
            <p:cNvSpPr/>
            <p:nvPr/>
          </p:nvSpPr>
          <p:spPr>
            <a:xfrm>
              <a:off x="7605221" y="3692332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45"/>
            <p:cNvSpPr/>
            <p:nvPr/>
          </p:nvSpPr>
          <p:spPr>
            <a:xfrm>
              <a:off x="7603380" y="3690030"/>
              <a:ext cx="114134" cy="53385"/>
            </a:xfrm>
            <a:custGeom>
              <a:avLst/>
              <a:gdLst/>
              <a:ahLst/>
              <a:cxnLst/>
              <a:rect l="l" t="t" r="r" b="b"/>
              <a:pathLst>
                <a:path w="248" h="116" extrusionOk="0">
                  <a:moveTo>
                    <a:pt x="248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6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45"/>
            <p:cNvSpPr/>
            <p:nvPr/>
          </p:nvSpPr>
          <p:spPr>
            <a:xfrm>
              <a:off x="7253616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45"/>
            <p:cNvSpPr/>
            <p:nvPr/>
          </p:nvSpPr>
          <p:spPr>
            <a:xfrm>
              <a:off x="7279848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45"/>
            <p:cNvSpPr/>
            <p:nvPr/>
          </p:nvSpPr>
          <p:spPr>
            <a:xfrm>
              <a:off x="7307461" y="3717643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45"/>
            <p:cNvSpPr/>
            <p:nvPr/>
          </p:nvSpPr>
          <p:spPr>
            <a:xfrm>
              <a:off x="7307461" y="369233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45"/>
            <p:cNvSpPr/>
            <p:nvPr/>
          </p:nvSpPr>
          <p:spPr>
            <a:xfrm>
              <a:off x="7335074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45"/>
            <p:cNvSpPr/>
            <p:nvPr/>
          </p:nvSpPr>
          <p:spPr>
            <a:xfrm>
              <a:off x="7361767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45"/>
            <p:cNvSpPr/>
            <p:nvPr/>
          </p:nvSpPr>
          <p:spPr>
            <a:xfrm>
              <a:off x="7389380" y="372730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45"/>
            <p:cNvSpPr/>
            <p:nvPr/>
          </p:nvSpPr>
          <p:spPr>
            <a:xfrm>
              <a:off x="7389380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45"/>
            <p:cNvSpPr/>
            <p:nvPr/>
          </p:nvSpPr>
          <p:spPr>
            <a:xfrm>
              <a:off x="7415612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45"/>
            <p:cNvSpPr/>
            <p:nvPr/>
          </p:nvSpPr>
          <p:spPr>
            <a:xfrm>
              <a:off x="7443225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45"/>
            <p:cNvSpPr/>
            <p:nvPr/>
          </p:nvSpPr>
          <p:spPr>
            <a:xfrm>
              <a:off x="7469917" y="372316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45"/>
            <p:cNvSpPr/>
            <p:nvPr/>
          </p:nvSpPr>
          <p:spPr>
            <a:xfrm>
              <a:off x="7469917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45"/>
            <p:cNvSpPr/>
            <p:nvPr/>
          </p:nvSpPr>
          <p:spPr>
            <a:xfrm>
              <a:off x="7497070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45"/>
            <p:cNvSpPr/>
            <p:nvPr/>
          </p:nvSpPr>
          <p:spPr>
            <a:xfrm>
              <a:off x="7523763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7551376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45"/>
            <p:cNvSpPr/>
            <p:nvPr/>
          </p:nvSpPr>
          <p:spPr>
            <a:xfrm>
              <a:off x="7577608" y="372086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45"/>
            <p:cNvSpPr/>
            <p:nvPr/>
          </p:nvSpPr>
          <p:spPr>
            <a:xfrm>
              <a:off x="7577608" y="369463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7605221" y="369463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45"/>
            <p:cNvSpPr/>
            <p:nvPr/>
          </p:nvSpPr>
          <p:spPr>
            <a:xfrm>
              <a:off x="7632834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45"/>
            <p:cNvSpPr/>
            <p:nvPr/>
          </p:nvSpPr>
          <p:spPr>
            <a:xfrm>
              <a:off x="7659527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45"/>
            <p:cNvSpPr/>
            <p:nvPr/>
          </p:nvSpPr>
          <p:spPr>
            <a:xfrm>
              <a:off x="7687140" y="372960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45"/>
            <p:cNvSpPr/>
            <p:nvPr/>
          </p:nvSpPr>
          <p:spPr>
            <a:xfrm>
              <a:off x="7687140" y="369463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45"/>
            <p:cNvSpPr/>
            <p:nvPr/>
          </p:nvSpPr>
          <p:spPr>
            <a:xfrm>
              <a:off x="7713372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45"/>
            <p:cNvSpPr/>
            <p:nvPr/>
          </p:nvSpPr>
          <p:spPr>
            <a:xfrm>
              <a:off x="7740985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45"/>
            <p:cNvSpPr/>
            <p:nvPr/>
          </p:nvSpPr>
          <p:spPr>
            <a:xfrm>
              <a:off x="7254536" y="3645850"/>
              <a:ext cx="54904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45"/>
            <p:cNvSpPr/>
            <p:nvPr/>
          </p:nvSpPr>
          <p:spPr>
            <a:xfrm>
              <a:off x="7252235" y="3643549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45"/>
            <p:cNvSpPr/>
            <p:nvPr/>
          </p:nvSpPr>
          <p:spPr>
            <a:xfrm>
              <a:off x="7469917" y="3645850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45"/>
            <p:cNvSpPr/>
            <p:nvPr/>
          </p:nvSpPr>
          <p:spPr>
            <a:xfrm>
              <a:off x="7467617" y="3643549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45"/>
            <p:cNvSpPr/>
            <p:nvPr/>
          </p:nvSpPr>
          <p:spPr>
            <a:xfrm>
              <a:off x="7523763" y="364585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45"/>
            <p:cNvSpPr/>
            <p:nvPr/>
          </p:nvSpPr>
          <p:spPr>
            <a:xfrm>
              <a:off x="7521462" y="3643549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45"/>
            <p:cNvSpPr/>
            <p:nvPr/>
          </p:nvSpPr>
          <p:spPr>
            <a:xfrm>
              <a:off x="7666890" y="364585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45"/>
            <p:cNvSpPr/>
            <p:nvPr/>
          </p:nvSpPr>
          <p:spPr>
            <a:xfrm>
              <a:off x="7664589" y="364354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45"/>
            <p:cNvSpPr/>
            <p:nvPr/>
          </p:nvSpPr>
          <p:spPr>
            <a:xfrm>
              <a:off x="7629613" y="364585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45"/>
            <p:cNvSpPr/>
            <p:nvPr/>
          </p:nvSpPr>
          <p:spPr>
            <a:xfrm>
              <a:off x="7627772" y="364354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45"/>
            <p:cNvSpPr/>
            <p:nvPr/>
          </p:nvSpPr>
          <p:spPr>
            <a:xfrm>
              <a:off x="7278928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45"/>
            <p:cNvSpPr/>
            <p:nvPr/>
          </p:nvSpPr>
          <p:spPr>
            <a:xfrm>
              <a:off x="7305620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45"/>
            <p:cNvSpPr/>
            <p:nvPr/>
          </p:nvSpPr>
          <p:spPr>
            <a:xfrm>
              <a:off x="7333233" y="3671162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45"/>
            <p:cNvSpPr/>
            <p:nvPr/>
          </p:nvSpPr>
          <p:spPr>
            <a:xfrm>
              <a:off x="7333233" y="364677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45"/>
            <p:cNvSpPr/>
            <p:nvPr/>
          </p:nvSpPr>
          <p:spPr>
            <a:xfrm>
              <a:off x="7359466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45"/>
            <p:cNvSpPr/>
            <p:nvPr/>
          </p:nvSpPr>
          <p:spPr>
            <a:xfrm>
              <a:off x="7387079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45"/>
            <p:cNvSpPr/>
            <p:nvPr/>
          </p:nvSpPr>
          <p:spPr>
            <a:xfrm>
              <a:off x="7413771" y="3680826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45"/>
            <p:cNvSpPr/>
            <p:nvPr/>
          </p:nvSpPr>
          <p:spPr>
            <a:xfrm>
              <a:off x="7413771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45"/>
            <p:cNvSpPr/>
            <p:nvPr/>
          </p:nvSpPr>
          <p:spPr>
            <a:xfrm>
              <a:off x="7440924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45"/>
            <p:cNvSpPr/>
            <p:nvPr/>
          </p:nvSpPr>
          <p:spPr>
            <a:xfrm>
              <a:off x="7467617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45"/>
            <p:cNvSpPr/>
            <p:nvPr/>
          </p:nvSpPr>
          <p:spPr>
            <a:xfrm>
              <a:off x="7495230" y="367622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45"/>
            <p:cNvSpPr/>
            <p:nvPr/>
          </p:nvSpPr>
          <p:spPr>
            <a:xfrm>
              <a:off x="7495230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45"/>
            <p:cNvSpPr/>
            <p:nvPr/>
          </p:nvSpPr>
          <p:spPr>
            <a:xfrm>
              <a:off x="7521462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45"/>
            <p:cNvSpPr/>
            <p:nvPr/>
          </p:nvSpPr>
          <p:spPr>
            <a:xfrm>
              <a:off x="7549075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45"/>
            <p:cNvSpPr/>
            <p:nvPr/>
          </p:nvSpPr>
          <p:spPr>
            <a:xfrm>
              <a:off x="7576688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45"/>
            <p:cNvSpPr/>
            <p:nvPr/>
          </p:nvSpPr>
          <p:spPr>
            <a:xfrm>
              <a:off x="7603380" y="367438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45"/>
            <p:cNvSpPr/>
            <p:nvPr/>
          </p:nvSpPr>
          <p:spPr>
            <a:xfrm>
              <a:off x="7603380" y="3647690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45"/>
            <p:cNvSpPr/>
            <p:nvPr/>
          </p:nvSpPr>
          <p:spPr>
            <a:xfrm>
              <a:off x="7630993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45"/>
            <p:cNvSpPr/>
            <p:nvPr/>
          </p:nvSpPr>
          <p:spPr>
            <a:xfrm>
              <a:off x="765722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5"/>
            <p:cNvSpPr/>
            <p:nvPr/>
          </p:nvSpPr>
          <p:spPr>
            <a:xfrm>
              <a:off x="7684839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45"/>
            <p:cNvSpPr/>
            <p:nvPr/>
          </p:nvSpPr>
          <p:spPr>
            <a:xfrm>
              <a:off x="7711531" y="3682667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45"/>
            <p:cNvSpPr/>
            <p:nvPr/>
          </p:nvSpPr>
          <p:spPr>
            <a:xfrm>
              <a:off x="7711531" y="364769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45"/>
            <p:cNvSpPr/>
            <p:nvPr/>
          </p:nvSpPr>
          <p:spPr>
            <a:xfrm>
              <a:off x="7739144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45"/>
            <p:cNvSpPr/>
            <p:nvPr/>
          </p:nvSpPr>
          <p:spPr>
            <a:xfrm>
              <a:off x="776537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45"/>
            <p:cNvSpPr/>
            <p:nvPr/>
          </p:nvSpPr>
          <p:spPr>
            <a:xfrm>
              <a:off x="7253616" y="3600288"/>
              <a:ext cx="547650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45"/>
            <p:cNvSpPr/>
            <p:nvPr/>
          </p:nvSpPr>
          <p:spPr>
            <a:xfrm>
              <a:off x="7251315" y="3597987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4"/>
                  </a:moveTo>
                  <a:lnTo>
                    <a:pt x="1191" y="104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45"/>
            <p:cNvSpPr/>
            <p:nvPr/>
          </p:nvSpPr>
          <p:spPr>
            <a:xfrm>
              <a:off x="7467617" y="3600288"/>
              <a:ext cx="53834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45"/>
            <p:cNvSpPr/>
            <p:nvPr/>
          </p:nvSpPr>
          <p:spPr>
            <a:xfrm>
              <a:off x="7465315" y="3597987"/>
              <a:ext cx="58448" cy="5200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12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3"/>
                  </a:lnTo>
                  <a:close/>
                  <a:moveTo>
                    <a:pt x="10" y="104"/>
                  </a:moveTo>
                  <a:lnTo>
                    <a:pt x="118" y="104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45"/>
            <p:cNvSpPr/>
            <p:nvPr/>
          </p:nvSpPr>
          <p:spPr>
            <a:xfrm>
              <a:off x="7522842" y="3600288"/>
              <a:ext cx="121932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45"/>
            <p:cNvSpPr/>
            <p:nvPr/>
          </p:nvSpPr>
          <p:spPr>
            <a:xfrm>
              <a:off x="7520541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45"/>
            <p:cNvSpPr/>
            <p:nvPr/>
          </p:nvSpPr>
          <p:spPr>
            <a:xfrm>
              <a:off x="7665970" y="3600288"/>
              <a:ext cx="121497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45"/>
            <p:cNvSpPr/>
            <p:nvPr/>
          </p:nvSpPr>
          <p:spPr>
            <a:xfrm>
              <a:off x="7663669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45"/>
            <p:cNvSpPr/>
            <p:nvPr/>
          </p:nvSpPr>
          <p:spPr>
            <a:xfrm>
              <a:off x="7628692" y="3600288"/>
              <a:ext cx="111409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45"/>
            <p:cNvSpPr/>
            <p:nvPr/>
          </p:nvSpPr>
          <p:spPr>
            <a:xfrm>
              <a:off x="7626391" y="3597987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10" y="104"/>
                  </a:moveTo>
                  <a:lnTo>
                    <a:pt x="242" y="104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45"/>
            <p:cNvSpPr/>
            <p:nvPr/>
          </p:nvSpPr>
          <p:spPr>
            <a:xfrm>
              <a:off x="7276627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45"/>
            <p:cNvSpPr/>
            <p:nvPr/>
          </p:nvSpPr>
          <p:spPr>
            <a:xfrm>
              <a:off x="7304240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45"/>
            <p:cNvSpPr/>
            <p:nvPr/>
          </p:nvSpPr>
          <p:spPr>
            <a:xfrm>
              <a:off x="7331853" y="362468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45"/>
            <p:cNvSpPr/>
            <p:nvPr/>
          </p:nvSpPr>
          <p:spPr>
            <a:xfrm>
              <a:off x="7331853" y="3600288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45"/>
            <p:cNvSpPr/>
            <p:nvPr/>
          </p:nvSpPr>
          <p:spPr>
            <a:xfrm>
              <a:off x="7358545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45"/>
            <p:cNvSpPr/>
            <p:nvPr/>
          </p:nvSpPr>
          <p:spPr>
            <a:xfrm>
              <a:off x="7386158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45"/>
            <p:cNvSpPr/>
            <p:nvPr/>
          </p:nvSpPr>
          <p:spPr>
            <a:xfrm>
              <a:off x="7412391" y="3633884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5"/>
            <p:cNvSpPr/>
            <p:nvPr/>
          </p:nvSpPr>
          <p:spPr>
            <a:xfrm>
              <a:off x="7412391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45"/>
            <p:cNvSpPr/>
            <p:nvPr/>
          </p:nvSpPr>
          <p:spPr>
            <a:xfrm>
              <a:off x="744000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45"/>
            <p:cNvSpPr/>
            <p:nvPr/>
          </p:nvSpPr>
          <p:spPr>
            <a:xfrm>
              <a:off x="7466696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45"/>
            <p:cNvSpPr/>
            <p:nvPr/>
          </p:nvSpPr>
          <p:spPr>
            <a:xfrm>
              <a:off x="7494309" y="3630662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45"/>
            <p:cNvSpPr/>
            <p:nvPr/>
          </p:nvSpPr>
          <p:spPr>
            <a:xfrm>
              <a:off x="7494309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5"/>
            <p:cNvSpPr/>
            <p:nvPr/>
          </p:nvSpPr>
          <p:spPr>
            <a:xfrm>
              <a:off x="7520541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5"/>
            <p:cNvSpPr/>
            <p:nvPr/>
          </p:nvSpPr>
          <p:spPr>
            <a:xfrm>
              <a:off x="754815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45"/>
            <p:cNvSpPr/>
            <p:nvPr/>
          </p:nvSpPr>
          <p:spPr>
            <a:xfrm>
              <a:off x="7574847" y="3601208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45"/>
            <p:cNvSpPr/>
            <p:nvPr/>
          </p:nvSpPr>
          <p:spPr>
            <a:xfrm>
              <a:off x="7602000" y="3627441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45"/>
            <p:cNvSpPr/>
            <p:nvPr/>
          </p:nvSpPr>
          <p:spPr>
            <a:xfrm>
              <a:off x="7602000" y="3601208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45"/>
            <p:cNvSpPr/>
            <p:nvPr/>
          </p:nvSpPr>
          <p:spPr>
            <a:xfrm>
              <a:off x="7629613" y="360120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45"/>
            <p:cNvSpPr/>
            <p:nvPr/>
          </p:nvSpPr>
          <p:spPr>
            <a:xfrm>
              <a:off x="7656305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45"/>
            <p:cNvSpPr/>
            <p:nvPr/>
          </p:nvSpPr>
          <p:spPr>
            <a:xfrm>
              <a:off x="7683918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45"/>
            <p:cNvSpPr/>
            <p:nvPr/>
          </p:nvSpPr>
          <p:spPr>
            <a:xfrm>
              <a:off x="7710150" y="3636185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45"/>
            <p:cNvSpPr/>
            <p:nvPr/>
          </p:nvSpPr>
          <p:spPr>
            <a:xfrm>
              <a:off x="7710150" y="3601208"/>
              <a:ext cx="4609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2" name="Google Shape;2952;p45"/>
            <p:cNvSpPr/>
            <p:nvPr/>
          </p:nvSpPr>
          <p:spPr>
            <a:xfrm>
              <a:off x="7737763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3" name="Google Shape;2953;p45"/>
            <p:cNvSpPr/>
            <p:nvPr/>
          </p:nvSpPr>
          <p:spPr>
            <a:xfrm>
              <a:off x="7764456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4" name="Google Shape;2954;p45"/>
            <p:cNvSpPr/>
            <p:nvPr/>
          </p:nvSpPr>
          <p:spPr>
            <a:xfrm>
              <a:off x="7257758" y="3553346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5" name="Google Shape;2955;p45"/>
            <p:cNvSpPr/>
            <p:nvPr/>
          </p:nvSpPr>
          <p:spPr>
            <a:xfrm>
              <a:off x="7255457" y="3551505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45"/>
            <p:cNvSpPr/>
            <p:nvPr/>
          </p:nvSpPr>
          <p:spPr>
            <a:xfrm>
              <a:off x="7471758" y="3553346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7" name="Google Shape;2957;p45"/>
            <p:cNvSpPr/>
            <p:nvPr/>
          </p:nvSpPr>
          <p:spPr>
            <a:xfrm>
              <a:off x="7469917" y="3551505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8" name="Google Shape;2958;p45"/>
            <p:cNvSpPr/>
            <p:nvPr/>
          </p:nvSpPr>
          <p:spPr>
            <a:xfrm>
              <a:off x="7526064" y="355334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9" name="Google Shape;2959;p45"/>
            <p:cNvSpPr/>
            <p:nvPr/>
          </p:nvSpPr>
          <p:spPr>
            <a:xfrm>
              <a:off x="7523763" y="3551505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45"/>
            <p:cNvSpPr/>
            <p:nvPr/>
          </p:nvSpPr>
          <p:spPr>
            <a:xfrm>
              <a:off x="7669191" y="355334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45"/>
            <p:cNvSpPr/>
            <p:nvPr/>
          </p:nvSpPr>
          <p:spPr>
            <a:xfrm>
              <a:off x="7666890" y="3551505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45"/>
            <p:cNvSpPr/>
            <p:nvPr/>
          </p:nvSpPr>
          <p:spPr>
            <a:xfrm>
              <a:off x="7631914" y="355334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45"/>
            <p:cNvSpPr/>
            <p:nvPr/>
          </p:nvSpPr>
          <p:spPr>
            <a:xfrm>
              <a:off x="7629613" y="3551505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45"/>
            <p:cNvSpPr/>
            <p:nvPr/>
          </p:nvSpPr>
          <p:spPr>
            <a:xfrm>
              <a:off x="7281229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45"/>
            <p:cNvSpPr/>
            <p:nvPr/>
          </p:nvSpPr>
          <p:spPr>
            <a:xfrm>
              <a:off x="7307461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6" name="Google Shape;2966;p45"/>
            <p:cNvSpPr/>
            <p:nvPr/>
          </p:nvSpPr>
          <p:spPr>
            <a:xfrm>
              <a:off x="7335074" y="357773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7" name="Google Shape;2967;p45"/>
            <p:cNvSpPr/>
            <p:nvPr/>
          </p:nvSpPr>
          <p:spPr>
            <a:xfrm>
              <a:off x="7335074" y="3553346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45"/>
            <p:cNvSpPr/>
            <p:nvPr/>
          </p:nvSpPr>
          <p:spPr>
            <a:xfrm>
              <a:off x="7361767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p45"/>
            <p:cNvSpPr/>
            <p:nvPr/>
          </p:nvSpPr>
          <p:spPr>
            <a:xfrm>
              <a:off x="7389380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45"/>
            <p:cNvSpPr/>
            <p:nvPr/>
          </p:nvSpPr>
          <p:spPr>
            <a:xfrm>
              <a:off x="7416532" y="3587402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45"/>
            <p:cNvSpPr/>
            <p:nvPr/>
          </p:nvSpPr>
          <p:spPr>
            <a:xfrm>
              <a:off x="7416532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45"/>
            <p:cNvSpPr/>
            <p:nvPr/>
          </p:nvSpPr>
          <p:spPr>
            <a:xfrm>
              <a:off x="7443225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3" name="Google Shape;2973;p45"/>
            <p:cNvSpPr/>
            <p:nvPr/>
          </p:nvSpPr>
          <p:spPr>
            <a:xfrm>
              <a:off x="7470838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45"/>
            <p:cNvSpPr/>
            <p:nvPr/>
          </p:nvSpPr>
          <p:spPr>
            <a:xfrm>
              <a:off x="7497070" y="3584181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45"/>
            <p:cNvSpPr/>
            <p:nvPr/>
          </p:nvSpPr>
          <p:spPr>
            <a:xfrm>
              <a:off x="7497070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45"/>
            <p:cNvSpPr/>
            <p:nvPr/>
          </p:nvSpPr>
          <p:spPr>
            <a:xfrm>
              <a:off x="7524683" y="3553346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45"/>
            <p:cNvSpPr/>
            <p:nvPr/>
          </p:nvSpPr>
          <p:spPr>
            <a:xfrm>
              <a:off x="7551376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45"/>
            <p:cNvSpPr/>
            <p:nvPr/>
          </p:nvSpPr>
          <p:spPr>
            <a:xfrm>
              <a:off x="7578989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p45"/>
            <p:cNvSpPr/>
            <p:nvPr/>
          </p:nvSpPr>
          <p:spPr>
            <a:xfrm>
              <a:off x="7605221" y="3580959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0" name="Google Shape;2980;p45"/>
            <p:cNvSpPr/>
            <p:nvPr/>
          </p:nvSpPr>
          <p:spPr>
            <a:xfrm>
              <a:off x="7605221" y="3554727"/>
              <a:ext cx="4609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45"/>
            <p:cNvSpPr/>
            <p:nvPr/>
          </p:nvSpPr>
          <p:spPr>
            <a:xfrm>
              <a:off x="7632834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45"/>
            <p:cNvSpPr/>
            <p:nvPr/>
          </p:nvSpPr>
          <p:spPr>
            <a:xfrm>
              <a:off x="7659527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3" name="Google Shape;2983;p45"/>
            <p:cNvSpPr/>
            <p:nvPr/>
          </p:nvSpPr>
          <p:spPr>
            <a:xfrm>
              <a:off x="7687140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45"/>
            <p:cNvSpPr/>
            <p:nvPr/>
          </p:nvSpPr>
          <p:spPr>
            <a:xfrm>
              <a:off x="7714753" y="358970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45"/>
            <p:cNvSpPr/>
            <p:nvPr/>
          </p:nvSpPr>
          <p:spPr>
            <a:xfrm>
              <a:off x="7714753" y="3554727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45"/>
            <p:cNvSpPr/>
            <p:nvPr/>
          </p:nvSpPr>
          <p:spPr>
            <a:xfrm>
              <a:off x="7740985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7" name="Google Shape;2987;p45"/>
            <p:cNvSpPr/>
            <p:nvPr/>
          </p:nvSpPr>
          <p:spPr>
            <a:xfrm>
              <a:off x="7768598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45"/>
            <p:cNvSpPr/>
            <p:nvPr/>
          </p:nvSpPr>
          <p:spPr>
            <a:xfrm>
              <a:off x="7233366" y="3506864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45"/>
            <p:cNvSpPr/>
            <p:nvPr/>
          </p:nvSpPr>
          <p:spPr>
            <a:xfrm>
              <a:off x="7231065" y="3504563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45"/>
            <p:cNvSpPr/>
            <p:nvPr/>
          </p:nvSpPr>
          <p:spPr>
            <a:xfrm>
              <a:off x="7447367" y="3506864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45"/>
            <p:cNvSpPr/>
            <p:nvPr/>
          </p:nvSpPr>
          <p:spPr>
            <a:xfrm>
              <a:off x="7445526" y="3504563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45"/>
            <p:cNvSpPr/>
            <p:nvPr/>
          </p:nvSpPr>
          <p:spPr>
            <a:xfrm>
              <a:off x="7502593" y="350686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45"/>
            <p:cNvSpPr/>
            <p:nvPr/>
          </p:nvSpPr>
          <p:spPr>
            <a:xfrm>
              <a:off x="7500292" y="350456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45"/>
            <p:cNvSpPr/>
            <p:nvPr/>
          </p:nvSpPr>
          <p:spPr>
            <a:xfrm>
              <a:off x="7644800" y="350686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45"/>
            <p:cNvSpPr/>
            <p:nvPr/>
          </p:nvSpPr>
          <p:spPr>
            <a:xfrm>
              <a:off x="7642499" y="3504563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45"/>
            <p:cNvSpPr/>
            <p:nvPr/>
          </p:nvSpPr>
          <p:spPr>
            <a:xfrm>
              <a:off x="7608443" y="350686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45"/>
            <p:cNvSpPr/>
            <p:nvPr/>
          </p:nvSpPr>
          <p:spPr>
            <a:xfrm>
              <a:off x="7606602" y="350456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45"/>
            <p:cNvSpPr/>
            <p:nvPr/>
          </p:nvSpPr>
          <p:spPr>
            <a:xfrm>
              <a:off x="725683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p45"/>
            <p:cNvSpPr/>
            <p:nvPr/>
          </p:nvSpPr>
          <p:spPr>
            <a:xfrm>
              <a:off x="7284450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45"/>
            <p:cNvSpPr/>
            <p:nvPr/>
          </p:nvSpPr>
          <p:spPr>
            <a:xfrm>
              <a:off x="7310683" y="353125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45"/>
            <p:cNvSpPr/>
            <p:nvPr/>
          </p:nvSpPr>
          <p:spPr>
            <a:xfrm>
              <a:off x="7310683" y="3506864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45"/>
            <p:cNvSpPr/>
            <p:nvPr/>
          </p:nvSpPr>
          <p:spPr>
            <a:xfrm>
              <a:off x="7338296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45"/>
            <p:cNvSpPr/>
            <p:nvPr/>
          </p:nvSpPr>
          <p:spPr>
            <a:xfrm>
              <a:off x="7365909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45"/>
            <p:cNvSpPr/>
            <p:nvPr/>
          </p:nvSpPr>
          <p:spPr>
            <a:xfrm>
              <a:off x="7392141" y="3540920"/>
              <a:ext cx="4609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45"/>
            <p:cNvSpPr/>
            <p:nvPr/>
          </p:nvSpPr>
          <p:spPr>
            <a:xfrm>
              <a:off x="7392141" y="3506864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6" name="Google Shape;3006;p45"/>
            <p:cNvSpPr/>
            <p:nvPr/>
          </p:nvSpPr>
          <p:spPr>
            <a:xfrm>
              <a:off x="7419754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45"/>
            <p:cNvSpPr/>
            <p:nvPr/>
          </p:nvSpPr>
          <p:spPr>
            <a:xfrm>
              <a:off x="744644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45"/>
            <p:cNvSpPr/>
            <p:nvPr/>
          </p:nvSpPr>
          <p:spPr>
            <a:xfrm>
              <a:off x="7474060" y="353769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45"/>
            <p:cNvSpPr/>
            <p:nvPr/>
          </p:nvSpPr>
          <p:spPr>
            <a:xfrm>
              <a:off x="7474060" y="3506864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45"/>
            <p:cNvSpPr/>
            <p:nvPr/>
          </p:nvSpPr>
          <p:spPr>
            <a:xfrm>
              <a:off x="7500292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45"/>
            <p:cNvSpPr/>
            <p:nvPr/>
          </p:nvSpPr>
          <p:spPr>
            <a:xfrm>
              <a:off x="7527905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45"/>
            <p:cNvSpPr/>
            <p:nvPr/>
          </p:nvSpPr>
          <p:spPr>
            <a:xfrm>
              <a:off x="7554597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45"/>
            <p:cNvSpPr/>
            <p:nvPr/>
          </p:nvSpPr>
          <p:spPr>
            <a:xfrm>
              <a:off x="7582210" y="3534477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5"/>
            <p:cNvSpPr/>
            <p:nvPr/>
          </p:nvSpPr>
          <p:spPr>
            <a:xfrm>
              <a:off x="7582210" y="3507785"/>
              <a:ext cx="4175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45"/>
            <p:cNvSpPr/>
            <p:nvPr/>
          </p:nvSpPr>
          <p:spPr>
            <a:xfrm>
              <a:off x="7608443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45"/>
            <p:cNvSpPr/>
            <p:nvPr/>
          </p:nvSpPr>
          <p:spPr>
            <a:xfrm>
              <a:off x="763605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7663669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7690361" y="354276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45"/>
            <p:cNvSpPr/>
            <p:nvPr/>
          </p:nvSpPr>
          <p:spPr>
            <a:xfrm>
              <a:off x="7690361" y="350778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45"/>
            <p:cNvSpPr/>
            <p:nvPr/>
          </p:nvSpPr>
          <p:spPr>
            <a:xfrm>
              <a:off x="7717514" y="3507785"/>
              <a:ext cx="4609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774420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45"/>
            <p:cNvSpPr/>
            <p:nvPr/>
          </p:nvSpPr>
          <p:spPr>
            <a:xfrm>
              <a:off x="7232446" y="3459922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45"/>
            <p:cNvSpPr/>
            <p:nvPr/>
          </p:nvSpPr>
          <p:spPr>
            <a:xfrm>
              <a:off x="7230145" y="3458081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7446447" y="3459922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45"/>
            <p:cNvSpPr/>
            <p:nvPr/>
          </p:nvSpPr>
          <p:spPr>
            <a:xfrm>
              <a:off x="7444145" y="3458081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45"/>
            <p:cNvSpPr/>
            <p:nvPr/>
          </p:nvSpPr>
          <p:spPr>
            <a:xfrm>
              <a:off x="7501673" y="3459922"/>
              <a:ext cx="121497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7499371" y="345808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45"/>
            <p:cNvSpPr/>
            <p:nvPr/>
          </p:nvSpPr>
          <p:spPr>
            <a:xfrm>
              <a:off x="7643419" y="345992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45"/>
            <p:cNvSpPr/>
            <p:nvPr/>
          </p:nvSpPr>
          <p:spPr>
            <a:xfrm>
              <a:off x="7641578" y="345808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45"/>
            <p:cNvSpPr/>
            <p:nvPr/>
          </p:nvSpPr>
          <p:spPr>
            <a:xfrm>
              <a:off x="7607522" y="3459922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45"/>
            <p:cNvSpPr/>
            <p:nvPr/>
          </p:nvSpPr>
          <p:spPr>
            <a:xfrm>
              <a:off x="7605221" y="3458081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45"/>
            <p:cNvSpPr/>
            <p:nvPr/>
          </p:nvSpPr>
          <p:spPr>
            <a:xfrm>
              <a:off x="7255457" y="3459922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45"/>
            <p:cNvSpPr/>
            <p:nvPr/>
          </p:nvSpPr>
          <p:spPr>
            <a:xfrm>
              <a:off x="7283070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45"/>
            <p:cNvSpPr/>
            <p:nvPr/>
          </p:nvSpPr>
          <p:spPr>
            <a:xfrm>
              <a:off x="7309762" y="348431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45"/>
            <p:cNvSpPr/>
            <p:nvPr/>
          </p:nvSpPr>
          <p:spPr>
            <a:xfrm>
              <a:off x="7309762" y="34599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45"/>
            <p:cNvSpPr/>
            <p:nvPr/>
          </p:nvSpPr>
          <p:spPr>
            <a:xfrm>
              <a:off x="7337375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7363608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7391221" y="349397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45"/>
            <p:cNvSpPr/>
            <p:nvPr/>
          </p:nvSpPr>
          <p:spPr>
            <a:xfrm>
              <a:off x="7391221" y="345992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45"/>
            <p:cNvSpPr/>
            <p:nvPr/>
          </p:nvSpPr>
          <p:spPr>
            <a:xfrm>
              <a:off x="7417913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7445526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45"/>
            <p:cNvSpPr/>
            <p:nvPr/>
          </p:nvSpPr>
          <p:spPr>
            <a:xfrm>
              <a:off x="7472679" y="3490757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7472679" y="3459922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7499371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45"/>
            <p:cNvSpPr/>
            <p:nvPr/>
          </p:nvSpPr>
          <p:spPr>
            <a:xfrm>
              <a:off x="7526984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45"/>
            <p:cNvSpPr/>
            <p:nvPr/>
          </p:nvSpPr>
          <p:spPr>
            <a:xfrm>
              <a:off x="7553677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45"/>
            <p:cNvSpPr/>
            <p:nvPr/>
          </p:nvSpPr>
          <p:spPr>
            <a:xfrm>
              <a:off x="7580830" y="3487535"/>
              <a:ext cx="4609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45"/>
            <p:cNvSpPr/>
            <p:nvPr/>
          </p:nvSpPr>
          <p:spPr>
            <a:xfrm>
              <a:off x="7580830" y="346222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45"/>
            <p:cNvSpPr/>
            <p:nvPr/>
          </p:nvSpPr>
          <p:spPr>
            <a:xfrm>
              <a:off x="7607522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7635135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7661367" y="3462223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7688980" y="349627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7688980" y="3462223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7715673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7743286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6516810" y="2801813"/>
              <a:ext cx="662711" cy="1034566"/>
            </a:xfrm>
            <a:custGeom>
              <a:avLst/>
              <a:gdLst/>
              <a:ahLst/>
              <a:cxnLst/>
              <a:rect l="l" t="t" r="r" b="b"/>
              <a:pathLst>
                <a:path w="1440" h="2248" extrusionOk="0">
                  <a:moveTo>
                    <a:pt x="212" y="0"/>
                  </a:moveTo>
                  <a:lnTo>
                    <a:pt x="1440" y="122"/>
                  </a:lnTo>
                  <a:lnTo>
                    <a:pt x="1228" y="2248"/>
                  </a:lnTo>
                  <a:lnTo>
                    <a:pt x="0" y="212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6514969" y="2799512"/>
              <a:ext cx="666393" cy="1039168"/>
            </a:xfrm>
            <a:custGeom>
              <a:avLst/>
              <a:gdLst/>
              <a:ahLst/>
              <a:cxnLst/>
              <a:rect l="l" t="t" r="r" b="b"/>
              <a:pathLst>
                <a:path w="1448" h="2258" extrusionOk="0">
                  <a:moveTo>
                    <a:pt x="1236" y="2258"/>
                  </a:moveTo>
                  <a:lnTo>
                    <a:pt x="1232" y="2258"/>
                  </a:lnTo>
                  <a:lnTo>
                    <a:pt x="0" y="2136"/>
                  </a:lnTo>
                  <a:lnTo>
                    <a:pt x="0" y="2131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1448" y="122"/>
                  </a:lnTo>
                  <a:lnTo>
                    <a:pt x="1448" y="127"/>
                  </a:lnTo>
                  <a:lnTo>
                    <a:pt x="1236" y="2258"/>
                  </a:lnTo>
                  <a:close/>
                  <a:moveTo>
                    <a:pt x="9" y="2127"/>
                  </a:moveTo>
                  <a:lnTo>
                    <a:pt x="1227" y="2249"/>
                  </a:lnTo>
                  <a:lnTo>
                    <a:pt x="1439" y="131"/>
                  </a:lnTo>
                  <a:lnTo>
                    <a:pt x="221" y="9"/>
                  </a:lnTo>
                  <a:lnTo>
                    <a:pt x="9" y="21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6569734" y="2873607"/>
              <a:ext cx="539834" cy="880394"/>
            </a:xfrm>
            <a:custGeom>
              <a:avLst/>
              <a:gdLst/>
              <a:ahLst/>
              <a:cxnLst/>
              <a:rect l="l" t="t" r="r" b="b"/>
              <a:pathLst>
                <a:path w="509" h="830" extrusionOk="0">
                  <a:moveTo>
                    <a:pt x="501" y="108"/>
                  </a:moveTo>
                  <a:cubicBezTo>
                    <a:pt x="466" y="105"/>
                    <a:pt x="440" y="73"/>
                    <a:pt x="443" y="38"/>
                  </a:cubicBezTo>
                  <a:cubicBezTo>
                    <a:pt x="444" y="35"/>
                    <a:pt x="444" y="33"/>
                    <a:pt x="445" y="3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"/>
                    <a:pt x="140" y="5"/>
                    <a:pt x="140" y="8"/>
                  </a:cubicBezTo>
                  <a:cubicBezTo>
                    <a:pt x="136" y="43"/>
                    <a:pt x="105" y="69"/>
                    <a:pt x="69" y="65"/>
                  </a:cubicBezTo>
                  <a:cubicBezTo>
                    <a:pt x="68" y="65"/>
                    <a:pt x="67" y="65"/>
                    <a:pt x="65" y="65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1" y="721"/>
                    <a:pt x="3" y="721"/>
                    <a:pt x="4" y="721"/>
                  </a:cubicBezTo>
                  <a:cubicBezTo>
                    <a:pt x="39" y="725"/>
                    <a:pt x="65" y="756"/>
                    <a:pt x="62" y="792"/>
                  </a:cubicBezTo>
                  <a:cubicBezTo>
                    <a:pt x="61" y="794"/>
                    <a:pt x="61" y="797"/>
                    <a:pt x="60" y="800"/>
                  </a:cubicBezTo>
                  <a:cubicBezTo>
                    <a:pt x="365" y="830"/>
                    <a:pt x="365" y="830"/>
                    <a:pt x="365" y="830"/>
                  </a:cubicBezTo>
                  <a:cubicBezTo>
                    <a:pt x="365" y="827"/>
                    <a:pt x="365" y="825"/>
                    <a:pt x="365" y="822"/>
                  </a:cubicBezTo>
                  <a:cubicBezTo>
                    <a:pt x="369" y="787"/>
                    <a:pt x="400" y="761"/>
                    <a:pt x="435" y="764"/>
                  </a:cubicBezTo>
                  <a:cubicBezTo>
                    <a:pt x="435" y="764"/>
                    <a:pt x="435" y="764"/>
                    <a:pt x="435" y="764"/>
                  </a:cubicBezTo>
                  <a:cubicBezTo>
                    <a:pt x="438" y="765"/>
                    <a:pt x="441" y="765"/>
                    <a:pt x="443" y="766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506" y="109"/>
                    <a:pt x="504" y="109"/>
                    <a:pt x="501" y="108"/>
                  </a:cubicBezTo>
                  <a:close/>
                  <a:moveTo>
                    <a:pt x="244" y="520"/>
                  </a:moveTo>
                  <a:cubicBezTo>
                    <a:pt x="186" y="514"/>
                    <a:pt x="144" y="462"/>
                    <a:pt x="149" y="404"/>
                  </a:cubicBezTo>
                  <a:cubicBezTo>
                    <a:pt x="155" y="347"/>
                    <a:pt x="207" y="304"/>
                    <a:pt x="265" y="310"/>
                  </a:cubicBezTo>
                  <a:cubicBezTo>
                    <a:pt x="323" y="316"/>
                    <a:pt x="365" y="367"/>
                    <a:pt x="359" y="425"/>
                  </a:cubicBezTo>
                  <a:cubicBezTo>
                    <a:pt x="354" y="483"/>
                    <a:pt x="302" y="526"/>
                    <a:pt x="244" y="5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6567894" y="2870385"/>
              <a:ext cx="543516" cy="885456"/>
            </a:xfrm>
            <a:custGeom>
              <a:avLst/>
              <a:gdLst/>
              <a:ahLst/>
              <a:cxnLst/>
              <a:rect l="l" t="t" r="r" b="b"/>
              <a:pathLst>
                <a:path w="513" h="835" extrusionOk="0">
                  <a:moveTo>
                    <a:pt x="369" y="835"/>
                  </a:moveTo>
                  <a:cubicBezTo>
                    <a:pt x="367" y="835"/>
                    <a:pt x="367" y="835"/>
                    <a:pt x="367" y="835"/>
                  </a:cubicBezTo>
                  <a:cubicBezTo>
                    <a:pt x="60" y="804"/>
                    <a:pt x="60" y="804"/>
                    <a:pt x="60" y="804"/>
                  </a:cubicBezTo>
                  <a:cubicBezTo>
                    <a:pt x="60" y="802"/>
                    <a:pt x="60" y="802"/>
                    <a:pt x="60" y="802"/>
                  </a:cubicBezTo>
                  <a:cubicBezTo>
                    <a:pt x="61" y="800"/>
                    <a:pt x="61" y="797"/>
                    <a:pt x="62" y="794"/>
                  </a:cubicBezTo>
                  <a:cubicBezTo>
                    <a:pt x="65" y="760"/>
                    <a:pt x="40" y="730"/>
                    <a:pt x="6" y="726"/>
                  </a:cubicBezTo>
                  <a:cubicBezTo>
                    <a:pt x="4" y="726"/>
                    <a:pt x="3" y="726"/>
                    <a:pt x="2" y="726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9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106" y="70"/>
                    <a:pt x="136" y="45"/>
                    <a:pt x="140" y="10"/>
                  </a:cubicBezTo>
                  <a:cubicBezTo>
                    <a:pt x="140" y="8"/>
                    <a:pt x="140" y="5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49" y="31"/>
                    <a:pt x="449" y="31"/>
                    <a:pt x="449" y="31"/>
                  </a:cubicBezTo>
                  <a:cubicBezTo>
                    <a:pt x="449" y="33"/>
                    <a:pt x="449" y="33"/>
                    <a:pt x="449" y="33"/>
                  </a:cubicBezTo>
                  <a:cubicBezTo>
                    <a:pt x="448" y="36"/>
                    <a:pt x="448" y="39"/>
                    <a:pt x="447" y="41"/>
                  </a:cubicBezTo>
                  <a:cubicBezTo>
                    <a:pt x="444" y="75"/>
                    <a:pt x="469" y="106"/>
                    <a:pt x="503" y="109"/>
                  </a:cubicBezTo>
                  <a:cubicBezTo>
                    <a:pt x="503" y="109"/>
                    <a:pt x="503" y="109"/>
                    <a:pt x="503" y="109"/>
                  </a:cubicBezTo>
                  <a:cubicBezTo>
                    <a:pt x="506" y="110"/>
                    <a:pt x="508" y="110"/>
                    <a:pt x="511" y="110"/>
                  </a:cubicBezTo>
                  <a:cubicBezTo>
                    <a:pt x="513" y="110"/>
                    <a:pt x="513" y="110"/>
                    <a:pt x="513" y="110"/>
                  </a:cubicBezTo>
                  <a:cubicBezTo>
                    <a:pt x="513" y="112"/>
                    <a:pt x="513" y="112"/>
                    <a:pt x="513" y="112"/>
                  </a:cubicBezTo>
                  <a:cubicBezTo>
                    <a:pt x="447" y="771"/>
                    <a:pt x="447" y="771"/>
                    <a:pt x="447" y="771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2" y="770"/>
                    <a:pt x="440" y="770"/>
                    <a:pt x="437" y="769"/>
                  </a:cubicBezTo>
                  <a:cubicBezTo>
                    <a:pt x="437" y="769"/>
                    <a:pt x="437" y="769"/>
                    <a:pt x="437" y="769"/>
                  </a:cubicBezTo>
                  <a:cubicBezTo>
                    <a:pt x="403" y="766"/>
                    <a:pt x="372" y="791"/>
                    <a:pt x="369" y="825"/>
                  </a:cubicBezTo>
                  <a:cubicBezTo>
                    <a:pt x="369" y="828"/>
                    <a:pt x="369" y="830"/>
                    <a:pt x="369" y="833"/>
                  </a:cubicBezTo>
                  <a:lnTo>
                    <a:pt x="369" y="835"/>
                  </a:lnTo>
                  <a:close/>
                  <a:moveTo>
                    <a:pt x="65" y="801"/>
                  </a:moveTo>
                  <a:cubicBezTo>
                    <a:pt x="365" y="831"/>
                    <a:pt x="365" y="831"/>
                    <a:pt x="365" y="831"/>
                  </a:cubicBezTo>
                  <a:cubicBezTo>
                    <a:pt x="365" y="829"/>
                    <a:pt x="365" y="827"/>
                    <a:pt x="365" y="825"/>
                  </a:cubicBezTo>
                  <a:cubicBezTo>
                    <a:pt x="369" y="788"/>
                    <a:pt x="401" y="762"/>
                    <a:pt x="438" y="765"/>
                  </a:cubicBezTo>
                  <a:cubicBezTo>
                    <a:pt x="438" y="765"/>
                    <a:pt x="438" y="765"/>
                    <a:pt x="438" y="765"/>
                  </a:cubicBezTo>
                  <a:cubicBezTo>
                    <a:pt x="440" y="766"/>
                    <a:pt x="442" y="766"/>
                    <a:pt x="444" y="766"/>
                  </a:cubicBezTo>
                  <a:cubicBezTo>
                    <a:pt x="509" y="114"/>
                    <a:pt x="509" y="114"/>
                    <a:pt x="509" y="114"/>
                  </a:cubicBezTo>
                  <a:cubicBezTo>
                    <a:pt x="507" y="114"/>
                    <a:pt x="505" y="114"/>
                    <a:pt x="503" y="113"/>
                  </a:cubicBezTo>
                  <a:cubicBezTo>
                    <a:pt x="466" y="110"/>
                    <a:pt x="440" y="77"/>
                    <a:pt x="443" y="41"/>
                  </a:cubicBezTo>
                  <a:cubicBezTo>
                    <a:pt x="444" y="39"/>
                    <a:pt x="444" y="37"/>
                    <a:pt x="444" y="3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7"/>
                    <a:pt x="144" y="9"/>
                    <a:pt x="144" y="11"/>
                  </a:cubicBezTo>
                  <a:cubicBezTo>
                    <a:pt x="140" y="47"/>
                    <a:pt x="108" y="74"/>
                    <a:pt x="71" y="70"/>
                  </a:cubicBezTo>
                  <a:cubicBezTo>
                    <a:pt x="71" y="70"/>
                    <a:pt x="70" y="70"/>
                    <a:pt x="69" y="70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5" y="722"/>
                    <a:pt x="6" y="722"/>
                    <a:pt x="6" y="722"/>
                  </a:cubicBezTo>
                  <a:cubicBezTo>
                    <a:pt x="43" y="726"/>
                    <a:pt x="69" y="758"/>
                    <a:pt x="66" y="795"/>
                  </a:cubicBezTo>
                  <a:cubicBezTo>
                    <a:pt x="65" y="797"/>
                    <a:pt x="65" y="799"/>
                    <a:pt x="65" y="801"/>
                  </a:cubicBezTo>
                  <a:close/>
                  <a:moveTo>
                    <a:pt x="257" y="525"/>
                  </a:moveTo>
                  <a:cubicBezTo>
                    <a:pt x="253" y="525"/>
                    <a:pt x="249" y="525"/>
                    <a:pt x="246" y="525"/>
                  </a:cubicBezTo>
                  <a:cubicBezTo>
                    <a:pt x="246" y="525"/>
                    <a:pt x="246" y="525"/>
                    <a:pt x="246" y="525"/>
                  </a:cubicBezTo>
                  <a:cubicBezTo>
                    <a:pt x="187" y="519"/>
                    <a:pt x="144" y="466"/>
                    <a:pt x="149" y="407"/>
                  </a:cubicBezTo>
                  <a:cubicBezTo>
                    <a:pt x="155" y="348"/>
                    <a:pt x="208" y="305"/>
                    <a:pt x="267" y="311"/>
                  </a:cubicBezTo>
                  <a:cubicBezTo>
                    <a:pt x="326" y="317"/>
                    <a:pt x="369" y="370"/>
                    <a:pt x="363" y="429"/>
                  </a:cubicBezTo>
                  <a:cubicBezTo>
                    <a:pt x="360" y="457"/>
                    <a:pt x="347" y="483"/>
                    <a:pt x="324" y="501"/>
                  </a:cubicBezTo>
                  <a:cubicBezTo>
                    <a:pt x="305" y="517"/>
                    <a:pt x="281" y="525"/>
                    <a:pt x="257" y="525"/>
                  </a:cubicBezTo>
                  <a:close/>
                  <a:moveTo>
                    <a:pt x="246" y="521"/>
                  </a:moveTo>
                  <a:cubicBezTo>
                    <a:pt x="274" y="524"/>
                    <a:pt x="301" y="516"/>
                    <a:pt x="322" y="498"/>
                  </a:cubicBezTo>
                  <a:cubicBezTo>
                    <a:pt x="343" y="481"/>
                    <a:pt x="357" y="456"/>
                    <a:pt x="359" y="428"/>
                  </a:cubicBezTo>
                  <a:cubicBezTo>
                    <a:pt x="365" y="371"/>
                    <a:pt x="323" y="321"/>
                    <a:pt x="267" y="315"/>
                  </a:cubicBezTo>
                  <a:cubicBezTo>
                    <a:pt x="210" y="309"/>
                    <a:pt x="159" y="351"/>
                    <a:pt x="153" y="408"/>
                  </a:cubicBezTo>
                  <a:cubicBezTo>
                    <a:pt x="148" y="464"/>
                    <a:pt x="189" y="515"/>
                    <a:pt x="246" y="5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6497020" y="2763615"/>
              <a:ext cx="770402" cy="1080588"/>
            </a:xfrm>
            <a:custGeom>
              <a:avLst/>
              <a:gdLst/>
              <a:ahLst/>
              <a:cxnLst/>
              <a:rect l="l" t="t" r="r" b="b"/>
              <a:pathLst>
                <a:path w="1674" h="2348" extrusionOk="0">
                  <a:moveTo>
                    <a:pt x="479" y="0"/>
                  </a:moveTo>
                  <a:lnTo>
                    <a:pt x="1674" y="276"/>
                  </a:lnTo>
                  <a:lnTo>
                    <a:pt x="1197" y="2348"/>
                  </a:lnTo>
                  <a:lnTo>
                    <a:pt x="0" y="207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6494719" y="2761314"/>
              <a:ext cx="775925" cy="1085650"/>
            </a:xfrm>
            <a:custGeom>
              <a:avLst/>
              <a:gdLst/>
              <a:ahLst/>
              <a:cxnLst/>
              <a:rect l="l" t="t" r="r" b="b"/>
              <a:pathLst>
                <a:path w="1686" h="2359" extrusionOk="0">
                  <a:moveTo>
                    <a:pt x="1204" y="2359"/>
                  </a:moveTo>
                  <a:lnTo>
                    <a:pt x="0" y="2081"/>
                  </a:lnTo>
                  <a:lnTo>
                    <a:pt x="479" y="0"/>
                  </a:lnTo>
                  <a:lnTo>
                    <a:pt x="1686" y="277"/>
                  </a:lnTo>
                  <a:lnTo>
                    <a:pt x="1204" y="2359"/>
                  </a:lnTo>
                  <a:close/>
                  <a:moveTo>
                    <a:pt x="11" y="2074"/>
                  </a:moveTo>
                  <a:lnTo>
                    <a:pt x="1197" y="2348"/>
                  </a:lnTo>
                  <a:lnTo>
                    <a:pt x="1674" y="283"/>
                  </a:lnTo>
                  <a:lnTo>
                    <a:pt x="486" y="12"/>
                  </a:lnTo>
                  <a:lnTo>
                    <a:pt x="11" y="20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6574337" y="2851516"/>
              <a:ext cx="616690" cy="903404"/>
            </a:xfrm>
            <a:custGeom>
              <a:avLst/>
              <a:gdLst/>
              <a:ahLst/>
              <a:cxnLst/>
              <a:rect l="l" t="t" r="r" b="b"/>
              <a:pathLst>
                <a:path w="582" h="852" extrusionOk="0">
                  <a:moveTo>
                    <a:pt x="574" y="154"/>
                  </a:moveTo>
                  <a:cubicBezTo>
                    <a:pt x="540" y="146"/>
                    <a:pt x="518" y="111"/>
                    <a:pt x="526" y="77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7" y="74"/>
                    <a:pt x="527" y="72"/>
                    <a:pt x="528" y="69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3"/>
                    <a:pt x="229" y="6"/>
                    <a:pt x="229" y="8"/>
                  </a:cubicBezTo>
                  <a:cubicBezTo>
                    <a:pt x="221" y="43"/>
                    <a:pt x="186" y="65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0" y="56"/>
                    <a:pt x="149" y="56"/>
                    <a:pt x="148" y="5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" y="698"/>
                    <a:pt x="2" y="699"/>
                    <a:pt x="4" y="699"/>
                  </a:cubicBezTo>
                  <a:cubicBezTo>
                    <a:pt x="38" y="707"/>
                    <a:pt x="60" y="741"/>
                    <a:pt x="52" y="776"/>
                  </a:cubicBezTo>
                  <a:cubicBezTo>
                    <a:pt x="52" y="776"/>
                    <a:pt x="52" y="776"/>
                    <a:pt x="52" y="776"/>
                  </a:cubicBezTo>
                  <a:cubicBezTo>
                    <a:pt x="51" y="779"/>
                    <a:pt x="50" y="781"/>
                    <a:pt x="50" y="784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0"/>
                    <a:pt x="348" y="847"/>
                    <a:pt x="349" y="844"/>
                  </a:cubicBezTo>
                  <a:cubicBezTo>
                    <a:pt x="357" y="810"/>
                    <a:pt x="392" y="788"/>
                    <a:pt x="426" y="796"/>
                  </a:cubicBezTo>
                  <a:cubicBezTo>
                    <a:pt x="426" y="796"/>
                    <a:pt x="426" y="796"/>
                    <a:pt x="426" y="796"/>
                  </a:cubicBezTo>
                  <a:cubicBezTo>
                    <a:pt x="429" y="797"/>
                    <a:pt x="431" y="798"/>
                    <a:pt x="434" y="798"/>
                  </a:cubicBezTo>
                  <a:cubicBezTo>
                    <a:pt x="582" y="155"/>
                    <a:pt x="582" y="155"/>
                    <a:pt x="582" y="155"/>
                  </a:cubicBezTo>
                  <a:cubicBezTo>
                    <a:pt x="579" y="155"/>
                    <a:pt x="577" y="154"/>
                    <a:pt x="574" y="154"/>
                  </a:cubicBezTo>
                  <a:close/>
                  <a:moveTo>
                    <a:pt x="267" y="529"/>
                  </a:moveTo>
                  <a:cubicBezTo>
                    <a:pt x="210" y="516"/>
                    <a:pt x="175" y="460"/>
                    <a:pt x="188" y="403"/>
                  </a:cubicBezTo>
                  <a:cubicBezTo>
                    <a:pt x="201" y="346"/>
                    <a:pt x="258" y="311"/>
                    <a:pt x="314" y="324"/>
                  </a:cubicBezTo>
                  <a:cubicBezTo>
                    <a:pt x="371" y="337"/>
                    <a:pt x="406" y="394"/>
                    <a:pt x="393" y="450"/>
                  </a:cubicBezTo>
                  <a:cubicBezTo>
                    <a:pt x="393" y="450"/>
                    <a:pt x="393" y="450"/>
                    <a:pt x="393" y="450"/>
                  </a:cubicBezTo>
                  <a:cubicBezTo>
                    <a:pt x="380" y="507"/>
                    <a:pt x="324" y="543"/>
                    <a:pt x="267" y="5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6571115" y="2849215"/>
              <a:ext cx="623133" cy="908927"/>
            </a:xfrm>
            <a:custGeom>
              <a:avLst/>
              <a:gdLst/>
              <a:ahLst/>
              <a:cxnLst/>
              <a:rect l="l" t="t" r="r" b="b"/>
              <a:pathLst>
                <a:path w="588" h="857" extrusionOk="0">
                  <a:moveTo>
                    <a:pt x="353" y="857"/>
                  </a:moveTo>
                  <a:cubicBezTo>
                    <a:pt x="350" y="856"/>
                    <a:pt x="350" y="856"/>
                    <a:pt x="350" y="856"/>
                  </a:cubicBezTo>
                  <a:cubicBezTo>
                    <a:pt x="50" y="787"/>
                    <a:pt x="50" y="787"/>
                    <a:pt x="50" y="787"/>
                  </a:cubicBezTo>
                  <a:cubicBezTo>
                    <a:pt x="51" y="785"/>
                    <a:pt x="51" y="785"/>
                    <a:pt x="51" y="785"/>
                  </a:cubicBezTo>
                  <a:cubicBezTo>
                    <a:pt x="52" y="783"/>
                    <a:pt x="52" y="780"/>
                    <a:pt x="53" y="778"/>
                  </a:cubicBezTo>
                  <a:cubicBezTo>
                    <a:pt x="57" y="761"/>
                    <a:pt x="54" y="745"/>
                    <a:pt x="45" y="731"/>
                  </a:cubicBezTo>
                  <a:cubicBezTo>
                    <a:pt x="36" y="716"/>
                    <a:pt x="22" y="707"/>
                    <a:pt x="6" y="703"/>
                  </a:cubicBezTo>
                  <a:cubicBezTo>
                    <a:pt x="5" y="703"/>
                    <a:pt x="4" y="702"/>
                    <a:pt x="3" y="702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1" y="700"/>
                    <a:pt x="1" y="700"/>
                    <a:pt x="1" y="700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6"/>
                    <a:pt x="154" y="56"/>
                    <a:pt x="155" y="57"/>
                  </a:cubicBezTo>
                  <a:cubicBezTo>
                    <a:pt x="171" y="60"/>
                    <a:pt x="188" y="58"/>
                    <a:pt x="202" y="49"/>
                  </a:cubicBezTo>
                  <a:cubicBezTo>
                    <a:pt x="216" y="40"/>
                    <a:pt x="226" y="26"/>
                    <a:pt x="230" y="10"/>
                  </a:cubicBezTo>
                  <a:cubicBezTo>
                    <a:pt x="230" y="7"/>
                    <a:pt x="231" y="5"/>
                    <a:pt x="231" y="2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534" y="70"/>
                    <a:pt x="534" y="70"/>
                    <a:pt x="534" y="70"/>
                  </a:cubicBezTo>
                  <a:cubicBezTo>
                    <a:pt x="533" y="72"/>
                    <a:pt x="533" y="72"/>
                    <a:pt x="533" y="72"/>
                  </a:cubicBezTo>
                  <a:cubicBezTo>
                    <a:pt x="532" y="74"/>
                    <a:pt x="531" y="77"/>
                    <a:pt x="531" y="79"/>
                  </a:cubicBezTo>
                  <a:cubicBezTo>
                    <a:pt x="527" y="95"/>
                    <a:pt x="530" y="112"/>
                    <a:pt x="539" y="126"/>
                  </a:cubicBezTo>
                  <a:cubicBezTo>
                    <a:pt x="548" y="140"/>
                    <a:pt x="561" y="150"/>
                    <a:pt x="578" y="154"/>
                  </a:cubicBezTo>
                  <a:cubicBezTo>
                    <a:pt x="580" y="154"/>
                    <a:pt x="583" y="155"/>
                    <a:pt x="585" y="155"/>
                  </a:cubicBezTo>
                  <a:cubicBezTo>
                    <a:pt x="588" y="155"/>
                    <a:pt x="588" y="155"/>
                    <a:pt x="588" y="155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438" y="803"/>
                    <a:pt x="438" y="803"/>
                    <a:pt x="438" y="803"/>
                  </a:cubicBezTo>
                  <a:cubicBezTo>
                    <a:pt x="436" y="802"/>
                    <a:pt x="436" y="802"/>
                    <a:pt x="436" y="802"/>
                  </a:cubicBezTo>
                  <a:cubicBezTo>
                    <a:pt x="434" y="801"/>
                    <a:pt x="431" y="801"/>
                    <a:pt x="429" y="800"/>
                  </a:cubicBezTo>
                  <a:cubicBezTo>
                    <a:pt x="395" y="792"/>
                    <a:pt x="362" y="813"/>
                    <a:pt x="354" y="847"/>
                  </a:cubicBezTo>
                  <a:cubicBezTo>
                    <a:pt x="353" y="849"/>
                    <a:pt x="353" y="852"/>
                    <a:pt x="353" y="855"/>
                  </a:cubicBezTo>
                  <a:lnTo>
                    <a:pt x="353" y="857"/>
                  </a:lnTo>
                  <a:close/>
                  <a:moveTo>
                    <a:pt x="55" y="784"/>
                  </a:moveTo>
                  <a:cubicBezTo>
                    <a:pt x="349" y="852"/>
                    <a:pt x="349" y="852"/>
                    <a:pt x="349" y="852"/>
                  </a:cubicBezTo>
                  <a:cubicBezTo>
                    <a:pt x="349" y="850"/>
                    <a:pt x="350" y="848"/>
                    <a:pt x="350" y="846"/>
                  </a:cubicBezTo>
                  <a:cubicBezTo>
                    <a:pt x="358" y="810"/>
                    <a:pt x="394" y="788"/>
                    <a:pt x="430" y="796"/>
                  </a:cubicBezTo>
                  <a:cubicBezTo>
                    <a:pt x="432" y="797"/>
                    <a:pt x="433" y="797"/>
                    <a:pt x="435" y="798"/>
                  </a:cubicBezTo>
                  <a:cubicBezTo>
                    <a:pt x="583" y="159"/>
                    <a:pt x="583" y="159"/>
                    <a:pt x="583" y="159"/>
                  </a:cubicBezTo>
                  <a:cubicBezTo>
                    <a:pt x="581" y="159"/>
                    <a:pt x="579" y="158"/>
                    <a:pt x="577" y="158"/>
                  </a:cubicBezTo>
                  <a:cubicBezTo>
                    <a:pt x="577" y="158"/>
                    <a:pt x="577" y="158"/>
                    <a:pt x="577" y="158"/>
                  </a:cubicBezTo>
                  <a:cubicBezTo>
                    <a:pt x="559" y="154"/>
                    <a:pt x="545" y="143"/>
                    <a:pt x="535" y="128"/>
                  </a:cubicBezTo>
                  <a:cubicBezTo>
                    <a:pt x="526" y="113"/>
                    <a:pt x="523" y="96"/>
                    <a:pt x="527" y="78"/>
                  </a:cubicBezTo>
                  <a:cubicBezTo>
                    <a:pt x="527" y="76"/>
                    <a:pt x="528" y="74"/>
                    <a:pt x="529" y="73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34" y="7"/>
                    <a:pt x="234" y="9"/>
                    <a:pt x="234" y="11"/>
                  </a:cubicBezTo>
                  <a:cubicBezTo>
                    <a:pt x="225" y="46"/>
                    <a:pt x="190" y="69"/>
                    <a:pt x="154" y="61"/>
                  </a:cubicBezTo>
                  <a:cubicBezTo>
                    <a:pt x="153" y="60"/>
                    <a:pt x="153" y="60"/>
                    <a:pt x="152" y="60"/>
                  </a:cubicBezTo>
                  <a:cubicBezTo>
                    <a:pt x="5" y="699"/>
                    <a:pt x="5" y="699"/>
                    <a:pt x="5" y="699"/>
                  </a:cubicBezTo>
                  <a:cubicBezTo>
                    <a:pt x="6" y="699"/>
                    <a:pt x="6" y="699"/>
                    <a:pt x="7" y="699"/>
                  </a:cubicBezTo>
                  <a:cubicBezTo>
                    <a:pt x="24" y="703"/>
                    <a:pt x="39" y="713"/>
                    <a:pt x="48" y="728"/>
                  </a:cubicBezTo>
                  <a:cubicBezTo>
                    <a:pt x="58" y="743"/>
                    <a:pt x="61" y="761"/>
                    <a:pt x="57" y="778"/>
                  </a:cubicBezTo>
                  <a:cubicBezTo>
                    <a:pt x="56" y="780"/>
                    <a:pt x="56" y="782"/>
                    <a:pt x="55" y="784"/>
                  </a:cubicBezTo>
                  <a:close/>
                  <a:moveTo>
                    <a:pt x="294" y="536"/>
                  </a:moveTo>
                  <a:cubicBezTo>
                    <a:pt x="286" y="536"/>
                    <a:pt x="278" y="535"/>
                    <a:pt x="270" y="533"/>
                  </a:cubicBezTo>
                  <a:cubicBezTo>
                    <a:pt x="242" y="527"/>
                    <a:pt x="218" y="510"/>
                    <a:pt x="203" y="486"/>
                  </a:cubicBezTo>
                  <a:cubicBezTo>
                    <a:pt x="187" y="461"/>
                    <a:pt x="183" y="433"/>
                    <a:pt x="189" y="405"/>
                  </a:cubicBezTo>
                  <a:cubicBezTo>
                    <a:pt x="202" y="347"/>
                    <a:pt x="260" y="311"/>
                    <a:pt x="318" y="324"/>
                  </a:cubicBezTo>
                  <a:cubicBezTo>
                    <a:pt x="375" y="337"/>
                    <a:pt x="412" y="395"/>
                    <a:pt x="398" y="453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387" y="503"/>
                    <a:pt x="342" y="536"/>
                    <a:pt x="294" y="536"/>
                  </a:cubicBezTo>
                  <a:close/>
                  <a:moveTo>
                    <a:pt x="270" y="530"/>
                  </a:moveTo>
                  <a:cubicBezTo>
                    <a:pt x="326" y="542"/>
                    <a:pt x="382" y="508"/>
                    <a:pt x="394" y="452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407" y="396"/>
                    <a:pt x="372" y="341"/>
                    <a:pt x="317" y="328"/>
                  </a:cubicBezTo>
                  <a:cubicBezTo>
                    <a:pt x="261" y="315"/>
                    <a:pt x="206" y="350"/>
                    <a:pt x="193" y="406"/>
                  </a:cubicBezTo>
                  <a:cubicBezTo>
                    <a:pt x="187" y="432"/>
                    <a:pt x="191" y="460"/>
                    <a:pt x="206" y="484"/>
                  </a:cubicBezTo>
                  <a:cubicBezTo>
                    <a:pt x="221" y="507"/>
                    <a:pt x="244" y="523"/>
                    <a:pt x="270" y="5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6493799" y="2784785"/>
              <a:ext cx="890058" cy="1119706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796" y="0"/>
                  </a:moveTo>
                  <a:lnTo>
                    <a:pt x="1934" y="461"/>
                  </a:lnTo>
                  <a:lnTo>
                    <a:pt x="1137" y="2433"/>
                  </a:lnTo>
                  <a:lnTo>
                    <a:pt x="0" y="1972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6491498" y="2781563"/>
              <a:ext cx="895581" cy="1124769"/>
            </a:xfrm>
            <a:custGeom>
              <a:avLst/>
              <a:gdLst/>
              <a:ahLst/>
              <a:cxnLst/>
              <a:rect l="l" t="t" r="r" b="b"/>
              <a:pathLst>
                <a:path w="1946" h="2444" extrusionOk="0">
                  <a:moveTo>
                    <a:pt x="1147" y="2444"/>
                  </a:moveTo>
                  <a:lnTo>
                    <a:pt x="0" y="1981"/>
                  </a:lnTo>
                  <a:lnTo>
                    <a:pt x="799" y="0"/>
                  </a:lnTo>
                  <a:lnTo>
                    <a:pt x="1946" y="465"/>
                  </a:lnTo>
                  <a:lnTo>
                    <a:pt x="1147" y="2444"/>
                  </a:lnTo>
                  <a:close/>
                  <a:moveTo>
                    <a:pt x="12" y="1977"/>
                  </a:moveTo>
                  <a:lnTo>
                    <a:pt x="1140" y="2433"/>
                  </a:lnTo>
                  <a:lnTo>
                    <a:pt x="1934" y="470"/>
                  </a:lnTo>
                  <a:lnTo>
                    <a:pt x="804" y="14"/>
                  </a:lnTo>
                  <a:lnTo>
                    <a:pt x="12" y="197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6589064" y="2887413"/>
              <a:ext cx="700449" cy="912148"/>
            </a:xfrm>
            <a:custGeom>
              <a:avLst/>
              <a:gdLst/>
              <a:ahLst/>
              <a:cxnLst/>
              <a:rect l="l" t="t" r="r" b="b"/>
              <a:pathLst>
                <a:path w="661" h="860" extrusionOk="0">
                  <a:moveTo>
                    <a:pt x="653" y="206"/>
                  </a:moveTo>
                  <a:cubicBezTo>
                    <a:pt x="620" y="192"/>
                    <a:pt x="604" y="155"/>
                    <a:pt x="617" y="122"/>
                  </a:cubicBezTo>
                  <a:cubicBezTo>
                    <a:pt x="618" y="119"/>
                    <a:pt x="620" y="117"/>
                    <a:pt x="621" y="115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36" y="3"/>
                    <a:pt x="335" y="5"/>
                    <a:pt x="335" y="8"/>
                  </a:cubicBezTo>
                  <a:cubicBezTo>
                    <a:pt x="321" y="41"/>
                    <a:pt x="284" y="56"/>
                    <a:pt x="251" y="43"/>
                  </a:cubicBezTo>
                  <a:cubicBezTo>
                    <a:pt x="250" y="43"/>
                    <a:pt x="248" y="42"/>
                    <a:pt x="247" y="41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1" y="653"/>
                    <a:pt x="3" y="654"/>
                    <a:pt x="4" y="654"/>
                  </a:cubicBezTo>
                  <a:cubicBezTo>
                    <a:pt x="37" y="668"/>
                    <a:pt x="53" y="705"/>
                    <a:pt x="40" y="738"/>
                  </a:cubicBezTo>
                  <a:cubicBezTo>
                    <a:pt x="39" y="738"/>
                    <a:pt x="39" y="738"/>
                    <a:pt x="39" y="738"/>
                  </a:cubicBezTo>
                  <a:cubicBezTo>
                    <a:pt x="38" y="741"/>
                    <a:pt x="37" y="743"/>
                    <a:pt x="36" y="745"/>
                  </a:cubicBezTo>
                  <a:cubicBezTo>
                    <a:pt x="320" y="860"/>
                    <a:pt x="320" y="860"/>
                    <a:pt x="320" y="860"/>
                  </a:cubicBezTo>
                  <a:cubicBezTo>
                    <a:pt x="321" y="857"/>
                    <a:pt x="321" y="855"/>
                    <a:pt x="322" y="852"/>
                  </a:cubicBezTo>
                  <a:cubicBezTo>
                    <a:pt x="336" y="819"/>
                    <a:pt x="373" y="803"/>
                    <a:pt x="406" y="817"/>
                  </a:cubicBezTo>
                  <a:cubicBezTo>
                    <a:pt x="406" y="817"/>
                    <a:pt x="406" y="817"/>
                    <a:pt x="406" y="817"/>
                  </a:cubicBezTo>
                  <a:cubicBezTo>
                    <a:pt x="409" y="818"/>
                    <a:pt x="411" y="819"/>
                    <a:pt x="413" y="820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58" y="208"/>
                    <a:pt x="656" y="207"/>
                    <a:pt x="653" y="206"/>
                  </a:cubicBezTo>
                  <a:close/>
                  <a:moveTo>
                    <a:pt x="291" y="528"/>
                  </a:moveTo>
                  <a:cubicBezTo>
                    <a:pt x="237" y="507"/>
                    <a:pt x="211" y="445"/>
                    <a:pt x="233" y="391"/>
                  </a:cubicBezTo>
                  <a:cubicBezTo>
                    <a:pt x="254" y="337"/>
                    <a:pt x="316" y="311"/>
                    <a:pt x="370" y="333"/>
                  </a:cubicBezTo>
                  <a:cubicBezTo>
                    <a:pt x="424" y="355"/>
                    <a:pt x="450" y="416"/>
                    <a:pt x="428" y="470"/>
                  </a:cubicBezTo>
                  <a:cubicBezTo>
                    <a:pt x="406" y="524"/>
                    <a:pt x="345" y="550"/>
                    <a:pt x="291" y="529"/>
                  </a:cubicBezTo>
                  <a:cubicBezTo>
                    <a:pt x="291" y="528"/>
                    <a:pt x="291" y="528"/>
                    <a:pt x="291" y="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6586763" y="2884192"/>
              <a:ext cx="705051" cy="918592"/>
            </a:xfrm>
            <a:custGeom>
              <a:avLst/>
              <a:gdLst/>
              <a:ahLst/>
              <a:cxnLst/>
              <a:rect l="l" t="t" r="r" b="b"/>
              <a:pathLst>
                <a:path w="665" h="866" extrusionOk="0">
                  <a:moveTo>
                    <a:pt x="323" y="866"/>
                  </a:moveTo>
                  <a:cubicBezTo>
                    <a:pt x="321" y="865"/>
                    <a:pt x="321" y="865"/>
                    <a:pt x="321" y="865"/>
                  </a:cubicBezTo>
                  <a:cubicBezTo>
                    <a:pt x="35" y="749"/>
                    <a:pt x="35" y="749"/>
                    <a:pt x="35" y="749"/>
                  </a:cubicBezTo>
                  <a:cubicBezTo>
                    <a:pt x="36" y="747"/>
                    <a:pt x="36" y="747"/>
                    <a:pt x="36" y="747"/>
                  </a:cubicBezTo>
                  <a:cubicBezTo>
                    <a:pt x="38" y="745"/>
                    <a:pt x="39" y="743"/>
                    <a:pt x="40" y="740"/>
                  </a:cubicBezTo>
                  <a:cubicBezTo>
                    <a:pt x="52" y="708"/>
                    <a:pt x="37" y="672"/>
                    <a:pt x="5" y="659"/>
                  </a:cubicBezTo>
                  <a:cubicBezTo>
                    <a:pt x="4" y="659"/>
                    <a:pt x="4" y="659"/>
                    <a:pt x="3" y="658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2" y="44"/>
                    <a:pt x="253" y="44"/>
                    <a:pt x="254" y="44"/>
                  </a:cubicBezTo>
                  <a:cubicBezTo>
                    <a:pt x="285" y="57"/>
                    <a:pt x="322" y="42"/>
                    <a:pt x="335" y="10"/>
                  </a:cubicBezTo>
                  <a:cubicBezTo>
                    <a:pt x="336" y="7"/>
                    <a:pt x="336" y="5"/>
                    <a:pt x="337" y="3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626" y="117"/>
                    <a:pt x="626" y="117"/>
                    <a:pt x="626" y="117"/>
                  </a:cubicBezTo>
                  <a:cubicBezTo>
                    <a:pt x="625" y="119"/>
                    <a:pt x="625" y="119"/>
                    <a:pt x="625" y="119"/>
                  </a:cubicBezTo>
                  <a:cubicBezTo>
                    <a:pt x="623" y="121"/>
                    <a:pt x="622" y="123"/>
                    <a:pt x="621" y="126"/>
                  </a:cubicBezTo>
                  <a:cubicBezTo>
                    <a:pt x="608" y="157"/>
                    <a:pt x="624" y="194"/>
                    <a:pt x="656" y="207"/>
                  </a:cubicBezTo>
                  <a:cubicBezTo>
                    <a:pt x="656" y="207"/>
                    <a:pt x="656" y="207"/>
                    <a:pt x="656" y="207"/>
                  </a:cubicBezTo>
                  <a:cubicBezTo>
                    <a:pt x="658" y="208"/>
                    <a:pt x="661" y="209"/>
                    <a:pt x="663" y="209"/>
                  </a:cubicBezTo>
                  <a:cubicBezTo>
                    <a:pt x="665" y="210"/>
                    <a:pt x="665" y="210"/>
                    <a:pt x="665" y="210"/>
                  </a:cubicBezTo>
                  <a:cubicBezTo>
                    <a:pt x="416" y="826"/>
                    <a:pt x="416" y="826"/>
                    <a:pt x="416" y="826"/>
                  </a:cubicBezTo>
                  <a:cubicBezTo>
                    <a:pt x="414" y="825"/>
                    <a:pt x="414" y="825"/>
                    <a:pt x="414" y="825"/>
                  </a:cubicBezTo>
                  <a:cubicBezTo>
                    <a:pt x="412" y="824"/>
                    <a:pt x="410" y="823"/>
                    <a:pt x="407" y="822"/>
                  </a:cubicBezTo>
                  <a:cubicBezTo>
                    <a:pt x="392" y="815"/>
                    <a:pt x="375" y="816"/>
                    <a:pt x="360" y="822"/>
                  </a:cubicBezTo>
                  <a:cubicBezTo>
                    <a:pt x="344" y="829"/>
                    <a:pt x="333" y="841"/>
                    <a:pt x="326" y="856"/>
                  </a:cubicBezTo>
                  <a:cubicBezTo>
                    <a:pt x="325" y="858"/>
                    <a:pt x="325" y="861"/>
                    <a:pt x="324" y="863"/>
                  </a:cubicBezTo>
                  <a:lnTo>
                    <a:pt x="323" y="866"/>
                  </a:lnTo>
                  <a:close/>
                  <a:moveTo>
                    <a:pt x="41" y="747"/>
                  </a:moveTo>
                  <a:cubicBezTo>
                    <a:pt x="321" y="860"/>
                    <a:pt x="321" y="860"/>
                    <a:pt x="321" y="860"/>
                  </a:cubicBezTo>
                  <a:cubicBezTo>
                    <a:pt x="321" y="858"/>
                    <a:pt x="322" y="856"/>
                    <a:pt x="323" y="855"/>
                  </a:cubicBezTo>
                  <a:cubicBezTo>
                    <a:pt x="329" y="838"/>
                    <a:pt x="342" y="825"/>
                    <a:pt x="358" y="818"/>
                  </a:cubicBezTo>
                  <a:cubicBezTo>
                    <a:pt x="374" y="811"/>
                    <a:pt x="392" y="811"/>
                    <a:pt x="409" y="818"/>
                  </a:cubicBezTo>
                  <a:cubicBezTo>
                    <a:pt x="411" y="819"/>
                    <a:pt x="413" y="819"/>
                    <a:pt x="414" y="820"/>
                  </a:cubicBezTo>
                  <a:cubicBezTo>
                    <a:pt x="660" y="213"/>
                    <a:pt x="660" y="213"/>
                    <a:pt x="660" y="213"/>
                  </a:cubicBezTo>
                  <a:cubicBezTo>
                    <a:pt x="658" y="212"/>
                    <a:pt x="656" y="211"/>
                    <a:pt x="654" y="210"/>
                  </a:cubicBezTo>
                  <a:cubicBezTo>
                    <a:pt x="620" y="197"/>
                    <a:pt x="604" y="158"/>
                    <a:pt x="618" y="124"/>
                  </a:cubicBezTo>
                  <a:cubicBezTo>
                    <a:pt x="618" y="122"/>
                    <a:pt x="619" y="120"/>
                    <a:pt x="620" y="11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8"/>
                    <a:pt x="339" y="9"/>
                    <a:pt x="338" y="11"/>
                  </a:cubicBezTo>
                  <a:cubicBezTo>
                    <a:pt x="325" y="45"/>
                    <a:pt x="286" y="62"/>
                    <a:pt x="252" y="48"/>
                  </a:cubicBezTo>
                  <a:cubicBezTo>
                    <a:pt x="251" y="48"/>
                    <a:pt x="251" y="47"/>
                    <a:pt x="250" y="47"/>
                  </a:cubicBezTo>
                  <a:cubicBezTo>
                    <a:pt x="5" y="655"/>
                    <a:pt x="5" y="655"/>
                    <a:pt x="5" y="655"/>
                  </a:cubicBezTo>
                  <a:cubicBezTo>
                    <a:pt x="5" y="655"/>
                    <a:pt x="6" y="655"/>
                    <a:pt x="7" y="655"/>
                  </a:cubicBezTo>
                  <a:cubicBezTo>
                    <a:pt x="41" y="669"/>
                    <a:pt x="57" y="708"/>
                    <a:pt x="43" y="742"/>
                  </a:cubicBezTo>
                  <a:cubicBezTo>
                    <a:pt x="43" y="744"/>
                    <a:pt x="42" y="745"/>
                    <a:pt x="41" y="747"/>
                  </a:cubicBezTo>
                  <a:close/>
                  <a:moveTo>
                    <a:pt x="332" y="541"/>
                  </a:moveTo>
                  <a:cubicBezTo>
                    <a:pt x="319" y="541"/>
                    <a:pt x="305" y="539"/>
                    <a:pt x="292" y="533"/>
                  </a:cubicBezTo>
                  <a:cubicBezTo>
                    <a:pt x="283" y="530"/>
                    <a:pt x="283" y="530"/>
                    <a:pt x="283" y="530"/>
                  </a:cubicBezTo>
                  <a:cubicBezTo>
                    <a:pt x="284" y="530"/>
                    <a:pt x="284" y="530"/>
                    <a:pt x="284" y="530"/>
                  </a:cubicBezTo>
                  <a:cubicBezTo>
                    <a:pt x="235" y="505"/>
                    <a:pt x="212" y="445"/>
                    <a:pt x="233" y="393"/>
                  </a:cubicBezTo>
                  <a:cubicBezTo>
                    <a:pt x="255" y="338"/>
                    <a:pt x="318" y="312"/>
                    <a:pt x="373" y="334"/>
                  </a:cubicBezTo>
                  <a:cubicBezTo>
                    <a:pt x="428" y="356"/>
                    <a:pt x="454" y="419"/>
                    <a:pt x="432" y="474"/>
                  </a:cubicBezTo>
                  <a:cubicBezTo>
                    <a:pt x="421" y="501"/>
                    <a:pt x="401" y="521"/>
                    <a:pt x="374" y="533"/>
                  </a:cubicBezTo>
                  <a:cubicBezTo>
                    <a:pt x="361" y="538"/>
                    <a:pt x="347" y="541"/>
                    <a:pt x="332" y="541"/>
                  </a:cubicBezTo>
                  <a:close/>
                  <a:moveTo>
                    <a:pt x="296" y="530"/>
                  </a:moveTo>
                  <a:cubicBezTo>
                    <a:pt x="321" y="540"/>
                    <a:pt x="348" y="539"/>
                    <a:pt x="373" y="529"/>
                  </a:cubicBezTo>
                  <a:cubicBezTo>
                    <a:pt x="398" y="518"/>
                    <a:pt x="418" y="498"/>
                    <a:pt x="428" y="472"/>
                  </a:cubicBezTo>
                  <a:cubicBezTo>
                    <a:pt x="450" y="420"/>
                    <a:pt x="424" y="359"/>
                    <a:pt x="371" y="338"/>
                  </a:cubicBezTo>
                  <a:cubicBezTo>
                    <a:pt x="318" y="316"/>
                    <a:pt x="258" y="342"/>
                    <a:pt x="236" y="395"/>
                  </a:cubicBezTo>
                  <a:cubicBezTo>
                    <a:pt x="215" y="448"/>
                    <a:pt x="241" y="508"/>
                    <a:pt x="294" y="530"/>
                  </a:cubicBezTo>
                  <a:lnTo>
                    <a:pt x="296" y="5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6497020" y="2859800"/>
              <a:ext cx="1029964" cy="1124308"/>
            </a:xfrm>
            <a:custGeom>
              <a:avLst/>
              <a:gdLst/>
              <a:ahLst/>
              <a:cxnLst/>
              <a:rect l="l" t="t" r="r" b="b"/>
              <a:pathLst>
                <a:path w="2238" h="2443" extrusionOk="0">
                  <a:moveTo>
                    <a:pt x="1243" y="0"/>
                  </a:moveTo>
                  <a:lnTo>
                    <a:pt x="2238" y="719"/>
                  </a:lnTo>
                  <a:lnTo>
                    <a:pt x="994" y="2443"/>
                  </a:lnTo>
                  <a:lnTo>
                    <a:pt x="0" y="1724"/>
                  </a:lnTo>
                  <a:lnTo>
                    <a:pt x="12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6493799" y="2856579"/>
              <a:ext cx="1036407" cy="1130751"/>
            </a:xfrm>
            <a:custGeom>
              <a:avLst/>
              <a:gdLst/>
              <a:ahLst/>
              <a:cxnLst/>
              <a:rect l="l" t="t" r="r" b="b"/>
              <a:pathLst>
                <a:path w="2252" h="2457" extrusionOk="0">
                  <a:moveTo>
                    <a:pt x="1001" y="2457"/>
                  </a:moveTo>
                  <a:lnTo>
                    <a:pt x="999" y="2454"/>
                  </a:lnTo>
                  <a:lnTo>
                    <a:pt x="0" y="1731"/>
                  </a:lnTo>
                  <a:lnTo>
                    <a:pt x="2" y="1728"/>
                  </a:lnTo>
                  <a:lnTo>
                    <a:pt x="1250" y="0"/>
                  </a:lnTo>
                  <a:lnTo>
                    <a:pt x="1252" y="3"/>
                  </a:lnTo>
                  <a:lnTo>
                    <a:pt x="2252" y="724"/>
                  </a:lnTo>
                  <a:lnTo>
                    <a:pt x="2250" y="729"/>
                  </a:lnTo>
                  <a:lnTo>
                    <a:pt x="1001" y="2457"/>
                  </a:lnTo>
                  <a:close/>
                  <a:moveTo>
                    <a:pt x="11" y="1731"/>
                  </a:moveTo>
                  <a:lnTo>
                    <a:pt x="999" y="2443"/>
                  </a:lnTo>
                  <a:lnTo>
                    <a:pt x="2238" y="726"/>
                  </a:lnTo>
                  <a:lnTo>
                    <a:pt x="1250" y="12"/>
                  </a:lnTo>
                  <a:lnTo>
                    <a:pt x="11" y="17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6615296" y="2979917"/>
              <a:ext cx="792952" cy="880854"/>
            </a:xfrm>
            <a:custGeom>
              <a:avLst/>
              <a:gdLst/>
              <a:ahLst/>
              <a:cxnLst/>
              <a:rect l="l" t="t" r="r" b="b"/>
              <a:pathLst>
                <a:path w="748" h="831" extrusionOk="0">
                  <a:moveTo>
                    <a:pt x="741" y="275"/>
                  </a:moveTo>
                  <a:cubicBezTo>
                    <a:pt x="712" y="255"/>
                    <a:pt x="706" y="214"/>
                    <a:pt x="727" y="186"/>
                  </a:cubicBezTo>
                  <a:cubicBezTo>
                    <a:pt x="728" y="183"/>
                    <a:pt x="730" y="181"/>
                    <a:pt x="732" y="179"/>
                  </a:cubicBezTo>
                  <a:cubicBezTo>
                    <a:pt x="484" y="0"/>
                    <a:pt x="484" y="0"/>
                    <a:pt x="484" y="0"/>
                  </a:cubicBezTo>
                  <a:cubicBezTo>
                    <a:pt x="482" y="3"/>
                    <a:pt x="481" y="5"/>
                    <a:pt x="479" y="7"/>
                  </a:cubicBezTo>
                  <a:cubicBezTo>
                    <a:pt x="459" y="36"/>
                    <a:pt x="419" y="42"/>
                    <a:pt x="390" y="22"/>
                  </a:cubicBezTo>
                  <a:cubicBezTo>
                    <a:pt x="390" y="22"/>
                    <a:pt x="390" y="22"/>
                    <a:pt x="390" y="22"/>
                  </a:cubicBezTo>
                  <a:cubicBezTo>
                    <a:pt x="389" y="21"/>
                    <a:pt x="388" y="20"/>
                    <a:pt x="387" y="19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1" y="555"/>
                    <a:pt x="3" y="555"/>
                    <a:pt x="4" y="556"/>
                  </a:cubicBezTo>
                  <a:cubicBezTo>
                    <a:pt x="32" y="577"/>
                    <a:pt x="39" y="617"/>
                    <a:pt x="18" y="646"/>
                  </a:cubicBezTo>
                  <a:cubicBezTo>
                    <a:pt x="17" y="648"/>
                    <a:pt x="15" y="650"/>
                    <a:pt x="13" y="652"/>
                  </a:cubicBezTo>
                  <a:cubicBezTo>
                    <a:pt x="261" y="831"/>
                    <a:pt x="261" y="831"/>
                    <a:pt x="261" y="831"/>
                  </a:cubicBezTo>
                  <a:cubicBezTo>
                    <a:pt x="263" y="829"/>
                    <a:pt x="264" y="827"/>
                    <a:pt x="265" y="825"/>
                  </a:cubicBezTo>
                  <a:cubicBezTo>
                    <a:pt x="286" y="796"/>
                    <a:pt x="326" y="789"/>
                    <a:pt x="355" y="810"/>
                  </a:cubicBezTo>
                  <a:cubicBezTo>
                    <a:pt x="355" y="810"/>
                    <a:pt x="355" y="810"/>
                    <a:pt x="355" y="810"/>
                  </a:cubicBezTo>
                  <a:cubicBezTo>
                    <a:pt x="357" y="812"/>
                    <a:pt x="359" y="813"/>
                    <a:pt x="361" y="815"/>
                  </a:cubicBezTo>
                  <a:cubicBezTo>
                    <a:pt x="748" y="280"/>
                    <a:pt x="748" y="280"/>
                    <a:pt x="748" y="280"/>
                  </a:cubicBezTo>
                  <a:cubicBezTo>
                    <a:pt x="746" y="278"/>
                    <a:pt x="743" y="277"/>
                    <a:pt x="741" y="275"/>
                  </a:cubicBezTo>
                  <a:close/>
                  <a:moveTo>
                    <a:pt x="312" y="502"/>
                  </a:moveTo>
                  <a:cubicBezTo>
                    <a:pt x="265" y="468"/>
                    <a:pt x="254" y="402"/>
                    <a:pt x="288" y="355"/>
                  </a:cubicBezTo>
                  <a:cubicBezTo>
                    <a:pt x="323" y="308"/>
                    <a:pt x="388" y="297"/>
                    <a:pt x="436" y="331"/>
                  </a:cubicBezTo>
                  <a:cubicBezTo>
                    <a:pt x="483" y="365"/>
                    <a:pt x="494" y="431"/>
                    <a:pt x="459" y="479"/>
                  </a:cubicBezTo>
                  <a:cubicBezTo>
                    <a:pt x="459" y="479"/>
                    <a:pt x="459" y="479"/>
                    <a:pt x="459" y="479"/>
                  </a:cubicBezTo>
                  <a:cubicBezTo>
                    <a:pt x="425" y="526"/>
                    <a:pt x="359" y="536"/>
                    <a:pt x="312" y="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6612535" y="2976695"/>
              <a:ext cx="798935" cy="887297"/>
            </a:xfrm>
            <a:custGeom>
              <a:avLst/>
              <a:gdLst/>
              <a:ahLst/>
              <a:cxnLst/>
              <a:rect l="l" t="t" r="r" b="b"/>
              <a:pathLst>
                <a:path w="754" h="837" extrusionOk="0">
                  <a:moveTo>
                    <a:pt x="265" y="837"/>
                  </a:moveTo>
                  <a:cubicBezTo>
                    <a:pt x="13" y="655"/>
                    <a:pt x="13" y="655"/>
                    <a:pt x="13" y="655"/>
                  </a:cubicBezTo>
                  <a:cubicBezTo>
                    <a:pt x="15" y="654"/>
                    <a:pt x="15" y="654"/>
                    <a:pt x="15" y="654"/>
                  </a:cubicBezTo>
                  <a:cubicBezTo>
                    <a:pt x="16" y="652"/>
                    <a:pt x="18" y="650"/>
                    <a:pt x="20" y="648"/>
                  </a:cubicBezTo>
                  <a:cubicBezTo>
                    <a:pt x="40" y="620"/>
                    <a:pt x="33" y="581"/>
                    <a:pt x="5" y="561"/>
                  </a:cubicBezTo>
                  <a:cubicBezTo>
                    <a:pt x="5" y="560"/>
                    <a:pt x="4" y="560"/>
                    <a:pt x="3" y="559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92" y="21"/>
                    <a:pt x="392" y="21"/>
                    <a:pt x="392" y="21"/>
                  </a:cubicBezTo>
                  <a:cubicBezTo>
                    <a:pt x="392" y="22"/>
                    <a:pt x="393" y="22"/>
                    <a:pt x="394" y="23"/>
                  </a:cubicBezTo>
                  <a:cubicBezTo>
                    <a:pt x="407" y="33"/>
                    <a:pt x="424" y="37"/>
                    <a:pt x="440" y="34"/>
                  </a:cubicBezTo>
                  <a:cubicBezTo>
                    <a:pt x="457" y="31"/>
                    <a:pt x="471" y="22"/>
                    <a:pt x="481" y="9"/>
                  </a:cubicBezTo>
                  <a:cubicBezTo>
                    <a:pt x="482" y="7"/>
                    <a:pt x="484" y="5"/>
                    <a:pt x="485" y="2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738" y="182"/>
                    <a:pt x="738" y="182"/>
                    <a:pt x="738" y="182"/>
                  </a:cubicBezTo>
                  <a:cubicBezTo>
                    <a:pt x="736" y="184"/>
                    <a:pt x="736" y="184"/>
                    <a:pt x="736" y="184"/>
                  </a:cubicBezTo>
                  <a:cubicBezTo>
                    <a:pt x="734" y="186"/>
                    <a:pt x="733" y="188"/>
                    <a:pt x="731" y="190"/>
                  </a:cubicBezTo>
                  <a:cubicBezTo>
                    <a:pt x="711" y="218"/>
                    <a:pt x="717" y="257"/>
                    <a:pt x="745" y="277"/>
                  </a:cubicBezTo>
                  <a:cubicBezTo>
                    <a:pt x="747" y="278"/>
                    <a:pt x="750" y="280"/>
                    <a:pt x="752" y="281"/>
                  </a:cubicBezTo>
                  <a:cubicBezTo>
                    <a:pt x="754" y="282"/>
                    <a:pt x="754" y="282"/>
                    <a:pt x="754" y="282"/>
                  </a:cubicBezTo>
                  <a:cubicBezTo>
                    <a:pt x="753" y="284"/>
                    <a:pt x="753" y="284"/>
                    <a:pt x="753" y="284"/>
                  </a:cubicBezTo>
                  <a:cubicBezTo>
                    <a:pt x="365" y="821"/>
                    <a:pt x="365" y="821"/>
                    <a:pt x="365" y="821"/>
                  </a:cubicBezTo>
                  <a:cubicBezTo>
                    <a:pt x="363" y="820"/>
                    <a:pt x="363" y="820"/>
                    <a:pt x="363" y="820"/>
                  </a:cubicBezTo>
                  <a:cubicBezTo>
                    <a:pt x="361" y="818"/>
                    <a:pt x="359" y="816"/>
                    <a:pt x="357" y="815"/>
                  </a:cubicBezTo>
                  <a:cubicBezTo>
                    <a:pt x="344" y="805"/>
                    <a:pt x="327" y="801"/>
                    <a:pt x="311" y="804"/>
                  </a:cubicBezTo>
                  <a:cubicBezTo>
                    <a:pt x="294" y="806"/>
                    <a:pt x="280" y="815"/>
                    <a:pt x="270" y="829"/>
                  </a:cubicBezTo>
                  <a:cubicBezTo>
                    <a:pt x="269" y="831"/>
                    <a:pt x="267" y="833"/>
                    <a:pt x="266" y="835"/>
                  </a:cubicBezTo>
                  <a:lnTo>
                    <a:pt x="265" y="837"/>
                  </a:lnTo>
                  <a:close/>
                  <a:moveTo>
                    <a:pt x="19" y="655"/>
                  </a:moveTo>
                  <a:cubicBezTo>
                    <a:pt x="264" y="831"/>
                    <a:pt x="264" y="831"/>
                    <a:pt x="264" y="831"/>
                  </a:cubicBezTo>
                  <a:cubicBezTo>
                    <a:pt x="265" y="830"/>
                    <a:pt x="266" y="828"/>
                    <a:pt x="267" y="826"/>
                  </a:cubicBezTo>
                  <a:cubicBezTo>
                    <a:pt x="277" y="812"/>
                    <a:pt x="293" y="803"/>
                    <a:pt x="310" y="800"/>
                  </a:cubicBezTo>
                  <a:cubicBezTo>
                    <a:pt x="328" y="797"/>
                    <a:pt x="345" y="801"/>
                    <a:pt x="359" y="811"/>
                  </a:cubicBezTo>
                  <a:cubicBezTo>
                    <a:pt x="361" y="813"/>
                    <a:pt x="363" y="814"/>
                    <a:pt x="364" y="815"/>
                  </a:cubicBezTo>
                  <a:cubicBezTo>
                    <a:pt x="748" y="283"/>
                    <a:pt x="748" y="283"/>
                    <a:pt x="748" y="283"/>
                  </a:cubicBezTo>
                  <a:cubicBezTo>
                    <a:pt x="746" y="282"/>
                    <a:pt x="745" y="281"/>
                    <a:pt x="743" y="280"/>
                  </a:cubicBezTo>
                  <a:cubicBezTo>
                    <a:pt x="743" y="280"/>
                    <a:pt x="743" y="280"/>
                    <a:pt x="743" y="280"/>
                  </a:cubicBezTo>
                  <a:cubicBezTo>
                    <a:pt x="713" y="259"/>
                    <a:pt x="707" y="217"/>
                    <a:pt x="728" y="187"/>
                  </a:cubicBezTo>
                  <a:cubicBezTo>
                    <a:pt x="729" y="186"/>
                    <a:pt x="730" y="184"/>
                    <a:pt x="732" y="183"/>
                  </a:cubicBezTo>
                  <a:cubicBezTo>
                    <a:pt x="487" y="6"/>
                    <a:pt x="487" y="6"/>
                    <a:pt x="487" y="6"/>
                  </a:cubicBezTo>
                  <a:cubicBezTo>
                    <a:pt x="486" y="8"/>
                    <a:pt x="485" y="10"/>
                    <a:pt x="484" y="11"/>
                  </a:cubicBezTo>
                  <a:cubicBezTo>
                    <a:pt x="474" y="26"/>
                    <a:pt x="458" y="35"/>
                    <a:pt x="441" y="38"/>
                  </a:cubicBezTo>
                  <a:cubicBezTo>
                    <a:pt x="423" y="41"/>
                    <a:pt x="406" y="37"/>
                    <a:pt x="392" y="26"/>
                  </a:cubicBezTo>
                  <a:cubicBezTo>
                    <a:pt x="391" y="26"/>
                    <a:pt x="390" y="25"/>
                    <a:pt x="390" y="25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7" y="557"/>
                    <a:pt x="7" y="557"/>
                    <a:pt x="8" y="558"/>
                  </a:cubicBezTo>
                  <a:cubicBezTo>
                    <a:pt x="37" y="579"/>
                    <a:pt x="44" y="620"/>
                    <a:pt x="23" y="650"/>
                  </a:cubicBezTo>
                  <a:cubicBezTo>
                    <a:pt x="22" y="652"/>
                    <a:pt x="20" y="653"/>
                    <a:pt x="19" y="655"/>
                  </a:cubicBezTo>
                  <a:close/>
                  <a:moveTo>
                    <a:pt x="377" y="527"/>
                  </a:moveTo>
                  <a:cubicBezTo>
                    <a:pt x="355" y="527"/>
                    <a:pt x="333" y="521"/>
                    <a:pt x="314" y="507"/>
                  </a:cubicBezTo>
                  <a:cubicBezTo>
                    <a:pt x="266" y="472"/>
                    <a:pt x="255" y="405"/>
                    <a:pt x="290" y="357"/>
                  </a:cubicBezTo>
                  <a:cubicBezTo>
                    <a:pt x="325" y="309"/>
                    <a:pt x="392" y="298"/>
                    <a:pt x="440" y="333"/>
                  </a:cubicBezTo>
                  <a:cubicBezTo>
                    <a:pt x="488" y="367"/>
                    <a:pt x="499" y="434"/>
                    <a:pt x="464" y="482"/>
                  </a:cubicBezTo>
                  <a:cubicBezTo>
                    <a:pt x="464" y="482"/>
                    <a:pt x="464" y="482"/>
                    <a:pt x="464" y="482"/>
                  </a:cubicBezTo>
                  <a:cubicBezTo>
                    <a:pt x="464" y="483"/>
                    <a:pt x="464" y="483"/>
                    <a:pt x="464" y="483"/>
                  </a:cubicBezTo>
                  <a:cubicBezTo>
                    <a:pt x="443" y="512"/>
                    <a:pt x="410" y="527"/>
                    <a:pt x="377" y="527"/>
                  </a:cubicBezTo>
                  <a:close/>
                  <a:moveTo>
                    <a:pt x="316" y="504"/>
                  </a:moveTo>
                  <a:cubicBezTo>
                    <a:pt x="362" y="537"/>
                    <a:pt x="427" y="527"/>
                    <a:pt x="460" y="481"/>
                  </a:cubicBezTo>
                  <a:cubicBezTo>
                    <a:pt x="460" y="481"/>
                    <a:pt x="460" y="481"/>
                    <a:pt x="460" y="481"/>
                  </a:cubicBezTo>
                  <a:cubicBezTo>
                    <a:pt x="461" y="480"/>
                    <a:pt x="461" y="480"/>
                    <a:pt x="461" y="480"/>
                  </a:cubicBezTo>
                  <a:cubicBezTo>
                    <a:pt x="477" y="458"/>
                    <a:pt x="483" y="431"/>
                    <a:pt x="479" y="403"/>
                  </a:cubicBezTo>
                  <a:cubicBezTo>
                    <a:pt x="475" y="376"/>
                    <a:pt x="460" y="352"/>
                    <a:pt x="438" y="336"/>
                  </a:cubicBezTo>
                  <a:cubicBezTo>
                    <a:pt x="391" y="303"/>
                    <a:pt x="326" y="313"/>
                    <a:pt x="293" y="359"/>
                  </a:cubicBezTo>
                  <a:cubicBezTo>
                    <a:pt x="260" y="406"/>
                    <a:pt x="270" y="470"/>
                    <a:pt x="316" y="5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6512668" y="3019035"/>
              <a:ext cx="1121547" cy="1040089"/>
            </a:xfrm>
            <a:custGeom>
              <a:avLst/>
              <a:gdLst/>
              <a:ahLst/>
              <a:cxnLst/>
              <a:rect l="l" t="t" r="r" b="b"/>
              <a:pathLst>
                <a:path w="2437" h="2260" extrusionOk="0">
                  <a:moveTo>
                    <a:pt x="1697" y="0"/>
                  </a:moveTo>
                  <a:lnTo>
                    <a:pt x="2437" y="981"/>
                  </a:lnTo>
                  <a:lnTo>
                    <a:pt x="737" y="2260"/>
                  </a:lnTo>
                  <a:lnTo>
                    <a:pt x="0" y="1279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6509446" y="3015813"/>
              <a:ext cx="1127530" cy="1046532"/>
            </a:xfrm>
            <a:custGeom>
              <a:avLst/>
              <a:gdLst/>
              <a:ahLst/>
              <a:cxnLst/>
              <a:rect l="l" t="t" r="r" b="b"/>
              <a:pathLst>
                <a:path w="2450" h="2274" extrusionOk="0">
                  <a:moveTo>
                    <a:pt x="744" y="2274"/>
                  </a:moveTo>
                  <a:lnTo>
                    <a:pt x="742" y="2270"/>
                  </a:lnTo>
                  <a:lnTo>
                    <a:pt x="0" y="1283"/>
                  </a:lnTo>
                  <a:lnTo>
                    <a:pt x="5" y="1281"/>
                  </a:lnTo>
                  <a:lnTo>
                    <a:pt x="1707" y="0"/>
                  </a:lnTo>
                  <a:lnTo>
                    <a:pt x="1709" y="5"/>
                  </a:lnTo>
                  <a:lnTo>
                    <a:pt x="2450" y="988"/>
                  </a:lnTo>
                  <a:lnTo>
                    <a:pt x="2446" y="993"/>
                  </a:lnTo>
                  <a:lnTo>
                    <a:pt x="744" y="2274"/>
                  </a:lnTo>
                  <a:close/>
                  <a:moveTo>
                    <a:pt x="14" y="1286"/>
                  </a:moveTo>
                  <a:lnTo>
                    <a:pt x="746" y="2260"/>
                  </a:lnTo>
                  <a:lnTo>
                    <a:pt x="2437" y="988"/>
                  </a:lnTo>
                  <a:lnTo>
                    <a:pt x="1704" y="14"/>
                  </a:lnTo>
                  <a:lnTo>
                    <a:pt x="14" y="12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6634625" y="3140072"/>
              <a:ext cx="875331" cy="798475"/>
            </a:xfrm>
            <a:custGeom>
              <a:avLst/>
              <a:gdLst/>
              <a:ahLst/>
              <a:cxnLst/>
              <a:rect l="l" t="t" r="r" b="b"/>
              <a:pathLst>
                <a:path w="826" h="753" extrusionOk="0">
                  <a:moveTo>
                    <a:pt x="806" y="350"/>
                  </a:moveTo>
                  <a:cubicBezTo>
                    <a:pt x="785" y="322"/>
                    <a:pt x="791" y="281"/>
                    <a:pt x="819" y="260"/>
                  </a:cubicBezTo>
                  <a:cubicBezTo>
                    <a:pt x="821" y="258"/>
                    <a:pt x="824" y="257"/>
                    <a:pt x="826" y="255"/>
                  </a:cubicBezTo>
                  <a:cubicBezTo>
                    <a:pt x="642" y="11"/>
                    <a:pt x="642" y="11"/>
                    <a:pt x="642" y="11"/>
                  </a:cubicBezTo>
                  <a:cubicBezTo>
                    <a:pt x="640" y="13"/>
                    <a:pt x="638" y="15"/>
                    <a:pt x="636" y="16"/>
                  </a:cubicBezTo>
                  <a:cubicBezTo>
                    <a:pt x="608" y="38"/>
                    <a:pt x="567" y="32"/>
                    <a:pt x="546" y="3"/>
                  </a:cubicBezTo>
                  <a:cubicBezTo>
                    <a:pt x="545" y="2"/>
                    <a:pt x="544" y="1"/>
                    <a:pt x="544" y="0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7" y="398"/>
                    <a:pt x="18" y="399"/>
                    <a:pt x="19" y="400"/>
                  </a:cubicBezTo>
                  <a:cubicBezTo>
                    <a:pt x="40" y="428"/>
                    <a:pt x="35" y="468"/>
                    <a:pt x="6" y="490"/>
                  </a:cubicBezTo>
                  <a:cubicBezTo>
                    <a:pt x="4" y="491"/>
                    <a:pt x="2" y="493"/>
                    <a:pt x="0" y="494"/>
                  </a:cubicBezTo>
                  <a:cubicBezTo>
                    <a:pt x="184" y="739"/>
                    <a:pt x="184" y="739"/>
                    <a:pt x="184" y="739"/>
                  </a:cubicBezTo>
                  <a:cubicBezTo>
                    <a:pt x="186" y="737"/>
                    <a:pt x="188" y="735"/>
                    <a:pt x="190" y="733"/>
                  </a:cubicBezTo>
                  <a:cubicBezTo>
                    <a:pt x="218" y="712"/>
                    <a:pt x="258" y="718"/>
                    <a:pt x="280" y="746"/>
                  </a:cubicBezTo>
                  <a:cubicBezTo>
                    <a:pt x="280" y="746"/>
                    <a:pt x="280" y="746"/>
                    <a:pt x="280" y="746"/>
                  </a:cubicBezTo>
                  <a:cubicBezTo>
                    <a:pt x="281" y="748"/>
                    <a:pt x="283" y="751"/>
                    <a:pt x="284" y="753"/>
                  </a:cubicBezTo>
                  <a:cubicBezTo>
                    <a:pt x="812" y="356"/>
                    <a:pt x="812" y="356"/>
                    <a:pt x="812" y="356"/>
                  </a:cubicBezTo>
                  <a:cubicBezTo>
                    <a:pt x="810" y="354"/>
                    <a:pt x="808" y="352"/>
                    <a:pt x="806" y="350"/>
                  </a:cubicBezTo>
                  <a:close/>
                  <a:moveTo>
                    <a:pt x="330" y="440"/>
                  </a:moveTo>
                  <a:cubicBezTo>
                    <a:pt x="295" y="393"/>
                    <a:pt x="304" y="327"/>
                    <a:pt x="351" y="292"/>
                  </a:cubicBezTo>
                  <a:cubicBezTo>
                    <a:pt x="397" y="257"/>
                    <a:pt x="463" y="266"/>
                    <a:pt x="498" y="313"/>
                  </a:cubicBezTo>
                  <a:cubicBezTo>
                    <a:pt x="533" y="359"/>
                    <a:pt x="524" y="426"/>
                    <a:pt x="477" y="461"/>
                  </a:cubicBezTo>
                  <a:cubicBezTo>
                    <a:pt x="477" y="461"/>
                    <a:pt x="477" y="461"/>
                    <a:pt x="477" y="461"/>
                  </a:cubicBezTo>
                  <a:cubicBezTo>
                    <a:pt x="431" y="496"/>
                    <a:pt x="365" y="486"/>
                    <a:pt x="330" y="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6631403" y="3136850"/>
              <a:ext cx="881774" cy="804458"/>
            </a:xfrm>
            <a:custGeom>
              <a:avLst/>
              <a:gdLst/>
              <a:ahLst/>
              <a:cxnLst/>
              <a:rect l="l" t="t" r="r" b="b"/>
              <a:pathLst>
                <a:path w="832" h="759" extrusionOk="0">
                  <a:moveTo>
                    <a:pt x="286" y="759"/>
                  </a:moveTo>
                  <a:cubicBezTo>
                    <a:pt x="285" y="757"/>
                    <a:pt x="285" y="757"/>
                    <a:pt x="285" y="757"/>
                  </a:cubicBezTo>
                  <a:cubicBezTo>
                    <a:pt x="284" y="755"/>
                    <a:pt x="283" y="752"/>
                    <a:pt x="281" y="750"/>
                  </a:cubicBezTo>
                  <a:cubicBezTo>
                    <a:pt x="281" y="750"/>
                    <a:pt x="281" y="750"/>
                    <a:pt x="281" y="750"/>
                  </a:cubicBezTo>
                  <a:cubicBezTo>
                    <a:pt x="271" y="737"/>
                    <a:pt x="256" y="728"/>
                    <a:pt x="240" y="726"/>
                  </a:cubicBezTo>
                  <a:cubicBezTo>
                    <a:pt x="224" y="724"/>
                    <a:pt x="207" y="728"/>
                    <a:pt x="194" y="738"/>
                  </a:cubicBezTo>
                  <a:cubicBezTo>
                    <a:pt x="192" y="740"/>
                    <a:pt x="190" y="741"/>
                    <a:pt x="188" y="743"/>
                  </a:cubicBezTo>
                  <a:cubicBezTo>
                    <a:pt x="186" y="745"/>
                    <a:pt x="186" y="745"/>
                    <a:pt x="186" y="745"/>
                  </a:cubicBezTo>
                  <a:cubicBezTo>
                    <a:pt x="0" y="496"/>
                    <a:pt x="0" y="496"/>
                    <a:pt x="0" y="496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4" y="494"/>
                    <a:pt x="6" y="493"/>
                    <a:pt x="8" y="491"/>
                  </a:cubicBezTo>
                  <a:cubicBezTo>
                    <a:pt x="36" y="470"/>
                    <a:pt x="41" y="431"/>
                    <a:pt x="20" y="404"/>
                  </a:cubicBezTo>
                  <a:cubicBezTo>
                    <a:pt x="20" y="403"/>
                    <a:pt x="19" y="402"/>
                    <a:pt x="18" y="401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50" y="4"/>
                    <a:pt x="550" y="5"/>
                    <a:pt x="550" y="5"/>
                  </a:cubicBezTo>
                  <a:cubicBezTo>
                    <a:pt x="571" y="33"/>
                    <a:pt x="610" y="38"/>
                    <a:pt x="638" y="18"/>
                  </a:cubicBezTo>
                  <a:cubicBezTo>
                    <a:pt x="640" y="16"/>
                    <a:pt x="642" y="14"/>
                    <a:pt x="644" y="13"/>
                  </a:cubicBezTo>
                  <a:cubicBezTo>
                    <a:pt x="645" y="11"/>
                    <a:pt x="645" y="11"/>
                    <a:pt x="645" y="11"/>
                  </a:cubicBezTo>
                  <a:cubicBezTo>
                    <a:pt x="647" y="13"/>
                    <a:pt x="647" y="13"/>
                    <a:pt x="647" y="13"/>
                  </a:cubicBezTo>
                  <a:cubicBezTo>
                    <a:pt x="832" y="259"/>
                    <a:pt x="832" y="259"/>
                    <a:pt x="832" y="259"/>
                  </a:cubicBezTo>
                  <a:cubicBezTo>
                    <a:pt x="830" y="260"/>
                    <a:pt x="830" y="260"/>
                    <a:pt x="830" y="260"/>
                  </a:cubicBezTo>
                  <a:cubicBezTo>
                    <a:pt x="828" y="261"/>
                    <a:pt x="825" y="263"/>
                    <a:pt x="823" y="264"/>
                  </a:cubicBezTo>
                  <a:cubicBezTo>
                    <a:pt x="796" y="285"/>
                    <a:pt x="790" y="324"/>
                    <a:pt x="811" y="352"/>
                  </a:cubicBezTo>
                  <a:cubicBezTo>
                    <a:pt x="813" y="354"/>
                    <a:pt x="814" y="356"/>
                    <a:pt x="816" y="358"/>
                  </a:cubicBezTo>
                  <a:cubicBezTo>
                    <a:pt x="818" y="359"/>
                    <a:pt x="818" y="359"/>
                    <a:pt x="818" y="359"/>
                  </a:cubicBezTo>
                  <a:cubicBezTo>
                    <a:pt x="816" y="361"/>
                    <a:pt x="816" y="361"/>
                    <a:pt x="816" y="361"/>
                  </a:cubicBezTo>
                  <a:lnTo>
                    <a:pt x="286" y="759"/>
                  </a:lnTo>
                  <a:close/>
                  <a:moveTo>
                    <a:pt x="285" y="748"/>
                  </a:moveTo>
                  <a:cubicBezTo>
                    <a:pt x="286" y="750"/>
                    <a:pt x="287" y="751"/>
                    <a:pt x="288" y="753"/>
                  </a:cubicBezTo>
                  <a:cubicBezTo>
                    <a:pt x="812" y="359"/>
                    <a:pt x="812" y="359"/>
                    <a:pt x="812" y="359"/>
                  </a:cubicBezTo>
                  <a:cubicBezTo>
                    <a:pt x="810" y="357"/>
                    <a:pt x="809" y="356"/>
                    <a:pt x="808" y="354"/>
                  </a:cubicBezTo>
                  <a:cubicBezTo>
                    <a:pt x="808" y="354"/>
                    <a:pt x="808" y="354"/>
                    <a:pt x="808" y="354"/>
                  </a:cubicBezTo>
                  <a:cubicBezTo>
                    <a:pt x="786" y="325"/>
                    <a:pt x="792" y="283"/>
                    <a:pt x="821" y="261"/>
                  </a:cubicBezTo>
                  <a:cubicBezTo>
                    <a:pt x="823" y="260"/>
                    <a:pt x="824" y="259"/>
                    <a:pt x="826" y="258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3" y="18"/>
                    <a:pt x="642" y="20"/>
                    <a:pt x="640" y="21"/>
                  </a:cubicBezTo>
                  <a:cubicBezTo>
                    <a:pt x="611" y="43"/>
                    <a:pt x="569" y="37"/>
                    <a:pt x="547" y="8"/>
                  </a:cubicBezTo>
                  <a:cubicBezTo>
                    <a:pt x="547" y="7"/>
                    <a:pt x="547" y="7"/>
                    <a:pt x="546" y="6"/>
                  </a:cubicBezTo>
                  <a:cubicBezTo>
                    <a:pt x="22" y="400"/>
                    <a:pt x="22" y="400"/>
                    <a:pt x="22" y="400"/>
                  </a:cubicBezTo>
                  <a:cubicBezTo>
                    <a:pt x="23" y="400"/>
                    <a:pt x="23" y="401"/>
                    <a:pt x="24" y="401"/>
                  </a:cubicBezTo>
                  <a:cubicBezTo>
                    <a:pt x="46" y="431"/>
                    <a:pt x="40" y="472"/>
                    <a:pt x="10" y="494"/>
                  </a:cubicBezTo>
                  <a:cubicBezTo>
                    <a:pt x="9" y="495"/>
                    <a:pt x="7" y="497"/>
                    <a:pt x="6" y="498"/>
                  </a:cubicBezTo>
                  <a:cubicBezTo>
                    <a:pt x="187" y="739"/>
                    <a:pt x="187" y="739"/>
                    <a:pt x="187" y="739"/>
                  </a:cubicBezTo>
                  <a:cubicBezTo>
                    <a:pt x="188" y="737"/>
                    <a:pt x="190" y="736"/>
                    <a:pt x="191" y="735"/>
                  </a:cubicBezTo>
                  <a:cubicBezTo>
                    <a:pt x="206" y="724"/>
                    <a:pt x="223" y="720"/>
                    <a:pt x="241" y="722"/>
                  </a:cubicBezTo>
                  <a:cubicBezTo>
                    <a:pt x="258" y="725"/>
                    <a:pt x="274" y="734"/>
                    <a:pt x="284" y="748"/>
                  </a:cubicBezTo>
                  <a:lnTo>
                    <a:pt x="285" y="748"/>
                  </a:lnTo>
                  <a:close/>
                  <a:moveTo>
                    <a:pt x="417" y="487"/>
                  </a:moveTo>
                  <a:cubicBezTo>
                    <a:pt x="412" y="487"/>
                    <a:pt x="407" y="486"/>
                    <a:pt x="402" y="486"/>
                  </a:cubicBezTo>
                  <a:cubicBezTo>
                    <a:pt x="374" y="482"/>
                    <a:pt x="348" y="467"/>
                    <a:pt x="331" y="444"/>
                  </a:cubicBezTo>
                  <a:cubicBezTo>
                    <a:pt x="331" y="444"/>
                    <a:pt x="331" y="444"/>
                    <a:pt x="331" y="444"/>
                  </a:cubicBezTo>
                  <a:cubicBezTo>
                    <a:pt x="314" y="421"/>
                    <a:pt x="307" y="393"/>
                    <a:pt x="311" y="364"/>
                  </a:cubicBezTo>
                  <a:cubicBezTo>
                    <a:pt x="315" y="336"/>
                    <a:pt x="329" y="311"/>
                    <a:pt x="352" y="293"/>
                  </a:cubicBezTo>
                  <a:cubicBezTo>
                    <a:pt x="375" y="276"/>
                    <a:pt x="404" y="269"/>
                    <a:pt x="432" y="273"/>
                  </a:cubicBezTo>
                  <a:cubicBezTo>
                    <a:pt x="460" y="277"/>
                    <a:pt x="486" y="292"/>
                    <a:pt x="503" y="315"/>
                  </a:cubicBezTo>
                  <a:cubicBezTo>
                    <a:pt x="520" y="338"/>
                    <a:pt x="527" y="366"/>
                    <a:pt x="523" y="394"/>
                  </a:cubicBezTo>
                  <a:cubicBezTo>
                    <a:pt x="519" y="423"/>
                    <a:pt x="504" y="448"/>
                    <a:pt x="482" y="465"/>
                  </a:cubicBezTo>
                  <a:cubicBezTo>
                    <a:pt x="463" y="479"/>
                    <a:pt x="440" y="487"/>
                    <a:pt x="417" y="487"/>
                  </a:cubicBezTo>
                  <a:close/>
                  <a:moveTo>
                    <a:pt x="334" y="441"/>
                  </a:moveTo>
                  <a:cubicBezTo>
                    <a:pt x="334" y="442"/>
                    <a:pt x="334" y="442"/>
                    <a:pt x="334" y="442"/>
                  </a:cubicBezTo>
                  <a:cubicBezTo>
                    <a:pt x="351" y="464"/>
                    <a:pt x="375" y="478"/>
                    <a:pt x="402" y="482"/>
                  </a:cubicBezTo>
                  <a:cubicBezTo>
                    <a:pt x="430" y="486"/>
                    <a:pt x="457" y="479"/>
                    <a:pt x="479" y="462"/>
                  </a:cubicBezTo>
                  <a:cubicBezTo>
                    <a:pt x="501" y="445"/>
                    <a:pt x="515" y="421"/>
                    <a:pt x="519" y="394"/>
                  </a:cubicBezTo>
                  <a:cubicBezTo>
                    <a:pt x="523" y="366"/>
                    <a:pt x="516" y="339"/>
                    <a:pt x="500" y="317"/>
                  </a:cubicBezTo>
                  <a:cubicBezTo>
                    <a:pt x="465" y="272"/>
                    <a:pt x="400" y="262"/>
                    <a:pt x="355" y="297"/>
                  </a:cubicBezTo>
                  <a:cubicBezTo>
                    <a:pt x="333" y="313"/>
                    <a:pt x="318" y="337"/>
                    <a:pt x="315" y="365"/>
                  </a:cubicBezTo>
                  <a:cubicBezTo>
                    <a:pt x="311" y="392"/>
                    <a:pt x="318" y="419"/>
                    <a:pt x="334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45"/>
            <p:cNvSpPr/>
            <p:nvPr/>
          </p:nvSpPr>
          <p:spPr>
            <a:xfrm>
              <a:off x="6607012" y="3657355"/>
              <a:ext cx="604264" cy="60426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2" y="102"/>
                  </a:moveTo>
                  <a:cubicBezTo>
                    <a:pt x="203" y="0"/>
                    <a:pt x="367" y="0"/>
                    <a:pt x="469" y="102"/>
                  </a:cubicBezTo>
                  <a:cubicBezTo>
                    <a:pt x="570" y="203"/>
                    <a:pt x="570" y="367"/>
                    <a:pt x="469" y="469"/>
                  </a:cubicBezTo>
                  <a:cubicBezTo>
                    <a:pt x="367" y="570"/>
                    <a:pt x="203" y="570"/>
                    <a:pt x="102" y="469"/>
                  </a:cubicBezTo>
                  <a:cubicBezTo>
                    <a:pt x="0" y="367"/>
                    <a:pt x="0" y="203"/>
                    <a:pt x="10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7" name="Google Shape;3077;p45"/>
            <p:cNvSpPr/>
            <p:nvPr/>
          </p:nvSpPr>
          <p:spPr>
            <a:xfrm>
              <a:off x="6588143" y="3649071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6612535" y="3646770"/>
              <a:ext cx="554101" cy="603344"/>
            </a:xfrm>
            <a:custGeom>
              <a:avLst/>
              <a:gdLst/>
              <a:ahLst/>
              <a:cxnLst/>
              <a:rect l="l" t="t" r="r" b="b"/>
              <a:pathLst>
                <a:path w="523" h="569" extrusionOk="0">
                  <a:moveTo>
                    <a:pt x="261" y="548"/>
                  </a:moveTo>
                  <a:cubicBezTo>
                    <a:pt x="194" y="548"/>
                    <a:pt x="127" y="522"/>
                    <a:pt x="76" y="471"/>
                  </a:cubicBezTo>
                  <a:cubicBezTo>
                    <a:pt x="27" y="422"/>
                    <a:pt x="0" y="356"/>
                    <a:pt x="0" y="287"/>
                  </a:cubicBezTo>
                  <a:cubicBezTo>
                    <a:pt x="0" y="217"/>
                    <a:pt x="27" y="151"/>
                    <a:pt x="76" y="102"/>
                  </a:cubicBezTo>
                  <a:cubicBezTo>
                    <a:pt x="178" y="0"/>
                    <a:pt x="344" y="0"/>
                    <a:pt x="446" y="102"/>
                  </a:cubicBezTo>
                  <a:cubicBezTo>
                    <a:pt x="496" y="151"/>
                    <a:pt x="523" y="217"/>
                    <a:pt x="523" y="287"/>
                  </a:cubicBezTo>
                  <a:cubicBezTo>
                    <a:pt x="523" y="356"/>
                    <a:pt x="496" y="422"/>
                    <a:pt x="446" y="471"/>
                  </a:cubicBezTo>
                  <a:cubicBezTo>
                    <a:pt x="395" y="522"/>
                    <a:pt x="328" y="548"/>
                    <a:pt x="261" y="548"/>
                  </a:cubicBezTo>
                  <a:close/>
                  <a:moveTo>
                    <a:pt x="79" y="104"/>
                  </a:moveTo>
                  <a:cubicBezTo>
                    <a:pt x="31" y="153"/>
                    <a:pt x="4" y="218"/>
                    <a:pt x="4" y="287"/>
                  </a:cubicBezTo>
                  <a:cubicBezTo>
                    <a:pt x="4" y="355"/>
                    <a:pt x="31" y="420"/>
                    <a:pt x="79" y="469"/>
                  </a:cubicBezTo>
                  <a:cubicBezTo>
                    <a:pt x="180" y="569"/>
                    <a:pt x="343" y="569"/>
                    <a:pt x="443" y="469"/>
                  </a:cubicBezTo>
                  <a:cubicBezTo>
                    <a:pt x="492" y="420"/>
                    <a:pt x="519" y="355"/>
                    <a:pt x="519" y="287"/>
                  </a:cubicBezTo>
                  <a:cubicBezTo>
                    <a:pt x="519" y="218"/>
                    <a:pt x="492" y="153"/>
                    <a:pt x="443" y="104"/>
                  </a:cubicBezTo>
                  <a:cubicBezTo>
                    <a:pt x="343" y="4"/>
                    <a:pt x="180" y="4"/>
                    <a:pt x="79" y="1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6633705" y="3694633"/>
              <a:ext cx="511760" cy="511760"/>
            </a:xfrm>
            <a:custGeom>
              <a:avLst/>
              <a:gdLst/>
              <a:ahLst/>
              <a:cxnLst/>
              <a:rect l="l" t="t" r="r" b="b"/>
              <a:pathLst>
                <a:path w="483" h="483" extrusionOk="0">
                  <a:moveTo>
                    <a:pt x="31" y="185"/>
                  </a:moveTo>
                  <a:cubicBezTo>
                    <a:pt x="62" y="69"/>
                    <a:pt x="181" y="0"/>
                    <a:pt x="298" y="31"/>
                  </a:cubicBezTo>
                  <a:cubicBezTo>
                    <a:pt x="414" y="62"/>
                    <a:pt x="483" y="181"/>
                    <a:pt x="452" y="298"/>
                  </a:cubicBezTo>
                  <a:cubicBezTo>
                    <a:pt x="421" y="414"/>
                    <a:pt x="301" y="483"/>
                    <a:pt x="185" y="452"/>
                  </a:cubicBezTo>
                  <a:cubicBezTo>
                    <a:pt x="69" y="421"/>
                    <a:pt x="0" y="302"/>
                    <a:pt x="31" y="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45"/>
            <p:cNvSpPr/>
            <p:nvPr/>
          </p:nvSpPr>
          <p:spPr>
            <a:xfrm>
              <a:off x="6648432" y="3709359"/>
              <a:ext cx="482306" cy="478165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8" y="447"/>
                  </a:moveTo>
                  <a:cubicBezTo>
                    <a:pt x="209" y="447"/>
                    <a:pt x="189" y="445"/>
                    <a:pt x="171" y="440"/>
                  </a:cubicBezTo>
                  <a:cubicBezTo>
                    <a:pt x="114" y="425"/>
                    <a:pt x="66" y="388"/>
                    <a:pt x="37" y="338"/>
                  </a:cubicBezTo>
                  <a:cubicBezTo>
                    <a:pt x="8" y="287"/>
                    <a:pt x="0" y="227"/>
                    <a:pt x="15" y="171"/>
                  </a:cubicBezTo>
                  <a:cubicBezTo>
                    <a:pt x="30" y="114"/>
                    <a:pt x="66" y="67"/>
                    <a:pt x="117" y="37"/>
                  </a:cubicBezTo>
                  <a:cubicBezTo>
                    <a:pt x="168" y="8"/>
                    <a:pt x="227" y="0"/>
                    <a:pt x="284" y="15"/>
                  </a:cubicBezTo>
                  <a:cubicBezTo>
                    <a:pt x="341" y="30"/>
                    <a:pt x="388" y="67"/>
                    <a:pt x="418" y="117"/>
                  </a:cubicBezTo>
                  <a:cubicBezTo>
                    <a:pt x="447" y="168"/>
                    <a:pt x="455" y="228"/>
                    <a:pt x="440" y="284"/>
                  </a:cubicBezTo>
                  <a:cubicBezTo>
                    <a:pt x="425" y="341"/>
                    <a:pt x="388" y="388"/>
                    <a:pt x="337" y="418"/>
                  </a:cubicBezTo>
                  <a:cubicBezTo>
                    <a:pt x="303" y="437"/>
                    <a:pt x="266" y="447"/>
                    <a:pt x="228" y="447"/>
                  </a:cubicBezTo>
                  <a:close/>
                  <a:moveTo>
                    <a:pt x="227" y="12"/>
                  </a:moveTo>
                  <a:cubicBezTo>
                    <a:pt x="132" y="12"/>
                    <a:pt x="44" y="75"/>
                    <a:pt x="19" y="172"/>
                  </a:cubicBezTo>
                  <a:cubicBezTo>
                    <a:pt x="4" y="227"/>
                    <a:pt x="12" y="286"/>
                    <a:pt x="40" y="336"/>
                  </a:cubicBezTo>
                  <a:cubicBezTo>
                    <a:pt x="69" y="386"/>
                    <a:pt x="116" y="421"/>
                    <a:pt x="172" y="436"/>
                  </a:cubicBezTo>
                  <a:cubicBezTo>
                    <a:pt x="227" y="451"/>
                    <a:pt x="285" y="443"/>
                    <a:pt x="335" y="414"/>
                  </a:cubicBezTo>
                  <a:cubicBezTo>
                    <a:pt x="385" y="386"/>
                    <a:pt x="421" y="339"/>
                    <a:pt x="436" y="283"/>
                  </a:cubicBezTo>
                  <a:cubicBezTo>
                    <a:pt x="451" y="228"/>
                    <a:pt x="443" y="169"/>
                    <a:pt x="414" y="119"/>
                  </a:cubicBezTo>
                  <a:cubicBezTo>
                    <a:pt x="385" y="69"/>
                    <a:pt x="339" y="34"/>
                    <a:pt x="283" y="19"/>
                  </a:cubicBezTo>
                  <a:cubicBezTo>
                    <a:pt x="264" y="14"/>
                    <a:pt x="246" y="12"/>
                    <a:pt x="2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1" name="Google Shape;3081;p45"/>
            <p:cNvSpPr/>
            <p:nvPr/>
          </p:nvSpPr>
          <p:spPr>
            <a:xfrm>
              <a:off x="6786036" y="3761364"/>
              <a:ext cx="208018" cy="404070"/>
            </a:xfrm>
            <a:custGeom>
              <a:avLst/>
              <a:gdLst/>
              <a:ahLst/>
              <a:cxnLst/>
              <a:rect l="l" t="t" r="r" b="b"/>
              <a:pathLst>
                <a:path w="196" h="381" extrusionOk="0">
                  <a:moveTo>
                    <a:pt x="54" y="377"/>
                  </a:moveTo>
                  <a:cubicBezTo>
                    <a:pt x="62" y="342"/>
                    <a:pt x="62" y="342"/>
                    <a:pt x="62" y="342"/>
                  </a:cubicBezTo>
                  <a:cubicBezTo>
                    <a:pt x="37" y="336"/>
                    <a:pt x="19" y="323"/>
                    <a:pt x="10" y="305"/>
                  </a:cubicBezTo>
                  <a:cubicBezTo>
                    <a:pt x="1" y="286"/>
                    <a:pt x="0" y="262"/>
                    <a:pt x="6" y="231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58" y="245"/>
                    <a:pt x="57" y="256"/>
                    <a:pt x="57" y="266"/>
                  </a:cubicBezTo>
                  <a:cubicBezTo>
                    <a:pt x="57" y="274"/>
                    <a:pt x="59" y="281"/>
                    <a:pt x="62" y="287"/>
                  </a:cubicBezTo>
                  <a:cubicBezTo>
                    <a:pt x="66" y="292"/>
                    <a:pt x="71" y="296"/>
                    <a:pt x="77" y="297"/>
                  </a:cubicBezTo>
                  <a:cubicBezTo>
                    <a:pt x="85" y="299"/>
                    <a:pt x="91" y="298"/>
                    <a:pt x="95" y="293"/>
                  </a:cubicBezTo>
                  <a:cubicBezTo>
                    <a:pt x="99" y="289"/>
                    <a:pt x="102" y="283"/>
                    <a:pt x="103" y="277"/>
                  </a:cubicBezTo>
                  <a:cubicBezTo>
                    <a:pt x="106" y="266"/>
                    <a:pt x="105" y="254"/>
                    <a:pt x="102" y="244"/>
                  </a:cubicBezTo>
                  <a:cubicBezTo>
                    <a:pt x="97" y="232"/>
                    <a:pt x="91" y="222"/>
                    <a:pt x="84" y="212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3" y="170"/>
                    <a:pt x="48" y="161"/>
                    <a:pt x="44" y="153"/>
                  </a:cubicBezTo>
                  <a:cubicBezTo>
                    <a:pt x="40" y="144"/>
                    <a:pt x="37" y="135"/>
                    <a:pt x="36" y="126"/>
                  </a:cubicBezTo>
                  <a:cubicBezTo>
                    <a:pt x="34" y="115"/>
                    <a:pt x="35" y="104"/>
                    <a:pt x="38" y="93"/>
                  </a:cubicBezTo>
                  <a:cubicBezTo>
                    <a:pt x="43" y="70"/>
                    <a:pt x="54" y="53"/>
                    <a:pt x="70" y="43"/>
                  </a:cubicBezTo>
                  <a:cubicBezTo>
                    <a:pt x="87" y="33"/>
                    <a:pt x="106" y="30"/>
                    <a:pt x="129" y="3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8" y="40"/>
                    <a:pt x="169" y="46"/>
                    <a:pt x="177" y="54"/>
                  </a:cubicBezTo>
                  <a:cubicBezTo>
                    <a:pt x="184" y="61"/>
                    <a:pt x="190" y="70"/>
                    <a:pt x="192" y="79"/>
                  </a:cubicBezTo>
                  <a:cubicBezTo>
                    <a:pt x="195" y="88"/>
                    <a:pt x="196" y="98"/>
                    <a:pt x="196" y="107"/>
                  </a:cubicBezTo>
                  <a:cubicBezTo>
                    <a:pt x="196" y="117"/>
                    <a:pt x="195" y="127"/>
                    <a:pt x="193" y="136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40" y="123"/>
                    <a:pt x="141" y="115"/>
                    <a:pt x="142" y="107"/>
                  </a:cubicBezTo>
                  <a:cubicBezTo>
                    <a:pt x="142" y="101"/>
                    <a:pt x="141" y="94"/>
                    <a:pt x="139" y="89"/>
                  </a:cubicBezTo>
                  <a:cubicBezTo>
                    <a:pt x="136" y="84"/>
                    <a:pt x="131" y="80"/>
                    <a:pt x="125" y="80"/>
                  </a:cubicBezTo>
                  <a:cubicBezTo>
                    <a:pt x="119" y="78"/>
                    <a:pt x="112" y="80"/>
                    <a:pt x="108" y="84"/>
                  </a:cubicBezTo>
                  <a:cubicBezTo>
                    <a:pt x="103" y="88"/>
                    <a:pt x="99" y="94"/>
                    <a:pt x="98" y="100"/>
                  </a:cubicBezTo>
                  <a:cubicBezTo>
                    <a:pt x="95" y="110"/>
                    <a:pt x="96" y="120"/>
                    <a:pt x="100" y="130"/>
                  </a:cubicBezTo>
                  <a:cubicBezTo>
                    <a:pt x="104" y="138"/>
                    <a:pt x="109" y="146"/>
                    <a:pt x="114" y="154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45" y="197"/>
                    <a:pt x="151" y="207"/>
                    <a:pt x="156" y="217"/>
                  </a:cubicBezTo>
                  <a:cubicBezTo>
                    <a:pt x="161" y="228"/>
                    <a:pt x="164" y="239"/>
                    <a:pt x="166" y="250"/>
                  </a:cubicBezTo>
                  <a:cubicBezTo>
                    <a:pt x="167" y="263"/>
                    <a:pt x="167" y="275"/>
                    <a:pt x="164" y="288"/>
                  </a:cubicBezTo>
                  <a:cubicBezTo>
                    <a:pt x="161" y="300"/>
                    <a:pt x="155" y="312"/>
                    <a:pt x="147" y="322"/>
                  </a:cubicBezTo>
                  <a:cubicBezTo>
                    <a:pt x="140" y="331"/>
                    <a:pt x="130" y="338"/>
                    <a:pt x="118" y="343"/>
                  </a:cubicBezTo>
                  <a:cubicBezTo>
                    <a:pt x="106" y="347"/>
                    <a:pt x="93" y="348"/>
                    <a:pt x="80" y="346"/>
                  </a:cubicBezTo>
                  <a:cubicBezTo>
                    <a:pt x="72" y="381"/>
                    <a:pt x="72" y="381"/>
                    <a:pt x="72" y="381"/>
                  </a:cubicBezTo>
                  <a:lnTo>
                    <a:pt x="54" y="3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6784195" y="3759063"/>
              <a:ext cx="211699" cy="409592"/>
            </a:xfrm>
            <a:custGeom>
              <a:avLst/>
              <a:gdLst/>
              <a:ahLst/>
              <a:cxnLst/>
              <a:rect l="l" t="t" r="r" b="b"/>
              <a:pathLst>
                <a:path w="200" h="386" extrusionOk="0">
                  <a:moveTo>
                    <a:pt x="75" y="386"/>
                  </a:moveTo>
                  <a:cubicBezTo>
                    <a:pt x="54" y="380"/>
                    <a:pt x="54" y="380"/>
                    <a:pt x="54" y="380"/>
                  </a:cubicBezTo>
                  <a:cubicBezTo>
                    <a:pt x="62" y="346"/>
                    <a:pt x="62" y="346"/>
                    <a:pt x="62" y="346"/>
                  </a:cubicBezTo>
                  <a:cubicBezTo>
                    <a:pt x="37" y="339"/>
                    <a:pt x="20" y="326"/>
                    <a:pt x="11" y="308"/>
                  </a:cubicBezTo>
                  <a:cubicBezTo>
                    <a:pt x="1" y="289"/>
                    <a:pt x="0" y="264"/>
                    <a:pt x="6" y="233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2" y="247"/>
                    <a:pt x="61" y="258"/>
                    <a:pt x="61" y="268"/>
                  </a:cubicBezTo>
                  <a:cubicBezTo>
                    <a:pt x="61" y="275"/>
                    <a:pt x="63" y="282"/>
                    <a:pt x="66" y="288"/>
                  </a:cubicBezTo>
                  <a:cubicBezTo>
                    <a:pt x="69" y="293"/>
                    <a:pt x="74" y="296"/>
                    <a:pt x="80" y="297"/>
                  </a:cubicBezTo>
                  <a:cubicBezTo>
                    <a:pt x="87" y="299"/>
                    <a:pt x="92" y="298"/>
                    <a:pt x="95" y="294"/>
                  </a:cubicBezTo>
                  <a:cubicBezTo>
                    <a:pt x="99" y="290"/>
                    <a:pt x="102" y="285"/>
                    <a:pt x="103" y="279"/>
                  </a:cubicBezTo>
                  <a:cubicBezTo>
                    <a:pt x="106" y="268"/>
                    <a:pt x="105" y="257"/>
                    <a:pt x="102" y="246"/>
                  </a:cubicBezTo>
                  <a:cubicBezTo>
                    <a:pt x="97" y="235"/>
                    <a:pt x="91" y="225"/>
                    <a:pt x="84" y="215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3" y="173"/>
                    <a:pt x="48" y="164"/>
                    <a:pt x="44" y="156"/>
                  </a:cubicBezTo>
                  <a:cubicBezTo>
                    <a:pt x="40" y="147"/>
                    <a:pt x="37" y="138"/>
                    <a:pt x="36" y="128"/>
                  </a:cubicBezTo>
                  <a:cubicBezTo>
                    <a:pt x="34" y="117"/>
                    <a:pt x="35" y="106"/>
                    <a:pt x="38" y="95"/>
                  </a:cubicBezTo>
                  <a:cubicBezTo>
                    <a:pt x="43" y="71"/>
                    <a:pt x="55" y="54"/>
                    <a:pt x="71" y="44"/>
                  </a:cubicBezTo>
                  <a:cubicBezTo>
                    <a:pt x="88" y="34"/>
                    <a:pt x="107" y="30"/>
                    <a:pt x="129" y="33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62" y="41"/>
                    <a:pt x="172" y="47"/>
                    <a:pt x="181" y="55"/>
                  </a:cubicBezTo>
                  <a:cubicBezTo>
                    <a:pt x="188" y="62"/>
                    <a:pt x="193" y="71"/>
                    <a:pt x="196" y="80"/>
                  </a:cubicBezTo>
                  <a:cubicBezTo>
                    <a:pt x="199" y="90"/>
                    <a:pt x="200" y="100"/>
                    <a:pt x="200" y="110"/>
                  </a:cubicBezTo>
                  <a:cubicBezTo>
                    <a:pt x="200" y="119"/>
                    <a:pt x="199" y="129"/>
                    <a:pt x="197" y="138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3"/>
                    <a:pt x="138" y="133"/>
                    <a:pt x="138" y="133"/>
                  </a:cubicBezTo>
                  <a:cubicBezTo>
                    <a:pt x="140" y="125"/>
                    <a:pt x="141" y="117"/>
                    <a:pt x="142" y="109"/>
                  </a:cubicBezTo>
                  <a:cubicBezTo>
                    <a:pt x="142" y="103"/>
                    <a:pt x="141" y="97"/>
                    <a:pt x="139" y="91"/>
                  </a:cubicBezTo>
                  <a:cubicBezTo>
                    <a:pt x="137" y="87"/>
                    <a:pt x="132" y="84"/>
                    <a:pt x="127" y="84"/>
                  </a:cubicBezTo>
                  <a:cubicBezTo>
                    <a:pt x="121" y="82"/>
                    <a:pt x="115" y="84"/>
                    <a:pt x="111" y="88"/>
                  </a:cubicBezTo>
                  <a:cubicBezTo>
                    <a:pt x="106" y="92"/>
                    <a:pt x="103" y="97"/>
                    <a:pt x="102" y="103"/>
                  </a:cubicBezTo>
                  <a:cubicBezTo>
                    <a:pt x="99" y="112"/>
                    <a:pt x="100" y="122"/>
                    <a:pt x="104" y="131"/>
                  </a:cubicBezTo>
                  <a:cubicBezTo>
                    <a:pt x="108" y="139"/>
                    <a:pt x="112" y="147"/>
                    <a:pt x="117" y="155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9" y="198"/>
                    <a:pt x="154" y="208"/>
                    <a:pt x="159" y="218"/>
                  </a:cubicBezTo>
                  <a:cubicBezTo>
                    <a:pt x="164" y="229"/>
                    <a:pt x="168" y="240"/>
                    <a:pt x="170" y="252"/>
                  </a:cubicBezTo>
                  <a:cubicBezTo>
                    <a:pt x="171" y="265"/>
                    <a:pt x="171" y="278"/>
                    <a:pt x="168" y="290"/>
                  </a:cubicBezTo>
                  <a:cubicBezTo>
                    <a:pt x="165" y="303"/>
                    <a:pt x="159" y="315"/>
                    <a:pt x="151" y="325"/>
                  </a:cubicBezTo>
                  <a:cubicBezTo>
                    <a:pt x="143" y="335"/>
                    <a:pt x="133" y="342"/>
                    <a:pt x="121" y="346"/>
                  </a:cubicBezTo>
                  <a:cubicBezTo>
                    <a:pt x="109" y="351"/>
                    <a:pt x="96" y="352"/>
                    <a:pt x="83" y="351"/>
                  </a:cubicBezTo>
                  <a:lnTo>
                    <a:pt x="75" y="386"/>
                  </a:lnTo>
                  <a:close/>
                  <a:moveTo>
                    <a:pt x="58" y="378"/>
                  </a:moveTo>
                  <a:cubicBezTo>
                    <a:pt x="72" y="381"/>
                    <a:pt x="72" y="381"/>
                    <a:pt x="72" y="381"/>
                  </a:cubicBezTo>
                  <a:cubicBezTo>
                    <a:pt x="80" y="346"/>
                    <a:pt x="80" y="346"/>
                    <a:pt x="80" y="346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95" y="348"/>
                    <a:pt x="108" y="347"/>
                    <a:pt x="119" y="343"/>
                  </a:cubicBezTo>
                  <a:cubicBezTo>
                    <a:pt x="131" y="339"/>
                    <a:pt x="140" y="332"/>
                    <a:pt x="148" y="322"/>
                  </a:cubicBezTo>
                  <a:cubicBezTo>
                    <a:pt x="155" y="313"/>
                    <a:pt x="161" y="301"/>
                    <a:pt x="164" y="289"/>
                  </a:cubicBezTo>
                  <a:cubicBezTo>
                    <a:pt x="167" y="277"/>
                    <a:pt x="167" y="265"/>
                    <a:pt x="166" y="252"/>
                  </a:cubicBezTo>
                  <a:cubicBezTo>
                    <a:pt x="164" y="241"/>
                    <a:pt x="161" y="230"/>
                    <a:pt x="156" y="220"/>
                  </a:cubicBezTo>
                  <a:cubicBezTo>
                    <a:pt x="151" y="210"/>
                    <a:pt x="145" y="200"/>
                    <a:pt x="139" y="191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9" y="149"/>
                    <a:pt x="104" y="141"/>
                    <a:pt x="100" y="133"/>
                  </a:cubicBezTo>
                  <a:cubicBezTo>
                    <a:pt x="96" y="123"/>
                    <a:pt x="95" y="112"/>
                    <a:pt x="98" y="102"/>
                  </a:cubicBezTo>
                  <a:cubicBezTo>
                    <a:pt x="100" y="95"/>
                    <a:pt x="103" y="89"/>
                    <a:pt x="108" y="85"/>
                  </a:cubicBezTo>
                  <a:cubicBezTo>
                    <a:pt x="113" y="80"/>
                    <a:pt x="121" y="78"/>
                    <a:pt x="128" y="80"/>
                  </a:cubicBezTo>
                  <a:cubicBezTo>
                    <a:pt x="134" y="80"/>
                    <a:pt x="139" y="84"/>
                    <a:pt x="143" y="90"/>
                  </a:cubicBezTo>
                  <a:cubicBezTo>
                    <a:pt x="145" y="96"/>
                    <a:pt x="146" y="102"/>
                    <a:pt x="146" y="109"/>
                  </a:cubicBezTo>
                  <a:cubicBezTo>
                    <a:pt x="145" y="116"/>
                    <a:pt x="144" y="124"/>
                    <a:pt x="143" y="132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5" y="127"/>
                    <a:pt x="196" y="118"/>
                    <a:pt x="196" y="109"/>
                  </a:cubicBezTo>
                  <a:cubicBezTo>
                    <a:pt x="196" y="100"/>
                    <a:pt x="195" y="90"/>
                    <a:pt x="192" y="81"/>
                  </a:cubicBezTo>
                  <a:cubicBezTo>
                    <a:pt x="190" y="72"/>
                    <a:pt x="185" y="64"/>
                    <a:pt x="178" y="58"/>
                  </a:cubicBezTo>
                  <a:cubicBezTo>
                    <a:pt x="170" y="50"/>
                    <a:pt x="159" y="44"/>
                    <a:pt x="148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08" y="34"/>
                    <a:pt x="89" y="37"/>
                    <a:pt x="73" y="47"/>
                  </a:cubicBezTo>
                  <a:cubicBezTo>
                    <a:pt x="58" y="57"/>
                    <a:pt x="47" y="73"/>
                    <a:pt x="42" y="96"/>
                  </a:cubicBezTo>
                  <a:cubicBezTo>
                    <a:pt x="39" y="106"/>
                    <a:pt x="38" y="117"/>
                    <a:pt x="40" y="128"/>
                  </a:cubicBezTo>
                  <a:cubicBezTo>
                    <a:pt x="41" y="137"/>
                    <a:pt x="43" y="146"/>
                    <a:pt x="47" y="154"/>
                  </a:cubicBezTo>
                  <a:cubicBezTo>
                    <a:pt x="52" y="162"/>
                    <a:pt x="57" y="171"/>
                    <a:pt x="62" y="179"/>
                  </a:cubicBezTo>
                  <a:cubicBezTo>
                    <a:pt x="87" y="213"/>
                    <a:pt x="87" y="213"/>
                    <a:pt x="87" y="213"/>
                  </a:cubicBezTo>
                  <a:cubicBezTo>
                    <a:pt x="95" y="223"/>
                    <a:pt x="101" y="233"/>
                    <a:pt x="105" y="245"/>
                  </a:cubicBezTo>
                  <a:cubicBezTo>
                    <a:pt x="109" y="256"/>
                    <a:pt x="110" y="268"/>
                    <a:pt x="107" y="280"/>
                  </a:cubicBezTo>
                  <a:cubicBezTo>
                    <a:pt x="106" y="286"/>
                    <a:pt x="103" y="292"/>
                    <a:pt x="98" y="297"/>
                  </a:cubicBezTo>
                  <a:cubicBezTo>
                    <a:pt x="94" y="302"/>
                    <a:pt x="87" y="303"/>
                    <a:pt x="79" y="301"/>
                  </a:cubicBezTo>
                  <a:cubicBezTo>
                    <a:pt x="72" y="300"/>
                    <a:pt x="66" y="296"/>
                    <a:pt x="63" y="290"/>
                  </a:cubicBezTo>
                  <a:cubicBezTo>
                    <a:pt x="59" y="284"/>
                    <a:pt x="57" y="276"/>
                    <a:pt x="57" y="268"/>
                  </a:cubicBezTo>
                  <a:cubicBezTo>
                    <a:pt x="57" y="258"/>
                    <a:pt x="58" y="248"/>
                    <a:pt x="60" y="23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4" y="265"/>
                    <a:pt x="6" y="288"/>
                    <a:pt x="14" y="306"/>
                  </a:cubicBezTo>
                  <a:cubicBezTo>
                    <a:pt x="23" y="323"/>
                    <a:pt x="40" y="336"/>
                    <a:pt x="64" y="343"/>
                  </a:cubicBezTo>
                  <a:cubicBezTo>
                    <a:pt x="66" y="343"/>
                    <a:pt x="66" y="343"/>
                    <a:pt x="66" y="343"/>
                  </a:cubicBezTo>
                  <a:lnTo>
                    <a:pt x="58" y="3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6998196" y="3872736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6975645" y="3871356"/>
              <a:ext cx="604264" cy="60472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1" y="101"/>
                  </a:moveTo>
                  <a:cubicBezTo>
                    <a:pt x="203" y="0"/>
                    <a:pt x="367" y="0"/>
                    <a:pt x="468" y="101"/>
                  </a:cubicBezTo>
                  <a:cubicBezTo>
                    <a:pt x="570" y="203"/>
                    <a:pt x="570" y="367"/>
                    <a:pt x="468" y="468"/>
                  </a:cubicBezTo>
                  <a:cubicBezTo>
                    <a:pt x="367" y="570"/>
                    <a:pt x="203" y="570"/>
                    <a:pt x="101" y="468"/>
                  </a:cubicBezTo>
                  <a:cubicBezTo>
                    <a:pt x="0" y="367"/>
                    <a:pt x="0" y="203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5" name="Google Shape;3085;p45"/>
            <p:cNvSpPr/>
            <p:nvPr/>
          </p:nvSpPr>
          <p:spPr>
            <a:xfrm>
              <a:off x="7000037" y="3895747"/>
              <a:ext cx="554561" cy="577111"/>
            </a:xfrm>
            <a:custGeom>
              <a:avLst/>
              <a:gdLst/>
              <a:ahLst/>
              <a:cxnLst/>
              <a:rect l="l" t="t" r="r" b="b"/>
              <a:pathLst>
                <a:path w="523" h="544" extrusionOk="0">
                  <a:moveTo>
                    <a:pt x="262" y="523"/>
                  </a:moveTo>
                  <a:cubicBezTo>
                    <a:pt x="195" y="523"/>
                    <a:pt x="128" y="498"/>
                    <a:pt x="77" y="447"/>
                  </a:cubicBezTo>
                  <a:cubicBezTo>
                    <a:pt x="27" y="397"/>
                    <a:pt x="0" y="332"/>
                    <a:pt x="0" y="262"/>
                  </a:cubicBezTo>
                  <a:cubicBezTo>
                    <a:pt x="0" y="192"/>
                    <a:pt x="27" y="126"/>
                    <a:pt x="77" y="77"/>
                  </a:cubicBezTo>
                  <a:cubicBezTo>
                    <a:pt x="126" y="28"/>
                    <a:pt x="192" y="0"/>
                    <a:pt x="262" y="0"/>
                  </a:cubicBezTo>
                  <a:cubicBezTo>
                    <a:pt x="332" y="0"/>
                    <a:pt x="397" y="28"/>
                    <a:pt x="447" y="77"/>
                  </a:cubicBezTo>
                  <a:cubicBezTo>
                    <a:pt x="496" y="126"/>
                    <a:pt x="523" y="192"/>
                    <a:pt x="523" y="262"/>
                  </a:cubicBezTo>
                  <a:cubicBezTo>
                    <a:pt x="523" y="332"/>
                    <a:pt x="496" y="397"/>
                    <a:pt x="447" y="447"/>
                  </a:cubicBezTo>
                  <a:cubicBezTo>
                    <a:pt x="396" y="498"/>
                    <a:pt x="329" y="523"/>
                    <a:pt x="262" y="523"/>
                  </a:cubicBezTo>
                  <a:close/>
                  <a:moveTo>
                    <a:pt x="262" y="4"/>
                  </a:moveTo>
                  <a:cubicBezTo>
                    <a:pt x="193" y="4"/>
                    <a:pt x="128" y="31"/>
                    <a:pt x="80" y="80"/>
                  </a:cubicBezTo>
                  <a:cubicBezTo>
                    <a:pt x="31" y="128"/>
                    <a:pt x="4" y="193"/>
                    <a:pt x="4" y="262"/>
                  </a:cubicBezTo>
                  <a:cubicBezTo>
                    <a:pt x="4" y="331"/>
                    <a:pt x="31" y="395"/>
                    <a:pt x="80" y="444"/>
                  </a:cubicBezTo>
                  <a:cubicBezTo>
                    <a:pt x="180" y="544"/>
                    <a:pt x="343" y="544"/>
                    <a:pt x="444" y="444"/>
                  </a:cubicBezTo>
                  <a:cubicBezTo>
                    <a:pt x="492" y="395"/>
                    <a:pt x="519" y="331"/>
                    <a:pt x="519" y="262"/>
                  </a:cubicBezTo>
                  <a:cubicBezTo>
                    <a:pt x="519" y="193"/>
                    <a:pt x="492" y="128"/>
                    <a:pt x="444" y="80"/>
                  </a:cubicBezTo>
                  <a:cubicBezTo>
                    <a:pt x="395" y="31"/>
                    <a:pt x="331" y="4"/>
                    <a:pt x="26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6" name="Google Shape;3086;p45"/>
            <p:cNvSpPr/>
            <p:nvPr/>
          </p:nvSpPr>
          <p:spPr>
            <a:xfrm>
              <a:off x="7024428" y="3920138"/>
              <a:ext cx="506698" cy="507158"/>
            </a:xfrm>
            <a:custGeom>
              <a:avLst/>
              <a:gdLst/>
              <a:ahLst/>
              <a:cxnLst/>
              <a:rect l="l" t="t" r="r" b="b"/>
              <a:pathLst>
                <a:path w="478" h="478" extrusionOk="0">
                  <a:moveTo>
                    <a:pt x="85" y="85"/>
                  </a:moveTo>
                  <a:cubicBezTo>
                    <a:pt x="170" y="0"/>
                    <a:pt x="308" y="0"/>
                    <a:pt x="393" y="85"/>
                  </a:cubicBezTo>
                  <a:cubicBezTo>
                    <a:pt x="478" y="170"/>
                    <a:pt x="478" y="308"/>
                    <a:pt x="393" y="393"/>
                  </a:cubicBezTo>
                  <a:cubicBezTo>
                    <a:pt x="308" y="478"/>
                    <a:pt x="170" y="478"/>
                    <a:pt x="85" y="393"/>
                  </a:cubicBezTo>
                  <a:cubicBezTo>
                    <a:pt x="0" y="308"/>
                    <a:pt x="0" y="170"/>
                    <a:pt x="85" y="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7044678" y="3918298"/>
              <a:ext cx="466199" cy="488750"/>
            </a:xfrm>
            <a:custGeom>
              <a:avLst/>
              <a:gdLst/>
              <a:ahLst/>
              <a:cxnLst/>
              <a:rect l="l" t="t" r="r" b="b"/>
              <a:pathLst>
                <a:path w="440" h="461" extrusionOk="0">
                  <a:moveTo>
                    <a:pt x="220" y="461"/>
                  </a:moveTo>
                  <a:cubicBezTo>
                    <a:pt x="161" y="461"/>
                    <a:pt x="106" y="438"/>
                    <a:pt x="64" y="396"/>
                  </a:cubicBezTo>
                  <a:cubicBezTo>
                    <a:pt x="23" y="355"/>
                    <a:pt x="0" y="300"/>
                    <a:pt x="0" y="241"/>
                  </a:cubicBezTo>
                  <a:cubicBezTo>
                    <a:pt x="0" y="182"/>
                    <a:pt x="23" y="127"/>
                    <a:pt x="64" y="85"/>
                  </a:cubicBezTo>
                  <a:cubicBezTo>
                    <a:pt x="150" y="0"/>
                    <a:pt x="290" y="0"/>
                    <a:pt x="375" y="85"/>
                  </a:cubicBezTo>
                  <a:cubicBezTo>
                    <a:pt x="417" y="127"/>
                    <a:pt x="440" y="182"/>
                    <a:pt x="440" y="241"/>
                  </a:cubicBezTo>
                  <a:cubicBezTo>
                    <a:pt x="440" y="300"/>
                    <a:pt x="417" y="355"/>
                    <a:pt x="375" y="396"/>
                  </a:cubicBezTo>
                  <a:cubicBezTo>
                    <a:pt x="334" y="438"/>
                    <a:pt x="278" y="461"/>
                    <a:pt x="220" y="461"/>
                  </a:cubicBezTo>
                  <a:close/>
                  <a:moveTo>
                    <a:pt x="67" y="88"/>
                  </a:moveTo>
                  <a:cubicBezTo>
                    <a:pt x="26" y="129"/>
                    <a:pt x="4" y="183"/>
                    <a:pt x="4" y="241"/>
                  </a:cubicBezTo>
                  <a:cubicBezTo>
                    <a:pt x="4" y="299"/>
                    <a:pt x="26" y="353"/>
                    <a:pt x="67" y="394"/>
                  </a:cubicBezTo>
                  <a:cubicBezTo>
                    <a:pt x="108" y="434"/>
                    <a:pt x="162" y="457"/>
                    <a:pt x="220" y="457"/>
                  </a:cubicBezTo>
                  <a:cubicBezTo>
                    <a:pt x="277" y="457"/>
                    <a:pt x="332" y="434"/>
                    <a:pt x="372" y="394"/>
                  </a:cubicBezTo>
                  <a:cubicBezTo>
                    <a:pt x="413" y="353"/>
                    <a:pt x="436" y="299"/>
                    <a:pt x="436" y="241"/>
                  </a:cubicBezTo>
                  <a:cubicBezTo>
                    <a:pt x="436" y="183"/>
                    <a:pt x="413" y="129"/>
                    <a:pt x="372" y="88"/>
                  </a:cubicBezTo>
                  <a:cubicBezTo>
                    <a:pt x="288" y="4"/>
                    <a:pt x="151" y="4"/>
                    <a:pt x="67" y="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7179521" y="3979506"/>
              <a:ext cx="210779" cy="406371"/>
            </a:xfrm>
            <a:custGeom>
              <a:avLst/>
              <a:gdLst/>
              <a:ahLst/>
              <a:cxnLst/>
              <a:rect l="l" t="t" r="r" b="b"/>
              <a:pathLst>
                <a:path w="199" h="383" extrusionOk="0">
                  <a:moveTo>
                    <a:pt x="131" y="383"/>
                  </a:moveTo>
                  <a:cubicBezTo>
                    <a:pt x="125" y="348"/>
                    <a:pt x="125" y="348"/>
                    <a:pt x="125" y="348"/>
                  </a:cubicBezTo>
                  <a:cubicBezTo>
                    <a:pt x="99" y="351"/>
                    <a:pt x="78" y="346"/>
                    <a:pt x="62" y="333"/>
                  </a:cubicBezTo>
                  <a:cubicBezTo>
                    <a:pt x="47" y="320"/>
                    <a:pt x="36" y="298"/>
                    <a:pt x="29" y="267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3" y="259"/>
                    <a:pt x="86" y="270"/>
                    <a:pt x="90" y="280"/>
                  </a:cubicBezTo>
                  <a:cubicBezTo>
                    <a:pt x="93" y="286"/>
                    <a:pt x="97" y="292"/>
                    <a:pt x="103" y="297"/>
                  </a:cubicBezTo>
                  <a:cubicBezTo>
                    <a:pt x="108" y="300"/>
                    <a:pt x="115" y="301"/>
                    <a:pt x="121" y="300"/>
                  </a:cubicBezTo>
                  <a:cubicBezTo>
                    <a:pt x="129" y="299"/>
                    <a:pt x="133" y="295"/>
                    <a:pt x="135" y="290"/>
                  </a:cubicBezTo>
                  <a:cubicBezTo>
                    <a:pt x="137" y="284"/>
                    <a:pt x="138" y="277"/>
                    <a:pt x="137" y="271"/>
                  </a:cubicBezTo>
                  <a:cubicBezTo>
                    <a:pt x="135" y="260"/>
                    <a:pt x="130" y="249"/>
                    <a:pt x="122" y="241"/>
                  </a:cubicBezTo>
                  <a:cubicBezTo>
                    <a:pt x="113" y="232"/>
                    <a:pt x="104" y="225"/>
                    <a:pt x="93" y="219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48" y="192"/>
                    <a:pt x="41" y="187"/>
                    <a:pt x="33" y="180"/>
                  </a:cubicBezTo>
                  <a:cubicBezTo>
                    <a:pt x="26" y="174"/>
                    <a:pt x="20" y="167"/>
                    <a:pt x="15" y="159"/>
                  </a:cubicBezTo>
                  <a:cubicBezTo>
                    <a:pt x="10" y="149"/>
                    <a:pt x="6" y="139"/>
                    <a:pt x="4" y="128"/>
                  </a:cubicBezTo>
                  <a:cubicBezTo>
                    <a:pt x="0" y="104"/>
                    <a:pt x="4" y="85"/>
                    <a:pt x="15" y="69"/>
                  </a:cubicBezTo>
                  <a:cubicBezTo>
                    <a:pt x="26" y="54"/>
                    <a:pt x="42" y="43"/>
                    <a:pt x="65" y="37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4" y="32"/>
                    <a:pt x="106" y="33"/>
                    <a:pt x="117" y="37"/>
                  </a:cubicBezTo>
                  <a:cubicBezTo>
                    <a:pt x="127" y="41"/>
                    <a:pt x="135" y="46"/>
                    <a:pt x="141" y="54"/>
                  </a:cubicBezTo>
                  <a:cubicBezTo>
                    <a:pt x="147" y="61"/>
                    <a:pt x="152" y="70"/>
                    <a:pt x="155" y="79"/>
                  </a:cubicBezTo>
                  <a:cubicBezTo>
                    <a:pt x="159" y="88"/>
                    <a:pt x="162" y="97"/>
                    <a:pt x="164" y="106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0" y="115"/>
                    <a:pt x="108" y="107"/>
                    <a:pt x="105" y="99"/>
                  </a:cubicBezTo>
                  <a:cubicBezTo>
                    <a:pt x="103" y="94"/>
                    <a:pt x="100" y="88"/>
                    <a:pt x="96" y="84"/>
                  </a:cubicBezTo>
                  <a:cubicBezTo>
                    <a:pt x="91" y="80"/>
                    <a:pt x="85" y="79"/>
                    <a:pt x="80" y="81"/>
                  </a:cubicBezTo>
                  <a:cubicBezTo>
                    <a:pt x="73" y="82"/>
                    <a:pt x="68" y="86"/>
                    <a:pt x="65" y="92"/>
                  </a:cubicBezTo>
                  <a:cubicBezTo>
                    <a:pt x="62" y="98"/>
                    <a:pt x="62" y="104"/>
                    <a:pt x="63" y="111"/>
                  </a:cubicBezTo>
                  <a:cubicBezTo>
                    <a:pt x="64" y="121"/>
                    <a:pt x="69" y="130"/>
                    <a:pt x="76" y="137"/>
                  </a:cubicBezTo>
                  <a:cubicBezTo>
                    <a:pt x="83" y="143"/>
                    <a:pt x="91" y="149"/>
                    <a:pt x="98" y="15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44" y="181"/>
                    <a:pt x="153" y="188"/>
                    <a:pt x="162" y="196"/>
                  </a:cubicBezTo>
                  <a:cubicBezTo>
                    <a:pt x="170" y="203"/>
                    <a:pt x="178" y="212"/>
                    <a:pt x="184" y="222"/>
                  </a:cubicBezTo>
                  <a:cubicBezTo>
                    <a:pt x="190" y="233"/>
                    <a:pt x="195" y="245"/>
                    <a:pt x="197" y="257"/>
                  </a:cubicBezTo>
                  <a:cubicBezTo>
                    <a:pt x="199" y="270"/>
                    <a:pt x="199" y="283"/>
                    <a:pt x="195" y="295"/>
                  </a:cubicBezTo>
                  <a:cubicBezTo>
                    <a:pt x="192" y="307"/>
                    <a:pt x="185" y="317"/>
                    <a:pt x="177" y="326"/>
                  </a:cubicBezTo>
                  <a:cubicBezTo>
                    <a:pt x="167" y="334"/>
                    <a:pt x="155" y="341"/>
                    <a:pt x="143" y="344"/>
                  </a:cubicBezTo>
                  <a:cubicBezTo>
                    <a:pt x="149" y="379"/>
                    <a:pt x="149" y="379"/>
                    <a:pt x="149" y="379"/>
                  </a:cubicBezTo>
                  <a:lnTo>
                    <a:pt x="131" y="38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7177220" y="3977665"/>
              <a:ext cx="214921" cy="410053"/>
            </a:xfrm>
            <a:custGeom>
              <a:avLst/>
              <a:gdLst/>
              <a:ahLst/>
              <a:cxnLst/>
              <a:rect l="l" t="t" r="r" b="b"/>
              <a:pathLst>
                <a:path w="203" h="387" extrusionOk="0">
                  <a:moveTo>
                    <a:pt x="131" y="387"/>
                  </a:moveTo>
                  <a:cubicBezTo>
                    <a:pt x="125" y="352"/>
                    <a:pt x="125" y="352"/>
                    <a:pt x="125" y="352"/>
                  </a:cubicBezTo>
                  <a:cubicBezTo>
                    <a:pt x="100" y="355"/>
                    <a:pt x="79" y="350"/>
                    <a:pt x="63" y="337"/>
                  </a:cubicBezTo>
                  <a:cubicBezTo>
                    <a:pt x="47" y="323"/>
                    <a:pt x="36" y="301"/>
                    <a:pt x="29" y="270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7" y="261"/>
                    <a:pt x="90" y="271"/>
                    <a:pt x="94" y="281"/>
                  </a:cubicBezTo>
                  <a:cubicBezTo>
                    <a:pt x="97" y="287"/>
                    <a:pt x="101" y="293"/>
                    <a:pt x="106" y="297"/>
                  </a:cubicBezTo>
                  <a:cubicBezTo>
                    <a:pt x="111" y="300"/>
                    <a:pt x="117" y="301"/>
                    <a:pt x="122" y="300"/>
                  </a:cubicBezTo>
                  <a:cubicBezTo>
                    <a:pt x="130" y="299"/>
                    <a:pt x="134" y="296"/>
                    <a:pt x="136" y="291"/>
                  </a:cubicBezTo>
                  <a:cubicBezTo>
                    <a:pt x="137" y="285"/>
                    <a:pt x="138" y="280"/>
                    <a:pt x="137" y="274"/>
                  </a:cubicBezTo>
                  <a:cubicBezTo>
                    <a:pt x="135" y="263"/>
                    <a:pt x="130" y="253"/>
                    <a:pt x="123" y="244"/>
                  </a:cubicBezTo>
                  <a:cubicBezTo>
                    <a:pt x="114" y="236"/>
                    <a:pt x="105" y="229"/>
                    <a:pt x="94" y="22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49" y="196"/>
                    <a:pt x="41" y="190"/>
                    <a:pt x="34" y="184"/>
                  </a:cubicBezTo>
                  <a:cubicBezTo>
                    <a:pt x="27" y="178"/>
                    <a:pt x="20" y="170"/>
                    <a:pt x="15" y="162"/>
                  </a:cubicBezTo>
                  <a:cubicBezTo>
                    <a:pt x="10" y="152"/>
                    <a:pt x="6" y="141"/>
                    <a:pt x="4" y="130"/>
                  </a:cubicBezTo>
                  <a:cubicBezTo>
                    <a:pt x="0" y="106"/>
                    <a:pt x="4" y="86"/>
                    <a:pt x="15" y="70"/>
                  </a:cubicBezTo>
                  <a:cubicBezTo>
                    <a:pt x="26" y="55"/>
                    <a:pt x="43" y="44"/>
                    <a:pt x="64" y="3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98" y="32"/>
                    <a:pt x="109" y="33"/>
                    <a:pt x="120" y="37"/>
                  </a:cubicBezTo>
                  <a:cubicBezTo>
                    <a:pt x="130" y="41"/>
                    <a:pt x="138" y="47"/>
                    <a:pt x="144" y="55"/>
                  </a:cubicBezTo>
                  <a:cubicBezTo>
                    <a:pt x="151" y="62"/>
                    <a:pt x="156" y="71"/>
                    <a:pt x="159" y="80"/>
                  </a:cubicBezTo>
                  <a:cubicBezTo>
                    <a:pt x="163" y="89"/>
                    <a:pt x="166" y="9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0" y="118"/>
                    <a:pt x="108" y="110"/>
                    <a:pt x="105" y="102"/>
                  </a:cubicBezTo>
                  <a:cubicBezTo>
                    <a:pt x="104" y="96"/>
                    <a:pt x="100" y="91"/>
                    <a:pt x="96" y="87"/>
                  </a:cubicBezTo>
                  <a:cubicBezTo>
                    <a:pt x="92" y="84"/>
                    <a:pt x="87" y="83"/>
                    <a:pt x="82" y="85"/>
                  </a:cubicBezTo>
                  <a:cubicBezTo>
                    <a:pt x="76" y="86"/>
                    <a:pt x="71" y="90"/>
                    <a:pt x="69" y="95"/>
                  </a:cubicBezTo>
                  <a:cubicBezTo>
                    <a:pt x="66" y="100"/>
                    <a:pt x="66" y="106"/>
                    <a:pt x="67" y="112"/>
                  </a:cubicBezTo>
                  <a:cubicBezTo>
                    <a:pt x="68" y="122"/>
                    <a:pt x="73" y="131"/>
                    <a:pt x="79" y="138"/>
                  </a:cubicBezTo>
                  <a:cubicBezTo>
                    <a:pt x="86" y="144"/>
                    <a:pt x="94" y="149"/>
                    <a:pt x="102" y="154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47" y="182"/>
                    <a:pt x="156" y="189"/>
                    <a:pt x="165" y="196"/>
                  </a:cubicBezTo>
                  <a:cubicBezTo>
                    <a:pt x="174" y="204"/>
                    <a:pt x="181" y="213"/>
                    <a:pt x="188" y="223"/>
                  </a:cubicBezTo>
                  <a:cubicBezTo>
                    <a:pt x="194" y="234"/>
                    <a:pt x="199" y="246"/>
                    <a:pt x="201" y="259"/>
                  </a:cubicBezTo>
                  <a:cubicBezTo>
                    <a:pt x="203" y="272"/>
                    <a:pt x="203" y="285"/>
                    <a:pt x="199" y="298"/>
                  </a:cubicBezTo>
                  <a:cubicBezTo>
                    <a:pt x="196" y="310"/>
                    <a:pt x="189" y="320"/>
                    <a:pt x="180" y="329"/>
                  </a:cubicBezTo>
                  <a:cubicBezTo>
                    <a:pt x="171" y="338"/>
                    <a:pt x="159" y="344"/>
                    <a:pt x="147" y="347"/>
                  </a:cubicBezTo>
                  <a:cubicBezTo>
                    <a:pt x="153" y="383"/>
                    <a:pt x="153" y="383"/>
                    <a:pt x="153" y="383"/>
                  </a:cubicBezTo>
                  <a:lnTo>
                    <a:pt x="131" y="387"/>
                  </a:lnTo>
                  <a:close/>
                  <a:moveTo>
                    <a:pt x="128" y="347"/>
                  </a:moveTo>
                  <a:cubicBezTo>
                    <a:pt x="135" y="382"/>
                    <a:pt x="135" y="382"/>
                    <a:pt x="135" y="382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3" y="345"/>
                    <a:pt x="143" y="345"/>
                    <a:pt x="143" y="345"/>
                  </a:cubicBezTo>
                  <a:cubicBezTo>
                    <a:pt x="144" y="344"/>
                    <a:pt x="144" y="344"/>
                    <a:pt x="144" y="344"/>
                  </a:cubicBezTo>
                  <a:cubicBezTo>
                    <a:pt x="157" y="341"/>
                    <a:pt x="168" y="335"/>
                    <a:pt x="177" y="326"/>
                  </a:cubicBezTo>
                  <a:cubicBezTo>
                    <a:pt x="186" y="318"/>
                    <a:pt x="192" y="308"/>
                    <a:pt x="195" y="296"/>
                  </a:cubicBezTo>
                  <a:cubicBezTo>
                    <a:pt x="199" y="285"/>
                    <a:pt x="199" y="272"/>
                    <a:pt x="197" y="260"/>
                  </a:cubicBezTo>
                  <a:cubicBezTo>
                    <a:pt x="195" y="247"/>
                    <a:pt x="191" y="236"/>
                    <a:pt x="184" y="225"/>
                  </a:cubicBezTo>
                  <a:cubicBezTo>
                    <a:pt x="178" y="215"/>
                    <a:pt x="171" y="207"/>
                    <a:pt x="162" y="199"/>
                  </a:cubicBezTo>
                  <a:cubicBezTo>
                    <a:pt x="154" y="192"/>
                    <a:pt x="145" y="185"/>
                    <a:pt x="135" y="179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1" y="153"/>
                    <a:pt x="84" y="147"/>
                    <a:pt x="77" y="141"/>
                  </a:cubicBezTo>
                  <a:cubicBezTo>
                    <a:pt x="69" y="133"/>
                    <a:pt x="64" y="123"/>
                    <a:pt x="63" y="113"/>
                  </a:cubicBezTo>
                  <a:cubicBezTo>
                    <a:pt x="62" y="106"/>
                    <a:pt x="62" y="100"/>
                    <a:pt x="65" y="93"/>
                  </a:cubicBezTo>
                  <a:cubicBezTo>
                    <a:pt x="68" y="87"/>
                    <a:pt x="74" y="82"/>
                    <a:pt x="81" y="81"/>
                  </a:cubicBezTo>
                  <a:cubicBezTo>
                    <a:pt x="87" y="79"/>
                    <a:pt x="94" y="80"/>
                    <a:pt x="99" y="84"/>
                  </a:cubicBezTo>
                  <a:cubicBezTo>
                    <a:pt x="104" y="89"/>
                    <a:pt x="107" y="95"/>
                    <a:pt x="109" y="101"/>
                  </a:cubicBezTo>
                  <a:cubicBezTo>
                    <a:pt x="112" y="108"/>
                    <a:pt x="114" y="116"/>
                    <a:pt x="116" y="123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98"/>
                    <a:pt x="159" y="90"/>
                    <a:pt x="155" y="82"/>
                  </a:cubicBezTo>
                  <a:cubicBezTo>
                    <a:pt x="152" y="73"/>
                    <a:pt x="147" y="65"/>
                    <a:pt x="141" y="57"/>
                  </a:cubicBezTo>
                  <a:cubicBezTo>
                    <a:pt x="135" y="50"/>
                    <a:pt x="128" y="44"/>
                    <a:pt x="119" y="41"/>
                  </a:cubicBezTo>
                  <a:cubicBezTo>
                    <a:pt x="108" y="37"/>
                    <a:pt x="96" y="36"/>
                    <a:pt x="85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7"/>
                    <a:pt x="29" y="57"/>
                    <a:pt x="18" y="72"/>
                  </a:cubicBezTo>
                  <a:cubicBezTo>
                    <a:pt x="8" y="87"/>
                    <a:pt x="4" y="107"/>
                    <a:pt x="8" y="129"/>
                  </a:cubicBezTo>
                  <a:cubicBezTo>
                    <a:pt x="10" y="140"/>
                    <a:pt x="14" y="150"/>
                    <a:pt x="19" y="160"/>
                  </a:cubicBezTo>
                  <a:cubicBezTo>
                    <a:pt x="24" y="168"/>
                    <a:pt x="29" y="175"/>
                    <a:pt x="37" y="181"/>
                  </a:cubicBezTo>
                  <a:cubicBezTo>
                    <a:pt x="44" y="187"/>
                    <a:pt x="51" y="193"/>
                    <a:pt x="59" y="198"/>
                  </a:cubicBezTo>
                  <a:cubicBezTo>
                    <a:pt x="96" y="219"/>
                    <a:pt x="96" y="219"/>
                    <a:pt x="96" y="219"/>
                  </a:cubicBezTo>
                  <a:cubicBezTo>
                    <a:pt x="107" y="225"/>
                    <a:pt x="117" y="233"/>
                    <a:pt x="126" y="242"/>
                  </a:cubicBezTo>
                  <a:cubicBezTo>
                    <a:pt x="134" y="250"/>
                    <a:pt x="139" y="261"/>
                    <a:pt x="141" y="273"/>
                  </a:cubicBezTo>
                  <a:cubicBezTo>
                    <a:pt x="142" y="279"/>
                    <a:pt x="141" y="286"/>
                    <a:pt x="139" y="292"/>
                  </a:cubicBezTo>
                  <a:cubicBezTo>
                    <a:pt x="137" y="298"/>
                    <a:pt x="132" y="302"/>
                    <a:pt x="123" y="304"/>
                  </a:cubicBezTo>
                  <a:cubicBezTo>
                    <a:pt x="117" y="305"/>
                    <a:pt x="110" y="304"/>
                    <a:pt x="104" y="300"/>
                  </a:cubicBezTo>
                  <a:cubicBezTo>
                    <a:pt x="98" y="296"/>
                    <a:pt x="93" y="289"/>
                    <a:pt x="90" y="282"/>
                  </a:cubicBezTo>
                  <a:cubicBezTo>
                    <a:pt x="86" y="273"/>
                    <a:pt x="83" y="263"/>
                    <a:pt x="81" y="254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40" y="300"/>
                    <a:pt x="51" y="321"/>
                    <a:pt x="66" y="334"/>
                  </a:cubicBezTo>
                  <a:cubicBezTo>
                    <a:pt x="81" y="346"/>
                    <a:pt x="101" y="351"/>
                    <a:pt x="126" y="348"/>
                  </a:cubicBezTo>
                  <a:lnTo>
                    <a:pt x="128" y="3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5917148" y="2718054"/>
              <a:ext cx="872110" cy="1692215"/>
            </a:xfrm>
            <a:custGeom>
              <a:avLst/>
              <a:gdLst/>
              <a:ahLst/>
              <a:cxnLst/>
              <a:rect l="l" t="t" r="r" b="b"/>
              <a:pathLst>
                <a:path w="823" h="1596" extrusionOk="0">
                  <a:moveTo>
                    <a:pt x="78" y="0"/>
                  </a:moveTo>
                  <a:cubicBezTo>
                    <a:pt x="745" y="0"/>
                    <a:pt x="745" y="0"/>
                    <a:pt x="745" y="0"/>
                  </a:cubicBezTo>
                  <a:cubicBezTo>
                    <a:pt x="788" y="0"/>
                    <a:pt x="823" y="34"/>
                    <a:pt x="823" y="77"/>
                  </a:cubicBezTo>
                  <a:cubicBezTo>
                    <a:pt x="823" y="1518"/>
                    <a:pt x="823" y="1518"/>
                    <a:pt x="823" y="1518"/>
                  </a:cubicBezTo>
                  <a:cubicBezTo>
                    <a:pt x="823" y="1561"/>
                    <a:pt x="788" y="1596"/>
                    <a:pt x="745" y="1596"/>
                  </a:cubicBezTo>
                  <a:cubicBezTo>
                    <a:pt x="78" y="1596"/>
                    <a:pt x="78" y="1596"/>
                    <a:pt x="78" y="1596"/>
                  </a:cubicBezTo>
                  <a:cubicBezTo>
                    <a:pt x="35" y="1596"/>
                    <a:pt x="0" y="1561"/>
                    <a:pt x="0" y="151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5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5917148" y="2716673"/>
              <a:ext cx="872110" cy="116895"/>
            </a:xfrm>
            <a:custGeom>
              <a:avLst/>
              <a:gdLst/>
              <a:ahLst/>
              <a:cxnLst/>
              <a:rect l="l" t="t" r="r" b="b"/>
              <a:pathLst>
                <a:path w="823" h="110" extrusionOk="0">
                  <a:moveTo>
                    <a:pt x="823" y="110"/>
                  </a:moveTo>
                  <a:cubicBezTo>
                    <a:pt x="823" y="78"/>
                    <a:pt x="823" y="78"/>
                    <a:pt x="823" y="78"/>
                  </a:cubicBezTo>
                  <a:cubicBezTo>
                    <a:pt x="823" y="35"/>
                    <a:pt x="788" y="0"/>
                    <a:pt x="74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823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45"/>
            <p:cNvSpPr/>
            <p:nvPr/>
          </p:nvSpPr>
          <p:spPr>
            <a:xfrm>
              <a:off x="5969152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14" y="8"/>
                  </a:moveTo>
                  <a:cubicBezTo>
                    <a:pt x="14" y="18"/>
                    <a:pt x="4" y="21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9"/>
                    <a:pt x="11" y="17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45"/>
            <p:cNvSpPr/>
            <p:nvPr/>
          </p:nvSpPr>
          <p:spPr>
            <a:xfrm>
              <a:off x="5988021" y="2745667"/>
              <a:ext cx="16108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12"/>
                    <a:pt x="13" y="14"/>
                    <a:pt x="10" y="16"/>
                  </a:cubicBezTo>
                  <a:cubicBezTo>
                    <a:pt x="13" y="17"/>
                    <a:pt x="15" y="19"/>
                    <a:pt x="14" y="2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9"/>
                    <a:pt x="9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2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45"/>
            <p:cNvSpPr/>
            <p:nvPr/>
          </p:nvSpPr>
          <p:spPr>
            <a:xfrm>
              <a:off x="6007350" y="2757172"/>
              <a:ext cx="3222" cy="23471"/>
            </a:xfrm>
            <a:custGeom>
              <a:avLst/>
              <a:gdLst/>
              <a:ahLst/>
              <a:cxnLst/>
              <a:rect l="l" t="t" r="r" b="b"/>
              <a:pathLst>
                <a:path w="7" h="51" extrusionOk="0">
                  <a:moveTo>
                    <a:pt x="7" y="0"/>
                  </a:moveTo>
                  <a:lnTo>
                    <a:pt x="7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39"/>
                  </a:moveTo>
                  <a:lnTo>
                    <a:pt x="7" y="5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45"/>
            <p:cNvSpPr/>
            <p:nvPr/>
          </p:nvSpPr>
          <p:spPr>
            <a:xfrm>
              <a:off x="6014714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4" y="13"/>
                  </a:moveTo>
                  <a:cubicBezTo>
                    <a:pt x="4" y="12"/>
                    <a:pt x="6" y="11"/>
                    <a:pt x="8" y="11"/>
                  </a:cubicBezTo>
                  <a:cubicBezTo>
                    <a:pt x="12" y="11"/>
                    <a:pt x="14" y="14"/>
                    <a:pt x="14" y="1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6"/>
                    <a:pt x="10" y="14"/>
                    <a:pt x="7" y="14"/>
                  </a:cubicBezTo>
                  <a:cubicBezTo>
                    <a:pt x="5" y="14"/>
                    <a:pt x="3" y="15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45"/>
            <p:cNvSpPr/>
            <p:nvPr/>
          </p:nvSpPr>
          <p:spPr>
            <a:xfrm>
              <a:off x="6032662" y="2745667"/>
              <a:ext cx="15647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3"/>
                    <a:pt x="8" y="3"/>
                  </a:cubicBezTo>
                  <a:cubicBezTo>
                    <a:pt x="5" y="3"/>
                    <a:pt x="4" y="5"/>
                    <a:pt x="4" y="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3" y="12"/>
                    <a:pt x="15" y="15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30"/>
                    <a:pt x="13" y="33"/>
                    <a:pt x="8" y="33"/>
                  </a:cubicBezTo>
                  <a:cubicBezTo>
                    <a:pt x="3" y="33"/>
                    <a:pt x="0" y="30"/>
                    <a:pt x="0" y="2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3" y="0"/>
                    <a:pt x="15" y="3"/>
                    <a:pt x="15" y="8"/>
                  </a:cubicBezTo>
                  <a:close/>
                  <a:moveTo>
                    <a:pt x="4" y="20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8"/>
                    <a:pt x="5" y="30"/>
                    <a:pt x="8" y="30"/>
                  </a:cubicBezTo>
                  <a:cubicBezTo>
                    <a:pt x="11" y="30"/>
                    <a:pt x="12" y="28"/>
                    <a:pt x="12" y="25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1" y="15"/>
                    <a:pt x="8" y="15"/>
                  </a:cubicBezTo>
                  <a:cubicBezTo>
                    <a:pt x="5" y="15"/>
                    <a:pt x="4" y="17"/>
                    <a:pt x="4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45"/>
            <p:cNvSpPr/>
            <p:nvPr/>
          </p:nvSpPr>
          <p:spPr>
            <a:xfrm>
              <a:off x="6575257" y="2754871"/>
              <a:ext cx="9654" cy="2435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45"/>
            <p:cNvSpPr/>
            <p:nvPr/>
          </p:nvSpPr>
          <p:spPr>
            <a:xfrm>
              <a:off x="6588143" y="2750729"/>
              <a:ext cx="9219" cy="2852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45"/>
            <p:cNvSpPr/>
            <p:nvPr/>
          </p:nvSpPr>
          <p:spPr>
            <a:xfrm>
              <a:off x="6600569" y="2747507"/>
              <a:ext cx="9654" cy="3174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45"/>
            <p:cNvSpPr/>
            <p:nvPr/>
          </p:nvSpPr>
          <p:spPr>
            <a:xfrm>
              <a:off x="6613455" y="2741064"/>
              <a:ext cx="9654" cy="3818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45"/>
            <p:cNvSpPr/>
            <p:nvPr/>
          </p:nvSpPr>
          <p:spPr>
            <a:xfrm>
              <a:off x="6685249" y="2743365"/>
              <a:ext cx="58448" cy="35897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27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78"/>
                  </a:lnTo>
                  <a:close/>
                  <a:moveTo>
                    <a:pt x="7" y="71"/>
                  </a:moveTo>
                  <a:lnTo>
                    <a:pt x="118" y="71"/>
                  </a:lnTo>
                  <a:lnTo>
                    <a:pt x="118" y="7"/>
                  </a:lnTo>
                  <a:lnTo>
                    <a:pt x="7" y="7"/>
                  </a:lnTo>
                  <a:lnTo>
                    <a:pt x="7" y="7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45"/>
            <p:cNvSpPr/>
            <p:nvPr/>
          </p:nvSpPr>
          <p:spPr>
            <a:xfrm>
              <a:off x="6693072" y="2750729"/>
              <a:ext cx="30353" cy="2113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45"/>
            <p:cNvSpPr/>
            <p:nvPr/>
          </p:nvSpPr>
          <p:spPr>
            <a:xfrm>
              <a:off x="6741395" y="2757172"/>
              <a:ext cx="6436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45"/>
            <p:cNvSpPr/>
            <p:nvPr/>
          </p:nvSpPr>
          <p:spPr>
            <a:xfrm>
              <a:off x="6638767" y="2759013"/>
              <a:ext cx="27613" cy="12886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4" y="11"/>
                  </a:moveTo>
                  <a:cubicBezTo>
                    <a:pt x="23" y="11"/>
                    <a:pt x="23" y="11"/>
                    <a:pt x="22" y="11"/>
                  </a:cubicBezTo>
                  <a:cubicBezTo>
                    <a:pt x="11" y="4"/>
                    <a:pt x="4" y="11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25" y="8"/>
                  </a:cubicBezTo>
                  <a:cubicBezTo>
                    <a:pt x="26" y="8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45"/>
            <p:cNvSpPr/>
            <p:nvPr/>
          </p:nvSpPr>
          <p:spPr>
            <a:xfrm>
              <a:off x="6634625" y="2748428"/>
              <a:ext cx="35897" cy="16108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2" y="15"/>
                  </a:moveTo>
                  <a:cubicBezTo>
                    <a:pt x="31" y="15"/>
                    <a:pt x="31" y="14"/>
                    <a:pt x="31" y="14"/>
                  </a:cubicBezTo>
                  <a:cubicBezTo>
                    <a:pt x="15" y="5"/>
                    <a:pt x="4" y="14"/>
                    <a:pt x="4" y="14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4" y="0"/>
                    <a:pt x="33" y="11"/>
                  </a:cubicBezTo>
                  <a:cubicBezTo>
                    <a:pt x="34" y="11"/>
                    <a:pt x="34" y="12"/>
                    <a:pt x="34" y="14"/>
                  </a:cubicBezTo>
                  <a:cubicBezTo>
                    <a:pt x="34" y="14"/>
                    <a:pt x="33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45"/>
            <p:cNvSpPr/>
            <p:nvPr/>
          </p:nvSpPr>
          <p:spPr>
            <a:xfrm>
              <a:off x="6630483" y="2736922"/>
              <a:ext cx="44181" cy="19329"/>
            </a:xfrm>
            <a:custGeom>
              <a:avLst/>
              <a:gdLst/>
              <a:ahLst/>
              <a:cxnLst/>
              <a:rect l="l" t="t" r="r" b="b"/>
              <a:pathLst>
                <a:path w="42" h="18" extrusionOk="0">
                  <a:moveTo>
                    <a:pt x="39" y="18"/>
                  </a:moveTo>
                  <a:cubicBezTo>
                    <a:pt x="39" y="18"/>
                    <a:pt x="39" y="17"/>
                    <a:pt x="38" y="17"/>
                  </a:cubicBezTo>
                  <a:cubicBezTo>
                    <a:pt x="18" y="5"/>
                    <a:pt x="4" y="17"/>
                    <a:pt x="4" y="17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7" y="0"/>
                    <a:pt x="40" y="14"/>
                  </a:cubicBezTo>
                  <a:cubicBezTo>
                    <a:pt x="41" y="15"/>
                    <a:pt x="42" y="16"/>
                    <a:pt x="41" y="17"/>
                  </a:cubicBezTo>
                  <a:cubicBezTo>
                    <a:pt x="41" y="17"/>
                    <a:pt x="40" y="18"/>
                    <a:pt x="39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45"/>
            <p:cNvSpPr/>
            <p:nvPr/>
          </p:nvSpPr>
          <p:spPr>
            <a:xfrm>
              <a:off x="6646130" y="2768677"/>
              <a:ext cx="10585" cy="11966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0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45"/>
            <p:cNvSpPr/>
            <p:nvPr/>
          </p:nvSpPr>
          <p:spPr>
            <a:xfrm>
              <a:off x="5882171" y="2681696"/>
              <a:ext cx="947585" cy="1764469"/>
            </a:xfrm>
            <a:custGeom>
              <a:avLst/>
              <a:gdLst/>
              <a:ahLst/>
              <a:cxnLst/>
              <a:rect l="l" t="t" r="r" b="b"/>
              <a:pathLst>
                <a:path w="894" h="1664" extrusionOk="0">
                  <a:moveTo>
                    <a:pt x="878" y="90"/>
                  </a:moveTo>
                  <a:cubicBezTo>
                    <a:pt x="878" y="139"/>
                    <a:pt x="878" y="139"/>
                    <a:pt x="878" y="139"/>
                  </a:cubicBezTo>
                  <a:cubicBezTo>
                    <a:pt x="894" y="139"/>
                    <a:pt x="894" y="139"/>
                    <a:pt x="894" y="139"/>
                  </a:cubicBezTo>
                  <a:cubicBezTo>
                    <a:pt x="894" y="279"/>
                    <a:pt x="894" y="279"/>
                    <a:pt x="894" y="279"/>
                  </a:cubicBezTo>
                  <a:cubicBezTo>
                    <a:pt x="878" y="279"/>
                    <a:pt x="878" y="279"/>
                    <a:pt x="878" y="279"/>
                  </a:cubicBezTo>
                  <a:cubicBezTo>
                    <a:pt x="878" y="310"/>
                    <a:pt x="878" y="310"/>
                    <a:pt x="878" y="310"/>
                  </a:cubicBezTo>
                  <a:cubicBezTo>
                    <a:pt x="894" y="310"/>
                    <a:pt x="894" y="310"/>
                    <a:pt x="894" y="310"/>
                  </a:cubicBezTo>
                  <a:cubicBezTo>
                    <a:pt x="894" y="450"/>
                    <a:pt x="894" y="450"/>
                    <a:pt x="894" y="450"/>
                  </a:cubicBezTo>
                  <a:cubicBezTo>
                    <a:pt x="878" y="450"/>
                    <a:pt x="878" y="450"/>
                    <a:pt x="878" y="450"/>
                  </a:cubicBezTo>
                  <a:cubicBezTo>
                    <a:pt x="878" y="481"/>
                    <a:pt x="878" y="481"/>
                    <a:pt x="878" y="481"/>
                  </a:cubicBezTo>
                  <a:cubicBezTo>
                    <a:pt x="894" y="481"/>
                    <a:pt x="894" y="481"/>
                    <a:pt x="894" y="481"/>
                  </a:cubicBezTo>
                  <a:cubicBezTo>
                    <a:pt x="894" y="621"/>
                    <a:pt x="894" y="621"/>
                    <a:pt x="894" y="621"/>
                  </a:cubicBezTo>
                  <a:cubicBezTo>
                    <a:pt x="878" y="621"/>
                    <a:pt x="878" y="621"/>
                    <a:pt x="878" y="621"/>
                  </a:cubicBezTo>
                  <a:cubicBezTo>
                    <a:pt x="878" y="1573"/>
                    <a:pt x="878" y="1573"/>
                    <a:pt x="878" y="1573"/>
                  </a:cubicBezTo>
                  <a:cubicBezTo>
                    <a:pt x="878" y="1623"/>
                    <a:pt x="838" y="1664"/>
                    <a:pt x="788" y="1664"/>
                  </a:cubicBezTo>
                  <a:cubicBezTo>
                    <a:pt x="101" y="1664"/>
                    <a:pt x="101" y="1664"/>
                    <a:pt x="101" y="1664"/>
                  </a:cubicBezTo>
                  <a:cubicBezTo>
                    <a:pt x="51" y="1664"/>
                    <a:pt x="11" y="1623"/>
                    <a:pt x="11" y="1573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40"/>
                    <a:pt x="51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88" y="0"/>
                    <a:pt x="788" y="0"/>
                    <a:pt x="788" y="0"/>
                  </a:cubicBezTo>
                  <a:cubicBezTo>
                    <a:pt x="838" y="0"/>
                    <a:pt x="878" y="40"/>
                    <a:pt x="878" y="90"/>
                  </a:cubicBezTo>
                  <a:close/>
                  <a:moveTo>
                    <a:pt x="641" y="34"/>
                  </a:moveTo>
                  <a:cubicBezTo>
                    <a:pt x="614" y="74"/>
                    <a:pt x="614" y="74"/>
                    <a:pt x="614" y="74"/>
                  </a:cubicBezTo>
                  <a:cubicBezTo>
                    <a:pt x="606" y="86"/>
                    <a:pt x="593" y="93"/>
                    <a:pt x="578" y="93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296" y="93"/>
                    <a:pt x="283" y="86"/>
                    <a:pt x="275" y="7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73" y="34"/>
                    <a:pt x="33" y="74"/>
                    <a:pt x="33" y="124"/>
                  </a:cubicBezTo>
                  <a:cubicBezTo>
                    <a:pt x="33" y="1539"/>
                    <a:pt x="33" y="1539"/>
                    <a:pt x="33" y="1539"/>
                  </a:cubicBezTo>
                  <a:cubicBezTo>
                    <a:pt x="33" y="1589"/>
                    <a:pt x="74" y="1630"/>
                    <a:pt x="124" y="1630"/>
                  </a:cubicBezTo>
                  <a:cubicBezTo>
                    <a:pt x="765" y="1630"/>
                    <a:pt x="765" y="1630"/>
                    <a:pt x="765" y="1630"/>
                  </a:cubicBezTo>
                  <a:cubicBezTo>
                    <a:pt x="815" y="1630"/>
                    <a:pt x="856" y="1589"/>
                    <a:pt x="856" y="1539"/>
                  </a:cubicBezTo>
                  <a:cubicBezTo>
                    <a:pt x="856" y="124"/>
                    <a:pt x="856" y="124"/>
                    <a:pt x="856" y="124"/>
                  </a:cubicBezTo>
                  <a:cubicBezTo>
                    <a:pt x="856" y="74"/>
                    <a:pt x="815" y="34"/>
                    <a:pt x="765" y="34"/>
                  </a:cubicBezTo>
                  <a:lnTo>
                    <a:pt x="641" y="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45"/>
            <p:cNvSpPr/>
            <p:nvPr/>
          </p:nvSpPr>
          <p:spPr>
            <a:xfrm>
              <a:off x="5917148" y="4303959"/>
              <a:ext cx="872110" cy="106310"/>
            </a:xfrm>
            <a:custGeom>
              <a:avLst/>
              <a:gdLst/>
              <a:ahLst/>
              <a:cxnLst/>
              <a:rect l="l" t="t" r="r" b="b"/>
              <a:pathLst>
                <a:path w="823" h="100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65"/>
                    <a:pt x="35" y="100"/>
                    <a:pt x="78" y="100"/>
                  </a:cubicBezTo>
                  <a:cubicBezTo>
                    <a:pt x="745" y="100"/>
                    <a:pt x="745" y="100"/>
                    <a:pt x="745" y="100"/>
                  </a:cubicBezTo>
                  <a:cubicBezTo>
                    <a:pt x="788" y="100"/>
                    <a:pt x="823" y="65"/>
                    <a:pt x="823" y="22"/>
                  </a:cubicBezTo>
                  <a:cubicBezTo>
                    <a:pt x="823" y="0"/>
                    <a:pt x="823" y="0"/>
                    <a:pt x="8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45"/>
            <p:cNvSpPr/>
            <p:nvPr/>
          </p:nvSpPr>
          <p:spPr>
            <a:xfrm>
              <a:off x="5951204" y="3484314"/>
              <a:ext cx="806299" cy="381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5961789" y="4063266"/>
              <a:ext cx="72707" cy="2186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45"/>
            <p:cNvSpPr/>
            <p:nvPr/>
          </p:nvSpPr>
          <p:spPr>
            <a:xfrm>
              <a:off x="5959488" y="4061425"/>
              <a:ext cx="77316" cy="222745"/>
            </a:xfrm>
            <a:custGeom>
              <a:avLst/>
              <a:gdLst/>
              <a:ahLst/>
              <a:cxnLst/>
              <a:rect l="l" t="t" r="r" b="b"/>
              <a:pathLst>
                <a:path w="73" h="210" extrusionOk="0">
                  <a:moveTo>
                    <a:pt x="71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1" y="210"/>
                    <a:pt x="0" y="209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3" y="209"/>
                    <a:pt x="72" y="210"/>
                    <a:pt x="71" y="210"/>
                  </a:cubicBezTo>
                  <a:close/>
                  <a:moveTo>
                    <a:pt x="4" y="206"/>
                  </a:moveTo>
                  <a:cubicBezTo>
                    <a:pt x="69" y="206"/>
                    <a:pt x="69" y="206"/>
                    <a:pt x="69" y="20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45"/>
            <p:cNvSpPr/>
            <p:nvPr/>
          </p:nvSpPr>
          <p:spPr>
            <a:xfrm>
              <a:off x="6062116" y="4111128"/>
              <a:ext cx="73142" cy="17072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45"/>
            <p:cNvSpPr/>
            <p:nvPr/>
          </p:nvSpPr>
          <p:spPr>
            <a:xfrm>
              <a:off x="6060275" y="4109287"/>
              <a:ext cx="77316" cy="174882"/>
            </a:xfrm>
            <a:custGeom>
              <a:avLst/>
              <a:gdLst/>
              <a:ahLst/>
              <a:cxnLst/>
              <a:rect l="l" t="t" r="r" b="b"/>
              <a:pathLst>
                <a:path w="73" h="165" extrusionOk="0">
                  <a:moveTo>
                    <a:pt x="71" y="165"/>
                  </a:moveTo>
                  <a:cubicBezTo>
                    <a:pt x="2" y="165"/>
                    <a:pt x="2" y="165"/>
                    <a:pt x="2" y="165"/>
                  </a:cubicBezTo>
                  <a:cubicBezTo>
                    <a:pt x="1" y="165"/>
                    <a:pt x="0" y="164"/>
                    <a:pt x="0" y="1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2" y="165"/>
                    <a:pt x="71" y="165"/>
                  </a:cubicBezTo>
                  <a:close/>
                  <a:moveTo>
                    <a:pt x="4" y="161"/>
                  </a:moveTo>
                  <a:cubicBezTo>
                    <a:pt x="69" y="161"/>
                    <a:pt x="69" y="161"/>
                    <a:pt x="69" y="161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45"/>
            <p:cNvSpPr/>
            <p:nvPr/>
          </p:nvSpPr>
          <p:spPr>
            <a:xfrm>
              <a:off x="6162903" y="3958336"/>
              <a:ext cx="73142" cy="32352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45"/>
            <p:cNvSpPr/>
            <p:nvPr/>
          </p:nvSpPr>
          <p:spPr>
            <a:xfrm>
              <a:off x="6161062" y="3956495"/>
              <a:ext cx="77316" cy="327674"/>
            </a:xfrm>
            <a:custGeom>
              <a:avLst/>
              <a:gdLst/>
              <a:ahLst/>
              <a:cxnLst/>
              <a:rect l="l" t="t" r="r" b="b"/>
              <a:pathLst>
                <a:path w="73" h="309" extrusionOk="0">
                  <a:moveTo>
                    <a:pt x="71" y="309"/>
                  </a:moveTo>
                  <a:cubicBezTo>
                    <a:pt x="2" y="309"/>
                    <a:pt x="2" y="309"/>
                    <a:pt x="2" y="309"/>
                  </a:cubicBezTo>
                  <a:cubicBezTo>
                    <a:pt x="1" y="309"/>
                    <a:pt x="0" y="308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2" y="309"/>
                    <a:pt x="71" y="309"/>
                  </a:cubicBezTo>
                  <a:close/>
                  <a:moveTo>
                    <a:pt x="4" y="305"/>
                  </a:moveTo>
                  <a:cubicBezTo>
                    <a:pt x="69" y="305"/>
                    <a:pt x="69" y="305"/>
                    <a:pt x="69" y="30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45"/>
            <p:cNvSpPr/>
            <p:nvPr/>
          </p:nvSpPr>
          <p:spPr>
            <a:xfrm>
              <a:off x="6263691" y="3932104"/>
              <a:ext cx="73142" cy="34979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45"/>
            <p:cNvSpPr/>
            <p:nvPr/>
          </p:nvSpPr>
          <p:spPr>
            <a:xfrm>
              <a:off x="6261390" y="3929803"/>
              <a:ext cx="77316" cy="354366"/>
            </a:xfrm>
            <a:custGeom>
              <a:avLst/>
              <a:gdLst/>
              <a:ahLst/>
              <a:cxnLst/>
              <a:rect l="l" t="t" r="r" b="b"/>
              <a:pathLst>
                <a:path w="73" h="334" extrusionOk="0">
                  <a:moveTo>
                    <a:pt x="71" y="334"/>
                  </a:moveTo>
                  <a:cubicBezTo>
                    <a:pt x="2" y="334"/>
                    <a:pt x="2" y="334"/>
                    <a:pt x="2" y="334"/>
                  </a:cubicBezTo>
                  <a:cubicBezTo>
                    <a:pt x="1" y="334"/>
                    <a:pt x="0" y="333"/>
                    <a:pt x="0" y="3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32"/>
                    <a:pt x="73" y="332"/>
                    <a:pt x="73" y="332"/>
                  </a:cubicBezTo>
                  <a:cubicBezTo>
                    <a:pt x="73" y="333"/>
                    <a:pt x="72" y="334"/>
                    <a:pt x="71" y="334"/>
                  </a:cubicBezTo>
                  <a:close/>
                  <a:moveTo>
                    <a:pt x="4" y="330"/>
                  </a:moveTo>
                  <a:cubicBezTo>
                    <a:pt x="69" y="330"/>
                    <a:pt x="69" y="330"/>
                    <a:pt x="69" y="33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45"/>
            <p:cNvSpPr/>
            <p:nvPr/>
          </p:nvSpPr>
          <p:spPr>
            <a:xfrm>
              <a:off x="6364478" y="3880100"/>
              <a:ext cx="74098" cy="4018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45"/>
            <p:cNvSpPr/>
            <p:nvPr/>
          </p:nvSpPr>
          <p:spPr>
            <a:xfrm>
              <a:off x="6362177" y="3877799"/>
              <a:ext cx="78237" cy="406371"/>
            </a:xfrm>
            <a:custGeom>
              <a:avLst/>
              <a:gdLst/>
              <a:ahLst/>
              <a:cxnLst/>
              <a:rect l="l" t="t" r="r" b="b"/>
              <a:pathLst>
                <a:path w="74" h="383" extrusionOk="0">
                  <a:moveTo>
                    <a:pt x="72" y="383"/>
                  </a:moveTo>
                  <a:cubicBezTo>
                    <a:pt x="2" y="383"/>
                    <a:pt x="2" y="383"/>
                    <a:pt x="2" y="383"/>
                  </a:cubicBezTo>
                  <a:cubicBezTo>
                    <a:pt x="1" y="383"/>
                    <a:pt x="0" y="382"/>
                    <a:pt x="0" y="3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81"/>
                    <a:pt x="74" y="381"/>
                    <a:pt x="74" y="381"/>
                  </a:cubicBezTo>
                  <a:cubicBezTo>
                    <a:pt x="74" y="382"/>
                    <a:pt x="73" y="383"/>
                    <a:pt x="72" y="383"/>
                  </a:cubicBezTo>
                  <a:close/>
                  <a:moveTo>
                    <a:pt x="4" y="379"/>
                  </a:moveTo>
                  <a:cubicBezTo>
                    <a:pt x="70" y="379"/>
                    <a:pt x="70" y="379"/>
                    <a:pt x="70" y="37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7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45"/>
            <p:cNvSpPr/>
            <p:nvPr/>
          </p:nvSpPr>
          <p:spPr>
            <a:xfrm>
              <a:off x="6464805" y="3860770"/>
              <a:ext cx="74533" cy="42110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45"/>
            <p:cNvSpPr/>
            <p:nvPr/>
          </p:nvSpPr>
          <p:spPr>
            <a:xfrm>
              <a:off x="6462964" y="3858930"/>
              <a:ext cx="78237" cy="425240"/>
            </a:xfrm>
            <a:custGeom>
              <a:avLst/>
              <a:gdLst/>
              <a:ahLst/>
              <a:cxnLst/>
              <a:rect l="l" t="t" r="r" b="b"/>
              <a:pathLst>
                <a:path w="74" h="401" extrusionOk="0">
                  <a:moveTo>
                    <a:pt x="72" y="401"/>
                  </a:moveTo>
                  <a:cubicBezTo>
                    <a:pt x="2" y="401"/>
                    <a:pt x="2" y="401"/>
                    <a:pt x="2" y="401"/>
                  </a:cubicBezTo>
                  <a:cubicBezTo>
                    <a:pt x="1" y="401"/>
                    <a:pt x="0" y="400"/>
                    <a:pt x="0" y="39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99"/>
                    <a:pt x="74" y="399"/>
                    <a:pt x="74" y="399"/>
                  </a:cubicBezTo>
                  <a:cubicBezTo>
                    <a:pt x="74" y="400"/>
                    <a:pt x="73" y="401"/>
                    <a:pt x="72" y="401"/>
                  </a:cubicBezTo>
                  <a:close/>
                  <a:moveTo>
                    <a:pt x="4" y="397"/>
                  </a:moveTo>
                  <a:cubicBezTo>
                    <a:pt x="70" y="397"/>
                    <a:pt x="70" y="397"/>
                    <a:pt x="70" y="397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45"/>
            <p:cNvSpPr/>
            <p:nvPr/>
          </p:nvSpPr>
          <p:spPr>
            <a:xfrm>
              <a:off x="6566973" y="3768727"/>
              <a:ext cx="72707" cy="5131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4" name="Google Shape;3124;p45"/>
            <p:cNvSpPr/>
            <p:nvPr/>
          </p:nvSpPr>
          <p:spPr>
            <a:xfrm>
              <a:off x="6564672" y="3766426"/>
              <a:ext cx="77316" cy="517744"/>
            </a:xfrm>
            <a:custGeom>
              <a:avLst/>
              <a:gdLst/>
              <a:ahLst/>
              <a:cxnLst/>
              <a:rect l="l" t="t" r="r" b="b"/>
              <a:pathLst>
                <a:path w="73" h="488" extrusionOk="0">
                  <a:moveTo>
                    <a:pt x="71" y="488"/>
                  </a:moveTo>
                  <a:cubicBezTo>
                    <a:pt x="2" y="488"/>
                    <a:pt x="2" y="488"/>
                    <a:pt x="2" y="488"/>
                  </a:cubicBezTo>
                  <a:cubicBezTo>
                    <a:pt x="1" y="488"/>
                    <a:pt x="0" y="487"/>
                    <a:pt x="0" y="48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486"/>
                    <a:pt x="73" y="486"/>
                    <a:pt x="73" y="486"/>
                  </a:cubicBezTo>
                  <a:cubicBezTo>
                    <a:pt x="73" y="487"/>
                    <a:pt x="72" y="488"/>
                    <a:pt x="71" y="488"/>
                  </a:cubicBezTo>
                  <a:close/>
                  <a:moveTo>
                    <a:pt x="4" y="484"/>
                  </a:moveTo>
                  <a:cubicBezTo>
                    <a:pt x="69" y="484"/>
                    <a:pt x="69" y="484"/>
                    <a:pt x="69" y="48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8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5" name="Google Shape;3125;p45"/>
            <p:cNvSpPr/>
            <p:nvPr/>
          </p:nvSpPr>
          <p:spPr>
            <a:xfrm>
              <a:off x="6667300" y="3706138"/>
              <a:ext cx="73142" cy="57574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6" name="Google Shape;3126;p45"/>
            <p:cNvSpPr/>
            <p:nvPr/>
          </p:nvSpPr>
          <p:spPr>
            <a:xfrm>
              <a:off x="6665459" y="3703837"/>
              <a:ext cx="77316" cy="580333"/>
            </a:xfrm>
            <a:custGeom>
              <a:avLst/>
              <a:gdLst/>
              <a:ahLst/>
              <a:cxnLst/>
              <a:rect l="l" t="t" r="r" b="b"/>
              <a:pathLst>
                <a:path w="73" h="547" extrusionOk="0">
                  <a:moveTo>
                    <a:pt x="71" y="547"/>
                  </a:moveTo>
                  <a:cubicBezTo>
                    <a:pt x="2" y="547"/>
                    <a:pt x="2" y="547"/>
                    <a:pt x="2" y="547"/>
                  </a:cubicBezTo>
                  <a:cubicBezTo>
                    <a:pt x="1" y="547"/>
                    <a:pt x="0" y="546"/>
                    <a:pt x="0" y="54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73" y="546"/>
                    <a:pt x="72" y="547"/>
                    <a:pt x="71" y="547"/>
                  </a:cubicBezTo>
                  <a:close/>
                  <a:moveTo>
                    <a:pt x="4" y="543"/>
                  </a:moveTo>
                  <a:cubicBezTo>
                    <a:pt x="69" y="543"/>
                    <a:pt x="69" y="543"/>
                    <a:pt x="69" y="543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5993544" y="3583260"/>
              <a:ext cx="732204" cy="435825"/>
            </a:xfrm>
            <a:custGeom>
              <a:avLst/>
              <a:gdLst/>
              <a:ahLst/>
              <a:cxnLst/>
              <a:rect l="l" t="t" r="r" b="b"/>
              <a:pathLst>
                <a:path w="691" h="411" extrusionOk="0">
                  <a:moveTo>
                    <a:pt x="103" y="411"/>
                  </a:moveTo>
                  <a:cubicBezTo>
                    <a:pt x="101" y="411"/>
                    <a:pt x="100" y="410"/>
                    <a:pt x="98" y="409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0" y="281"/>
                    <a:pt x="1" y="277"/>
                    <a:pt x="3" y="275"/>
                  </a:cubicBezTo>
                  <a:cubicBezTo>
                    <a:pt x="6" y="273"/>
                    <a:pt x="10" y="274"/>
                    <a:pt x="12" y="276"/>
                  </a:cubicBezTo>
                  <a:cubicBezTo>
                    <a:pt x="103" y="394"/>
                    <a:pt x="103" y="394"/>
                    <a:pt x="103" y="394"/>
                  </a:cubicBezTo>
                  <a:cubicBezTo>
                    <a:pt x="187" y="251"/>
                    <a:pt x="187" y="251"/>
                    <a:pt x="187" y="251"/>
                  </a:cubicBezTo>
                  <a:cubicBezTo>
                    <a:pt x="188" y="250"/>
                    <a:pt x="189" y="249"/>
                    <a:pt x="190" y="248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385" y="154"/>
                    <a:pt x="385" y="154"/>
                    <a:pt x="385" y="154"/>
                  </a:cubicBezTo>
                  <a:cubicBezTo>
                    <a:pt x="386" y="153"/>
                    <a:pt x="387" y="153"/>
                    <a:pt x="388" y="153"/>
                  </a:cubicBezTo>
                  <a:cubicBezTo>
                    <a:pt x="478" y="154"/>
                    <a:pt x="478" y="154"/>
                    <a:pt x="478" y="154"/>
                  </a:cubicBezTo>
                  <a:cubicBezTo>
                    <a:pt x="569" y="33"/>
                    <a:pt x="569" y="33"/>
                    <a:pt x="569" y="33"/>
                  </a:cubicBezTo>
                  <a:cubicBezTo>
                    <a:pt x="569" y="32"/>
                    <a:pt x="570" y="31"/>
                    <a:pt x="572" y="31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86" y="0"/>
                    <a:pt x="690" y="1"/>
                    <a:pt x="691" y="5"/>
                  </a:cubicBezTo>
                  <a:cubicBezTo>
                    <a:pt x="691" y="8"/>
                    <a:pt x="689" y="11"/>
                    <a:pt x="686" y="12"/>
                  </a:cubicBezTo>
                  <a:cubicBezTo>
                    <a:pt x="577" y="42"/>
                    <a:pt x="577" y="42"/>
                    <a:pt x="577" y="42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5"/>
                    <a:pt x="483" y="166"/>
                    <a:pt x="481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299" y="216"/>
                    <a:pt x="299" y="216"/>
                    <a:pt x="299" y="216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08" y="408"/>
                    <a:pt x="108" y="408"/>
                    <a:pt x="108" y="408"/>
                  </a:cubicBezTo>
                  <a:cubicBezTo>
                    <a:pt x="107" y="410"/>
                    <a:pt x="106" y="411"/>
                    <a:pt x="104" y="411"/>
                  </a:cubicBezTo>
                  <a:lnTo>
                    <a:pt x="103" y="4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8" name="Google Shape;3128;p45"/>
            <p:cNvSpPr/>
            <p:nvPr/>
          </p:nvSpPr>
          <p:spPr>
            <a:xfrm>
              <a:off x="6092950" y="4002057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9" name="Google Shape;3129;p45"/>
            <p:cNvSpPr/>
            <p:nvPr/>
          </p:nvSpPr>
          <p:spPr>
            <a:xfrm>
              <a:off x="6091110" y="3999756"/>
              <a:ext cx="23931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8"/>
                    <a:pt x="18" y="24"/>
                    <a:pt x="11" y="24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1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6187295" y="3842822"/>
              <a:ext cx="20250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6184994" y="3840981"/>
              <a:ext cx="24392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5"/>
                    <a:pt x="22" y="18"/>
                    <a:pt x="20" y="20"/>
                  </a:cubicBezTo>
                  <a:cubicBezTo>
                    <a:pt x="18" y="22"/>
                    <a:pt x="15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4" y="20"/>
                    <a:pt x="16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6296366" y="3796340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6294525" y="3794039"/>
              <a:ext cx="24392" cy="2577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8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6393932" y="374111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6392091" y="3738813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6493799" y="3742035"/>
              <a:ext cx="19789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1"/>
                    <a:pt x="9" y="1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6491498" y="3741114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3"/>
                    <a:pt x="4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7"/>
                    <a:pt x="16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6590904" y="361179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9" name="Google Shape;3139;p45"/>
            <p:cNvSpPr/>
            <p:nvPr/>
          </p:nvSpPr>
          <p:spPr>
            <a:xfrm>
              <a:off x="6589064" y="3609492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20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6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8" y="8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45"/>
            <p:cNvSpPr/>
            <p:nvPr/>
          </p:nvSpPr>
          <p:spPr>
            <a:xfrm>
              <a:off x="6708720" y="3580039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1" name="Google Shape;3141;p45"/>
            <p:cNvSpPr/>
            <p:nvPr/>
          </p:nvSpPr>
          <p:spPr>
            <a:xfrm>
              <a:off x="6706879" y="3577738"/>
              <a:ext cx="23931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4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7"/>
                    <a:pt x="17" y="6"/>
                  </a:cubicBezTo>
                  <a:cubicBezTo>
                    <a:pt x="16" y="4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p45"/>
            <p:cNvSpPr/>
            <p:nvPr/>
          </p:nvSpPr>
          <p:spPr>
            <a:xfrm>
              <a:off x="5990322" y="3869515"/>
              <a:ext cx="21170" cy="20250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20" y="15"/>
                    <a:pt x="2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3" name="Google Shape;3143;p45"/>
            <p:cNvSpPr/>
            <p:nvPr/>
          </p:nvSpPr>
          <p:spPr>
            <a:xfrm>
              <a:off x="5988021" y="3867213"/>
              <a:ext cx="25312" cy="2439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23"/>
                  </a:moveTo>
                  <a:cubicBezTo>
                    <a:pt x="9" y="23"/>
                    <a:pt x="6" y="22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2" y="6"/>
                    <a:pt x="24" y="9"/>
                    <a:pt x="24" y="12"/>
                  </a:cubicBezTo>
                  <a:cubicBezTo>
                    <a:pt x="24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7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7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20" y="16"/>
                    <a:pt x="20" y="12"/>
                  </a:cubicBezTo>
                  <a:cubicBezTo>
                    <a:pt x="20" y="10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45"/>
            <p:cNvSpPr/>
            <p:nvPr/>
          </p:nvSpPr>
          <p:spPr>
            <a:xfrm>
              <a:off x="6212607" y="3031921"/>
              <a:ext cx="131622" cy="150491"/>
            </a:xfrm>
            <a:custGeom>
              <a:avLst/>
              <a:gdLst/>
              <a:ahLst/>
              <a:cxnLst/>
              <a:rect l="l" t="t" r="r" b="b"/>
              <a:pathLst>
                <a:path w="124" h="142" extrusionOk="0">
                  <a:moveTo>
                    <a:pt x="89" y="142"/>
                  </a:moveTo>
                  <a:cubicBezTo>
                    <a:pt x="81" y="92"/>
                    <a:pt x="47" y="51"/>
                    <a:pt x="0" y="3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1" y="22"/>
                    <a:pt x="114" y="74"/>
                    <a:pt x="124" y="136"/>
                  </a:cubicBezTo>
                  <a:lnTo>
                    <a:pt x="89" y="1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45"/>
            <p:cNvSpPr/>
            <p:nvPr/>
          </p:nvSpPr>
          <p:spPr>
            <a:xfrm>
              <a:off x="6121484" y="3175969"/>
              <a:ext cx="225046" cy="214001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38" y="202"/>
                  </a:moveTo>
                  <a:cubicBezTo>
                    <a:pt x="25" y="202"/>
                    <a:pt x="12" y="201"/>
                    <a:pt x="0" y="19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" y="165"/>
                    <a:pt x="28" y="166"/>
                    <a:pt x="38" y="166"/>
                  </a:cubicBezTo>
                  <a:cubicBezTo>
                    <a:pt x="114" y="166"/>
                    <a:pt x="176" y="104"/>
                    <a:pt x="176" y="28"/>
                  </a:cubicBezTo>
                  <a:cubicBezTo>
                    <a:pt x="176" y="20"/>
                    <a:pt x="176" y="13"/>
                    <a:pt x="175" y="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2" y="9"/>
                    <a:pt x="212" y="18"/>
                    <a:pt x="212" y="28"/>
                  </a:cubicBezTo>
                  <a:cubicBezTo>
                    <a:pt x="212" y="124"/>
                    <a:pt x="134" y="202"/>
                    <a:pt x="38" y="2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6" name="Google Shape;3146;p45"/>
            <p:cNvSpPr/>
            <p:nvPr/>
          </p:nvSpPr>
          <p:spPr>
            <a:xfrm>
              <a:off x="5970993" y="2996945"/>
              <a:ext cx="254500" cy="388883"/>
            </a:xfrm>
            <a:custGeom>
              <a:avLst/>
              <a:gdLst/>
              <a:ahLst/>
              <a:cxnLst/>
              <a:rect l="l" t="t" r="r" b="b"/>
              <a:pathLst>
                <a:path w="240" h="367" extrusionOk="0">
                  <a:moveTo>
                    <a:pt x="142" y="367"/>
                  </a:moveTo>
                  <a:cubicBezTo>
                    <a:pt x="135" y="366"/>
                    <a:pt x="128" y="364"/>
                    <a:pt x="121" y="361"/>
                  </a:cubicBezTo>
                  <a:cubicBezTo>
                    <a:pt x="77" y="345"/>
                    <a:pt x="42" y="313"/>
                    <a:pt x="22" y="271"/>
                  </a:cubicBezTo>
                  <a:cubicBezTo>
                    <a:pt x="2" y="229"/>
                    <a:pt x="0" y="181"/>
                    <a:pt x="16" y="137"/>
                  </a:cubicBezTo>
                  <a:cubicBezTo>
                    <a:pt x="49" y="47"/>
                    <a:pt x="149" y="0"/>
                    <a:pt x="240" y="33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193" y="54"/>
                    <a:pt x="155" y="56"/>
                    <a:pt x="122" y="71"/>
                  </a:cubicBezTo>
                  <a:cubicBezTo>
                    <a:pt x="88" y="87"/>
                    <a:pt x="63" y="115"/>
                    <a:pt x="50" y="150"/>
                  </a:cubicBezTo>
                  <a:cubicBezTo>
                    <a:pt x="37" y="184"/>
                    <a:pt x="39" y="222"/>
                    <a:pt x="55" y="256"/>
                  </a:cubicBezTo>
                  <a:cubicBezTo>
                    <a:pt x="71" y="289"/>
                    <a:pt x="98" y="315"/>
                    <a:pt x="133" y="327"/>
                  </a:cubicBezTo>
                  <a:cubicBezTo>
                    <a:pt x="139" y="329"/>
                    <a:pt x="144" y="331"/>
                    <a:pt x="150" y="332"/>
                  </a:cubicBezTo>
                  <a:lnTo>
                    <a:pt x="142" y="3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7" name="Google Shape;3147;p45"/>
            <p:cNvSpPr/>
            <p:nvPr/>
          </p:nvSpPr>
          <p:spPr>
            <a:xfrm>
              <a:off x="6411880" y="307932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6411880" y="3186554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411880" y="329240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6520952" y="3096351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6520952" y="320036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4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520952" y="330529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0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411880" y="2902600"/>
              <a:ext cx="272448" cy="4142"/>
            </a:xfrm>
            <a:custGeom>
              <a:avLst/>
              <a:gdLst/>
              <a:ahLst/>
              <a:cxnLst/>
              <a:rect l="l" t="t" r="r" b="b"/>
              <a:pathLst>
                <a:path w="257" h="4" extrusionOk="0">
                  <a:moveTo>
                    <a:pt x="25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6" y="0"/>
                    <a:pt x="257" y="1"/>
                    <a:pt x="257" y="2"/>
                  </a:cubicBezTo>
                  <a:cubicBezTo>
                    <a:pt x="257" y="3"/>
                    <a:pt x="256" y="4"/>
                    <a:pt x="25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6121484" y="2902600"/>
              <a:ext cx="261863" cy="4142"/>
            </a:xfrm>
            <a:custGeom>
              <a:avLst/>
              <a:gdLst/>
              <a:ahLst/>
              <a:cxnLst/>
              <a:rect l="l" t="t" r="r" b="b"/>
              <a:pathLst>
                <a:path w="247" h="4" extrusionOk="0">
                  <a:moveTo>
                    <a:pt x="2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6" y="0"/>
                    <a:pt x="247" y="1"/>
                    <a:pt x="247" y="2"/>
                  </a:cubicBezTo>
                  <a:cubicBezTo>
                    <a:pt x="247" y="3"/>
                    <a:pt x="246" y="4"/>
                    <a:pt x="2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5984800" y="2902600"/>
              <a:ext cx="127480" cy="4142"/>
            </a:xfrm>
            <a:custGeom>
              <a:avLst/>
              <a:gdLst/>
              <a:ahLst/>
              <a:cxnLst/>
              <a:rect l="l" t="t" r="r" b="b"/>
              <a:pathLst>
                <a:path w="120" h="4" extrusionOk="0">
                  <a:moveTo>
                    <a:pt x="1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3"/>
                    <a:pt x="119" y="4"/>
                    <a:pt x="1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530616" y="2944940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4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242521" y="2944940"/>
              <a:ext cx="254500" cy="4142"/>
            </a:xfrm>
            <a:custGeom>
              <a:avLst/>
              <a:gdLst/>
              <a:ahLst/>
              <a:cxnLst/>
              <a:rect l="l" t="t" r="r" b="b"/>
              <a:pathLst>
                <a:path w="240" h="4" extrusionOk="0">
                  <a:moveTo>
                    <a:pt x="2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9" y="0"/>
                    <a:pt x="240" y="1"/>
                    <a:pt x="240" y="2"/>
                  </a:cubicBezTo>
                  <a:cubicBezTo>
                    <a:pt x="240" y="4"/>
                    <a:pt x="239" y="4"/>
                    <a:pt x="2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5984800" y="2944940"/>
              <a:ext cx="233330" cy="4142"/>
            </a:xfrm>
            <a:custGeom>
              <a:avLst/>
              <a:gdLst/>
              <a:ahLst/>
              <a:cxnLst/>
              <a:rect l="l" t="t" r="r" b="b"/>
              <a:pathLst>
                <a:path w="220" h="4" extrusionOk="0">
                  <a:moveTo>
                    <a:pt x="2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9" y="0"/>
                    <a:pt x="220" y="1"/>
                    <a:pt x="220" y="2"/>
                  </a:cubicBezTo>
                  <a:cubicBezTo>
                    <a:pt x="220" y="4"/>
                    <a:pt x="219" y="4"/>
                    <a:pt x="2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6323059" y="2988200"/>
              <a:ext cx="361270" cy="4142"/>
            </a:xfrm>
            <a:custGeom>
              <a:avLst/>
              <a:gdLst/>
              <a:ahLst/>
              <a:cxnLst/>
              <a:rect l="l" t="t" r="r" b="b"/>
              <a:pathLst>
                <a:path w="341" h="4" extrusionOk="0">
                  <a:moveTo>
                    <a:pt x="33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0" y="0"/>
                    <a:pt x="341" y="0"/>
                    <a:pt x="341" y="2"/>
                  </a:cubicBezTo>
                  <a:cubicBezTo>
                    <a:pt x="341" y="3"/>
                    <a:pt x="340" y="4"/>
                    <a:pt x="33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050611" y="2988200"/>
              <a:ext cx="245756" cy="4142"/>
            </a:xfrm>
            <a:custGeom>
              <a:avLst/>
              <a:gdLst/>
              <a:ahLst/>
              <a:cxnLst/>
              <a:rect l="l" t="t" r="r" b="b"/>
              <a:pathLst>
                <a:path w="232" h="4" extrusionOk="0">
                  <a:moveTo>
                    <a:pt x="23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1" y="0"/>
                    <a:pt x="232" y="0"/>
                    <a:pt x="232" y="2"/>
                  </a:cubicBezTo>
                  <a:cubicBezTo>
                    <a:pt x="232" y="3"/>
                    <a:pt x="231" y="4"/>
                    <a:pt x="23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5984800" y="2988200"/>
              <a:ext cx="46942" cy="4142"/>
            </a:xfrm>
            <a:custGeom>
              <a:avLst/>
              <a:gdLst/>
              <a:ahLst/>
              <a:cxnLst/>
              <a:rect l="l" t="t" r="r" b="b"/>
              <a:pathLst>
                <a:path w="44" h="4" extrusionOk="0">
                  <a:moveTo>
                    <a:pt x="4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3"/>
                    <a:pt x="43" y="4"/>
                    <a:pt x="4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6233777" y="3555647"/>
              <a:ext cx="159235" cy="4142"/>
            </a:xfrm>
            <a:custGeom>
              <a:avLst/>
              <a:gdLst/>
              <a:ahLst/>
              <a:cxnLst/>
              <a:rect l="l" t="t" r="r" b="b"/>
              <a:pathLst>
                <a:path w="150" h="4" extrusionOk="0">
                  <a:moveTo>
                    <a:pt x="14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50" y="1"/>
                    <a:pt x="150" y="2"/>
                  </a:cubicBezTo>
                  <a:cubicBezTo>
                    <a:pt x="150" y="3"/>
                    <a:pt x="149" y="4"/>
                    <a:pt x="14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6064417" y="3555647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3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5984800" y="3555647"/>
              <a:ext cx="75475" cy="414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6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1"/>
                    <a:pt x="71" y="2"/>
                  </a:cubicBezTo>
                  <a:cubicBezTo>
                    <a:pt x="71" y="3"/>
                    <a:pt x="70" y="4"/>
                    <a:pt x="6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6301889" y="3597987"/>
              <a:ext cx="91123" cy="4142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134370" y="3597987"/>
              <a:ext cx="150491" cy="4142"/>
            </a:xfrm>
            <a:custGeom>
              <a:avLst/>
              <a:gdLst/>
              <a:ahLst/>
              <a:cxnLst/>
              <a:rect l="l" t="t" r="r" b="b"/>
              <a:pathLst>
                <a:path w="142" h="4" extrusionOk="0">
                  <a:moveTo>
                    <a:pt x="14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2" y="1"/>
                    <a:pt x="142" y="2"/>
                  </a:cubicBezTo>
                  <a:cubicBezTo>
                    <a:pt x="142" y="3"/>
                    <a:pt x="141" y="4"/>
                    <a:pt x="1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5984800" y="3597987"/>
              <a:ext cx="136684" cy="4142"/>
            </a:xfrm>
            <a:custGeom>
              <a:avLst/>
              <a:gdLst/>
              <a:ahLst/>
              <a:cxnLst/>
              <a:rect l="l" t="t" r="r" b="b"/>
              <a:pathLst>
                <a:path w="129" h="4" extrusionOk="0">
                  <a:moveTo>
                    <a:pt x="12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3"/>
                    <a:pt x="129" y="4"/>
                    <a:pt x="1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6180852" y="3640327"/>
              <a:ext cx="212160" cy="4142"/>
            </a:xfrm>
            <a:custGeom>
              <a:avLst/>
              <a:gdLst/>
              <a:ahLst/>
              <a:cxnLst/>
              <a:rect l="l" t="t" r="r" b="b"/>
              <a:pathLst>
                <a:path w="200" h="4" extrusionOk="0">
                  <a:moveTo>
                    <a:pt x="19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4"/>
                    <a:pt x="19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6022998" y="3640327"/>
              <a:ext cx="144048" cy="4142"/>
            </a:xfrm>
            <a:custGeom>
              <a:avLst/>
              <a:gdLst/>
              <a:ahLst/>
              <a:cxnLst/>
              <a:rect l="l" t="t" r="r" b="b"/>
              <a:pathLst>
                <a:path w="136" h="4" extrusionOk="0">
                  <a:moveTo>
                    <a:pt x="1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6" y="1"/>
                    <a:pt x="136" y="2"/>
                  </a:cubicBezTo>
                  <a:cubicBezTo>
                    <a:pt x="136" y="4"/>
                    <a:pt x="135" y="4"/>
                    <a:pt x="13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0" name="Google Shape;3170;p45"/>
            <p:cNvSpPr/>
            <p:nvPr/>
          </p:nvSpPr>
          <p:spPr>
            <a:xfrm>
              <a:off x="5984800" y="3640327"/>
              <a:ext cx="28533" cy="4142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4"/>
                    <a:pt x="26" y="4"/>
                    <a:pt x="2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1" name="Google Shape;3171;p45"/>
            <p:cNvSpPr/>
            <p:nvPr/>
          </p:nvSpPr>
          <p:spPr>
            <a:xfrm>
              <a:off x="5453710" y="4347679"/>
              <a:ext cx="184547" cy="113213"/>
            </a:xfrm>
            <a:custGeom>
              <a:avLst/>
              <a:gdLst/>
              <a:ahLst/>
              <a:cxnLst/>
              <a:rect l="l" t="t" r="r" b="b"/>
              <a:pathLst>
                <a:path w="174" h="107" extrusionOk="0">
                  <a:moveTo>
                    <a:pt x="28" y="0"/>
                  </a:moveTo>
                  <a:cubicBezTo>
                    <a:pt x="28" y="0"/>
                    <a:pt x="0" y="52"/>
                    <a:pt x="6" y="59"/>
                  </a:cubicBezTo>
                  <a:cubicBezTo>
                    <a:pt x="13" y="66"/>
                    <a:pt x="44" y="77"/>
                    <a:pt x="58" y="82"/>
                  </a:cubicBezTo>
                  <a:cubicBezTo>
                    <a:pt x="73" y="88"/>
                    <a:pt x="98" y="104"/>
                    <a:pt x="124" y="105"/>
                  </a:cubicBezTo>
                  <a:cubicBezTo>
                    <a:pt x="149" y="107"/>
                    <a:pt x="174" y="100"/>
                    <a:pt x="165" y="86"/>
                  </a:cubicBezTo>
                  <a:cubicBezTo>
                    <a:pt x="156" y="73"/>
                    <a:pt x="108" y="39"/>
                    <a:pt x="102" y="30"/>
                  </a:cubicBezTo>
                  <a:cubicBezTo>
                    <a:pt x="97" y="22"/>
                    <a:pt x="101" y="4"/>
                    <a:pt x="101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2" name="Google Shape;3172;p45"/>
            <p:cNvSpPr/>
            <p:nvPr/>
          </p:nvSpPr>
          <p:spPr>
            <a:xfrm>
              <a:off x="5451869" y="4345378"/>
              <a:ext cx="182246" cy="115514"/>
            </a:xfrm>
            <a:custGeom>
              <a:avLst/>
              <a:gdLst/>
              <a:ahLst/>
              <a:cxnLst/>
              <a:rect l="l" t="t" r="r" b="b"/>
              <a:pathLst>
                <a:path w="172" h="109" extrusionOk="0">
                  <a:moveTo>
                    <a:pt x="132" y="109"/>
                  </a:moveTo>
                  <a:cubicBezTo>
                    <a:pt x="130" y="109"/>
                    <a:pt x="128" y="109"/>
                    <a:pt x="126" y="109"/>
                  </a:cubicBezTo>
                  <a:cubicBezTo>
                    <a:pt x="107" y="108"/>
                    <a:pt x="88" y="99"/>
                    <a:pt x="73" y="92"/>
                  </a:cubicBezTo>
                  <a:cubicBezTo>
                    <a:pt x="68" y="90"/>
                    <a:pt x="63" y="87"/>
                    <a:pt x="59" y="86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33" y="76"/>
                    <a:pt x="12" y="68"/>
                    <a:pt x="7" y="62"/>
                  </a:cubicBezTo>
                  <a:cubicBezTo>
                    <a:pt x="0" y="55"/>
                    <a:pt x="21" y="14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5" y="7"/>
                    <a:pt x="101" y="24"/>
                    <a:pt x="106" y="31"/>
                  </a:cubicBezTo>
                  <a:cubicBezTo>
                    <a:pt x="108" y="35"/>
                    <a:pt x="119" y="44"/>
                    <a:pt x="131" y="53"/>
                  </a:cubicBezTo>
                  <a:cubicBezTo>
                    <a:pt x="146" y="66"/>
                    <a:pt x="163" y="79"/>
                    <a:pt x="169" y="87"/>
                  </a:cubicBezTo>
                  <a:cubicBezTo>
                    <a:pt x="172" y="92"/>
                    <a:pt x="171" y="96"/>
                    <a:pt x="170" y="98"/>
                  </a:cubicBezTo>
                  <a:cubicBezTo>
                    <a:pt x="165" y="106"/>
                    <a:pt x="149" y="109"/>
                    <a:pt x="132" y="109"/>
                  </a:cubicBezTo>
                  <a:close/>
                  <a:moveTo>
                    <a:pt x="31" y="5"/>
                  </a:moveTo>
                  <a:cubicBezTo>
                    <a:pt x="18" y="29"/>
                    <a:pt x="6" y="56"/>
                    <a:pt x="10" y="60"/>
                  </a:cubicBezTo>
                  <a:cubicBezTo>
                    <a:pt x="15" y="65"/>
                    <a:pt x="41" y="75"/>
                    <a:pt x="56" y="80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5" y="84"/>
                    <a:pt x="70" y="86"/>
                    <a:pt x="75" y="89"/>
                  </a:cubicBezTo>
                  <a:cubicBezTo>
                    <a:pt x="90" y="96"/>
                    <a:pt x="108" y="104"/>
                    <a:pt x="126" y="105"/>
                  </a:cubicBezTo>
                  <a:cubicBezTo>
                    <a:pt x="145" y="106"/>
                    <a:pt x="163" y="102"/>
                    <a:pt x="166" y="96"/>
                  </a:cubicBezTo>
                  <a:cubicBezTo>
                    <a:pt x="168" y="94"/>
                    <a:pt x="167" y="92"/>
                    <a:pt x="165" y="89"/>
                  </a:cubicBezTo>
                  <a:cubicBezTo>
                    <a:pt x="160" y="82"/>
                    <a:pt x="144" y="68"/>
                    <a:pt x="129" y="56"/>
                  </a:cubicBezTo>
                  <a:cubicBezTo>
                    <a:pt x="116" y="46"/>
                    <a:pt x="105" y="37"/>
                    <a:pt x="103" y="33"/>
                  </a:cubicBezTo>
                  <a:cubicBezTo>
                    <a:pt x="98" y="26"/>
                    <a:pt x="100" y="14"/>
                    <a:pt x="100" y="8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3" name="Google Shape;3173;p45"/>
            <p:cNvSpPr/>
            <p:nvPr/>
          </p:nvSpPr>
          <p:spPr>
            <a:xfrm>
              <a:off x="5459233" y="4400604"/>
              <a:ext cx="179024" cy="60288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55" y="21"/>
                  </a:moveTo>
                  <a:cubicBezTo>
                    <a:pt x="28" y="5"/>
                    <a:pt x="9" y="1"/>
                    <a:pt x="1" y="0"/>
                  </a:cubicBezTo>
                  <a:cubicBezTo>
                    <a:pt x="0" y="4"/>
                    <a:pt x="0" y="8"/>
                    <a:pt x="1" y="9"/>
                  </a:cubicBezTo>
                  <a:cubicBezTo>
                    <a:pt x="8" y="16"/>
                    <a:pt x="38" y="27"/>
                    <a:pt x="53" y="32"/>
                  </a:cubicBezTo>
                  <a:cubicBezTo>
                    <a:pt x="67" y="38"/>
                    <a:pt x="93" y="54"/>
                    <a:pt x="118" y="55"/>
                  </a:cubicBezTo>
                  <a:cubicBezTo>
                    <a:pt x="144" y="57"/>
                    <a:pt x="169" y="50"/>
                    <a:pt x="160" y="36"/>
                  </a:cubicBezTo>
                  <a:cubicBezTo>
                    <a:pt x="128" y="43"/>
                    <a:pt x="89" y="43"/>
                    <a:pt x="55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4" name="Google Shape;3174;p45"/>
            <p:cNvSpPr/>
            <p:nvPr/>
          </p:nvSpPr>
          <p:spPr>
            <a:xfrm>
              <a:off x="5456932" y="4398763"/>
              <a:ext cx="177183" cy="62129"/>
            </a:xfrm>
            <a:custGeom>
              <a:avLst/>
              <a:gdLst/>
              <a:ahLst/>
              <a:cxnLst/>
              <a:rect l="l" t="t" r="r" b="b"/>
              <a:pathLst>
                <a:path w="167" h="59" extrusionOk="0">
                  <a:moveTo>
                    <a:pt x="127" y="59"/>
                  </a:moveTo>
                  <a:cubicBezTo>
                    <a:pt x="125" y="59"/>
                    <a:pt x="122" y="59"/>
                    <a:pt x="120" y="59"/>
                  </a:cubicBezTo>
                  <a:cubicBezTo>
                    <a:pt x="101" y="58"/>
                    <a:pt x="83" y="49"/>
                    <a:pt x="68" y="42"/>
                  </a:cubicBezTo>
                  <a:cubicBezTo>
                    <a:pt x="63" y="40"/>
                    <a:pt x="58" y="37"/>
                    <a:pt x="54" y="3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28" y="26"/>
                    <a:pt x="7" y="18"/>
                    <a:pt x="1" y="12"/>
                  </a:cubicBezTo>
                  <a:cubicBezTo>
                    <a:pt x="0" y="10"/>
                    <a:pt x="0" y="7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32" y="5"/>
                    <a:pt x="58" y="22"/>
                  </a:cubicBezTo>
                  <a:cubicBezTo>
                    <a:pt x="94" y="44"/>
                    <a:pt x="134" y="42"/>
                    <a:pt x="161" y="36"/>
                  </a:cubicBezTo>
                  <a:cubicBezTo>
                    <a:pt x="162" y="36"/>
                    <a:pt x="163" y="36"/>
                    <a:pt x="164" y="37"/>
                  </a:cubicBezTo>
                  <a:cubicBezTo>
                    <a:pt x="167" y="42"/>
                    <a:pt x="166" y="46"/>
                    <a:pt x="165" y="48"/>
                  </a:cubicBezTo>
                  <a:cubicBezTo>
                    <a:pt x="160" y="56"/>
                    <a:pt x="143" y="59"/>
                    <a:pt x="127" y="59"/>
                  </a:cubicBezTo>
                  <a:close/>
                  <a:moveTo>
                    <a:pt x="4" y="4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10" y="15"/>
                    <a:pt x="36" y="25"/>
                    <a:pt x="51" y="3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4"/>
                    <a:pt x="64" y="36"/>
                    <a:pt x="70" y="39"/>
                  </a:cubicBezTo>
                  <a:cubicBezTo>
                    <a:pt x="84" y="46"/>
                    <a:pt x="102" y="54"/>
                    <a:pt x="121" y="55"/>
                  </a:cubicBezTo>
                  <a:cubicBezTo>
                    <a:pt x="140" y="56"/>
                    <a:pt x="158" y="52"/>
                    <a:pt x="161" y="46"/>
                  </a:cubicBezTo>
                  <a:cubicBezTo>
                    <a:pt x="162" y="44"/>
                    <a:pt x="162" y="43"/>
                    <a:pt x="161" y="41"/>
                  </a:cubicBezTo>
                  <a:cubicBezTo>
                    <a:pt x="133" y="46"/>
                    <a:pt x="92" y="48"/>
                    <a:pt x="56" y="25"/>
                  </a:cubicBezTo>
                  <a:cubicBezTo>
                    <a:pt x="31" y="10"/>
                    <a:pt x="13" y="5"/>
                    <a:pt x="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5" name="Google Shape;3175;p45"/>
            <p:cNvSpPr/>
            <p:nvPr/>
          </p:nvSpPr>
          <p:spPr>
            <a:xfrm>
              <a:off x="5341417" y="4360565"/>
              <a:ext cx="98947" cy="196052"/>
            </a:xfrm>
            <a:custGeom>
              <a:avLst/>
              <a:gdLst/>
              <a:ahLst/>
              <a:cxnLst/>
              <a:rect l="l" t="t" r="r" b="b"/>
              <a:pathLst>
                <a:path w="93" h="185" extrusionOk="0">
                  <a:moveTo>
                    <a:pt x="8" y="2"/>
                  </a:moveTo>
                  <a:cubicBezTo>
                    <a:pt x="8" y="2"/>
                    <a:pt x="0" y="85"/>
                    <a:pt x="5" y="117"/>
                  </a:cubicBezTo>
                  <a:cubicBezTo>
                    <a:pt x="9" y="148"/>
                    <a:pt x="35" y="180"/>
                    <a:pt x="52" y="183"/>
                  </a:cubicBezTo>
                  <a:cubicBezTo>
                    <a:pt x="69" y="185"/>
                    <a:pt x="93" y="174"/>
                    <a:pt x="93" y="140"/>
                  </a:cubicBezTo>
                  <a:cubicBezTo>
                    <a:pt x="93" y="106"/>
                    <a:pt x="73" y="61"/>
                    <a:pt x="73" y="46"/>
                  </a:cubicBezTo>
                  <a:cubicBezTo>
                    <a:pt x="73" y="31"/>
                    <a:pt x="71" y="7"/>
                    <a:pt x="71" y="3"/>
                  </a:cubicBezTo>
                  <a:cubicBezTo>
                    <a:pt x="71" y="0"/>
                    <a:pt x="8" y="2"/>
                    <a:pt x="8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6" name="Google Shape;3176;p45"/>
            <p:cNvSpPr/>
            <p:nvPr/>
          </p:nvSpPr>
          <p:spPr>
            <a:xfrm>
              <a:off x="5339577" y="4358264"/>
              <a:ext cx="102628" cy="198353"/>
            </a:xfrm>
            <a:custGeom>
              <a:avLst/>
              <a:gdLst/>
              <a:ahLst/>
              <a:cxnLst/>
              <a:rect l="l" t="t" r="r" b="b"/>
              <a:pathLst>
                <a:path w="97" h="187" extrusionOk="0">
                  <a:moveTo>
                    <a:pt x="59" y="187"/>
                  </a:moveTo>
                  <a:cubicBezTo>
                    <a:pt x="57" y="187"/>
                    <a:pt x="56" y="187"/>
                    <a:pt x="54" y="187"/>
                  </a:cubicBezTo>
                  <a:cubicBezTo>
                    <a:pt x="36" y="184"/>
                    <a:pt x="10" y="152"/>
                    <a:pt x="5" y="119"/>
                  </a:cubicBezTo>
                  <a:cubicBezTo>
                    <a:pt x="0" y="87"/>
                    <a:pt x="8" y="7"/>
                    <a:pt x="8" y="4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32" y="1"/>
                    <a:pt x="70" y="0"/>
                    <a:pt x="74" y="3"/>
                  </a:cubicBezTo>
                  <a:cubicBezTo>
                    <a:pt x="74" y="4"/>
                    <a:pt x="75" y="5"/>
                    <a:pt x="75" y="5"/>
                  </a:cubicBezTo>
                  <a:cubicBezTo>
                    <a:pt x="75" y="6"/>
                    <a:pt x="75" y="10"/>
                    <a:pt x="75" y="14"/>
                  </a:cubicBezTo>
                  <a:cubicBezTo>
                    <a:pt x="76" y="24"/>
                    <a:pt x="77" y="38"/>
                    <a:pt x="77" y="48"/>
                  </a:cubicBezTo>
                  <a:cubicBezTo>
                    <a:pt x="77" y="53"/>
                    <a:pt x="80" y="64"/>
                    <a:pt x="84" y="76"/>
                  </a:cubicBezTo>
                  <a:cubicBezTo>
                    <a:pt x="89" y="96"/>
                    <a:pt x="97" y="121"/>
                    <a:pt x="97" y="142"/>
                  </a:cubicBezTo>
                  <a:cubicBezTo>
                    <a:pt x="97" y="162"/>
                    <a:pt x="89" y="173"/>
                    <a:pt x="82" y="178"/>
                  </a:cubicBezTo>
                  <a:cubicBezTo>
                    <a:pt x="76" y="184"/>
                    <a:pt x="67" y="187"/>
                    <a:pt x="59" y="187"/>
                  </a:cubicBezTo>
                  <a:close/>
                  <a:moveTo>
                    <a:pt x="12" y="6"/>
                  </a:moveTo>
                  <a:cubicBezTo>
                    <a:pt x="11" y="18"/>
                    <a:pt x="4" y="90"/>
                    <a:pt x="9" y="118"/>
                  </a:cubicBezTo>
                  <a:cubicBezTo>
                    <a:pt x="13" y="149"/>
                    <a:pt x="38" y="180"/>
                    <a:pt x="55" y="183"/>
                  </a:cubicBezTo>
                  <a:cubicBezTo>
                    <a:pt x="63" y="184"/>
                    <a:pt x="73" y="181"/>
                    <a:pt x="80" y="175"/>
                  </a:cubicBezTo>
                  <a:cubicBezTo>
                    <a:pt x="88" y="168"/>
                    <a:pt x="93" y="157"/>
                    <a:pt x="93" y="142"/>
                  </a:cubicBezTo>
                  <a:cubicBezTo>
                    <a:pt x="93" y="121"/>
                    <a:pt x="85" y="97"/>
                    <a:pt x="80" y="78"/>
                  </a:cubicBezTo>
                  <a:cubicBezTo>
                    <a:pt x="76" y="64"/>
                    <a:pt x="73" y="54"/>
                    <a:pt x="73" y="48"/>
                  </a:cubicBezTo>
                  <a:cubicBezTo>
                    <a:pt x="73" y="38"/>
                    <a:pt x="72" y="24"/>
                    <a:pt x="71" y="15"/>
                  </a:cubicBezTo>
                  <a:cubicBezTo>
                    <a:pt x="71" y="11"/>
                    <a:pt x="71" y="8"/>
                    <a:pt x="71" y="6"/>
                  </a:cubicBezTo>
                  <a:cubicBezTo>
                    <a:pt x="65" y="5"/>
                    <a:pt x="38" y="5"/>
                    <a:pt x="1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p45"/>
            <p:cNvSpPr/>
            <p:nvPr/>
          </p:nvSpPr>
          <p:spPr>
            <a:xfrm>
              <a:off x="5344639" y="4463194"/>
              <a:ext cx="94344" cy="93424"/>
            </a:xfrm>
            <a:custGeom>
              <a:avLst/>
              <a:gdLst/>
              <a:ahLst/>
              <a:cxnLst/>
              <a:rect l="l" t="t" r="r" b="b"/>
              <a:pathLst>
                <a:path w="89" h="88" extrusionOk="0">
                  <a:moveTo>
                    <a:pt x="88" y="28"/>
                  </a:moveTo>
                  <a:cubicBezTo>
                    <a:pt x="85" y="47"/>
                    <a:pt x="77" y="70"/>
                    <a:pt x="48" y="65"/>
                  </a:cubicBezTo>
                  <a:cubicBezTo>
                    <a:pt x="17" y="60"/>
                    <a:pt x="4" y="15"/>
                    <a:pt x="0" y="0"/>
                  </a:cubicBezTo>
                  <a:cubicBezTo>
                    <a:pt x="0" y="7"/>
                    <a:pt x="1" y="13"/>
                    <a:pt x="1" y="20"/>
                  </a:cubicBezTo>
                  <a:cubicBezTo>
                    <a:pt x="6" y="51"/>
                    <a:pt x="32" y="83"/>
                    <a:pt x="49" y="86"/>
                  </a:cubicBezTo>
                  <a:cubicBezTo>
                    <a:pt x="66" y="88"/>
                    <a:pt x="89" y="77"/>
                    <a:pt x="89" y="43"/>
                  </a:cubicBezTo>
                  <a:cubicBezTo>
                    <a:pt x="89" y="38"/>
                    <a:pt x="89" y="33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8" name="Google Shape;3178;p45"/>
            <p:cNvSpPr/>
            <p:nvPr/>
          </p:nvSpPr>
          <p:spPr>
            <a:xfrm>
              <a:off x="5342798" y="4460892"/>
              <a:ext cx="98486" cy="95725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56" y="90"/>
                  </a:moveTo>
                  <a:cubicBezTo>
                    <a:pt x="54" y="90"/>
                    <a:pt x="52" y="90"/>
                    <a:pt x="51" y="90"/>
                  </a:cubicBezTo>
                  <a:cubicBezTo>
                    <a:pt x="33" y="87"/>
                    <a:pt x="7" y="55"/>
                    <a:pt x="1" y="22"/>
                  </a:cubicBezTo>
                  <a:cubicBezTo>
                    <a:pt x="1" y="15"/>
                    <a:pt x="0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8" y="19"/>
                    <a:pt x="21" y="60"/>
                    <a:pt x="50" y="65"/>
                  </a:cubicBezTo>
                  <a:cubicBezTo>
                    <a:pt x="78" y="69"/>
                    <a:pt x="85" y="47"/>
                    <a:pt x="89" y="30"/>
                  </a:cubicBezTo>
                  <a:cubicBezTo>
                    <a:pt x="89" y="29"/>
                    <a:pt x="89" y="28"/>
                    <a:pt x="91" y="28"/>
                  </a:cubicBezTo>
                  <a:cubicBezTo>
                    <a:pt x="92" y="28"/>
                    <a:pt x="92" y="29"/>
                    <a:pt x="92" y="30"/>
                  </a:cubicBezTo>
                  <a:cubicBezTo>
                    <a:pt x="93" y="35"/>
                    <a:pt x="93" y="40"/>
                    <a:pt x="93" y="45"/>
                  </a:cubicBezTo>
                  <a:cubicBezTo>
                    <a:pt x="93" y="65"/>
                    <a:pt x="86" y="76"/>
                    <a:pt x="79" y="81"/>
                  </a:cubicBezTo>
                  <a:cubicBezTo>
                    <a:pt x="73" y="87"/>
                    <a:pt x="64" y="90"/>
                    <a:pt x="56" y="90"/>
                  </a:cubicBezTo>
                  <a:close/>
                  <a:moveTo>
                    <a:pt x="5" y="20"/>
                  </a:moveTo>
                  <a:cubicBezTo>
                    <a:pt x="5" y="20"/>
                    <a:pt x="5" y="21"/>
                    <a:pt x="5" y="21"/>
                  </a:cubicBezTo>
                  <a:cubicBezTo>
                    <a:pt x="10" y="53"/>
                    <a:pt x="35" y="83"/>
                    <a:pt x="51" y="86"/>
                  </a:cubicBezTo>
                  <a:cubicBezTo>
                    <a:pt x="60" y="87"/>
                    <a:pt x="70" y="84"/>
                    <a:pt x="77" y="78"/>
                  </a:cubicBezTo>
                  <a:cubicBezTo>
                    <a:pt x="85" y="71"/>
                    <a:pt x="89" y="59"/>
                    <a:pt x="89" y="45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5" y="57"/>
                    <a:pt x="75" y="73"/>
                    <a:pt x="50" y="69"/>
                  </a:cubicBezTo>
                  <a:cubicBezTo>
                    <a:pt x="26" y="65"/>
                    <a:pt x="12" y="40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45"/>
            <p:cNvSpPr/>
            <p:nvPr/>
          </p:nvSpPr>
          <p:spPr>
            <a:xfrm>
              <a:off x="5343718" y="3626520"/>
              <a:ext cx="410053" cy="770862"/>
            </a:xfrm>
            <a:custGeom>
              <a:avLst/>
              <a:gdLst/>
              <a:ahLst/>
              <a:cxnLst/>
              <a:rect l="l" t="t" r="r" b="b"/>
              <a:pathLst>
                <a:path w="387" h="727" extrusionOk="0">
                  <a:moveTo>
                    <a:pt x="3" y="70"/>
                  </a:moveTo>
                  <a:cubicBezTo>
                    <a:pt x="43" y="419"/>
                    <a:pt x="43" y="419"/>
                    <a:pt x="43" y="419"/>
                  </a:cubicBezTo>
                  <a:cubicBezTo>
                    <a:pt x="43" y="419"/>
                    <a:pt x="26" y="492"/>
                    <a:pt x="21" y="530"/>
                  </a:cubicBezTo>
                  <a:cubicBezTo>
                    <a:pt x="16" y="568"/>
                    <a:pt x="0" y="705"/>
                    <a:pt x="0" y="705"/>
                  </a:cubicBezTo>
                  <a:cubicBezTo>
                    <a:pt x="0" y="705"/>
                    <a:pt x="5" y="715"/>
                    <a:pt x="23" y="721"/>
                  </a:cubicBezTo>
                  <a:cubicBezTo>
                    <a:pt x="42" y="727"/>
                    <a:pt x="63" y="721"/>
                    <a:pt x="70" y="712"/>
                  </a:cubicBezTo>
                  <a:cubicBezTo>
                    <a:pt x="76" y="703"/>
                    <a:pt x="80" y="693"/>
                    <a:pt x="83" y="682"/>
                  </a:cubicBezTo>
                  <a:cubicBezTo>
                    <a:pt x="84" y="675"/>
                    <a:pt x="160" y="455"/>
                    <a:pt x="164" y="436"/>
                  </a:cubicBezTo>
                  <a:cubicBezTo>
                    <a:pt x="167" y="418"/>
                    <a:pt x="168" y="381"/>
                    <a:pt x="168" y="375"/>
                  </a:cubicBezTo>
                  <a:cubicBezTo>
                    <a:pt x="168" y="369"/>
                    <a:pt x="171" y="193"/>
                    <a:pt x="171" y="193"/>
                  </a:cubicBezTo>
                  <a:cubicBezTo>
                    <a:pt x="265" y="400"/>
                    <a:pt x="265" y="400"/>
                    <a:pt x="265" y="400"/>
                  </a:cubicBezTo>
                  <a:cubicBezTo>
                    <a:pt x="265" y="400"/>
                    <a:pt x="227" y="441"/>
                    <a:pt x="218" y="469"/>
                  </a:cubicBezTo>
                  <a:cubicBezTo>
                    <a:pt x="208" y="497"/>
                    <a:pt x="139" y="660"/>
                    <a:pt x="138" y="664"/>
                  </a:cubicBezTo>
                  <a:cubicBezTo>
                    <a:pt x="137" y="667"/>
                    <a:pt x="128" y="682"/>
                    <a:pt x="128" y="682"/>
                  </a:cubicBezTo>
                  <a:cubicBezTo>
                    <a:pt x="141" y="686"/>
                    <a:pt x="154" y="690"/>
                    <a:pt x="167" y="693"/>
                  </a:cubicBezTo>
                  <a:cubicBezTo>
                    <a:pt x="180" y="695"/>
                    <a:pt x="193" y="695"/>
                    <a:pt x="205" y="693"/>
                  </a:cubicBezTo>
                  <a:cubicBezTo>
                    <a:pt x="205" y="693"/>
                    <a:pt x="219" y="673"/>
                    <a:pt x="222" y="666"/>
                  </a:cubicBezTo>
                  <a:cubicBezTo>
                    <a:pt x="224" y="662"/>
                    <a:pt x="379" y="432"/>
                    <a:pt x="382" y="420"/>
                  </a:cubicBezTo>
                  <a:cubicBezTo>
                    <a:pt x="386" y="408"/>
                    <a:pt x="387" y="399"/>
                    <a:pt x="386" y="378"/>
                  </a:cubicBezTo>
                  <a:cubicBezTo>
                    <a:pt x="385" y="357"/>
                    <a:pt x="304" y="68"/>
                    <a:pt x="304" y="59"/>
                  </a:cubicBezTo>
                  <a:cubicBezTo>
                    <a:pt x="304" y="50"/>
                    <a:pt x="286" y="10"/>
                    <a:pt x="286" y="10"/>
                  </a:cubicBezTo>
                  <a:cubicBezTo>
                    <a:pt x="286" y="10"/>
                    <a:pt x="150" y="22"/>
                    <a:pt x="118" y="19"/>
                  </a:cubicBezTo>
                  <a:cubicBezTo>
                    <a:pt x="87" y="15"/>
                    <a:pt x="22" y="0"/>
                    <a:pt x="22" y="0"/>
                  </a:cubicBezTo>
                  <a:lnTo>
                    <a:pt x="3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341417" y="3624680"/>
              <a:ext cx="414655" cy="770862"/>
            </a:xfrm>
            <a:custGeom>
              <a:avLst/>
              <a:gdLst/>
              <a:ahLst/>
              <a:cxnLst/>
              <a:rect l="l" t="t" r="r" b="b"/>
              <a:pathLst>
                <a:path w="391" h="727" extrusionOk="0">
                  <a:moveTo>
                    <a:pt x="41" y="727"/>
                  </a:moveTo>
                  <a:cubicBezTo>
                    <a:pt x="35" y="727"/>
                    <a:pt x="30" y="727"/>
                    <a:pt x="25" y="725"/>
                  </a:cubicBezTo>
                  <a:cubicBezTo>
                    <a:pt x="6" y="718"/>
                    <a:pt x="0" y="708"/>
                    <a:pt x="0" y="708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0" y="705"/>
                    <a:pt x="16" y="569"/>
                    <a:pt x="21" y="532"/>
                  </a:cubicBezTo>
                  <a:cubicBezTo>
                    <a:pt x="26" y="496"/>
                    <a:pt x="42" y="427"/>
                    <a:pt x="43" y="42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5" y="1"/>
                    <a:pt x="89" y="15"/>
                    <a:pt x="121" y="19"/>
                  </a:cubicBezTo>
                  <a:cubicBezTo>
                    <a:pt x="152" y="22"/>
                    <a:pt x="286" y="10"/>
                    <a:pt x="288" y="10"/>
                  </a:cubicBezTo>
                  <a:cubicBezTo>
                    <a:pt x="288" y="10"/>
                    <a:pt x="289" y="11"/>
                    <a:pt x="290" y="11"/>
                  </a:cubicBezTo>
                  <a:cubicBezTo>
                    <a:pt x="291" y="16"/>
                    <a:pt x="308" y="52"/>
                    <a:pt x="308" y="61"/>
                  </a:cubicBezTo>
                  <a:cubicBezTo>
                    <a:pt x="308" y="65"/>
                    <a:pt x="323" y="121"/>
                    <a:pt x="339" y="180"/>
                  </a:cubicBezTo>
                  <a:cubicBezTo>
                    <a:pt x="362" y="268"/>
                    <a:pt x="389" y="368"/>
                    <a:pt x="390" y="380"/>
                  </a:cubicBezTo>
                  <a:cubicBezTo>
                    <a:pt x="391" y="401"/>
                    <a:pt x="390" y="410"/>
                    <a:pt x="386" y="422"/>
                  </a:cubicBezTo>
                  <a:cubicBezTo>
                    <a:pt x="384" y="430"/>
                    <a:pt x="323" y="523"/>
                    <a:pt x="260" y="616"/>
                  </a:cubicBezTo>
                  <a:cubicBezTo>
                    <a:pt x="242" y="645"/>
                    <a:pt x="227" y="667"/>
                    <a:pt x="226" y="669"/>
                  </a:cubicBezTo>
                  <a:cubicBezTo>
                    <a:pt x="223" y="676"/>
                    <a:pt x="210" y="695"/>
                    <a:pt x="209" y="696"/>
                  </a:cubicBezTo>
                  <a:cubicBezTo>
                    <a:pt x="209" y="696"/>
                    <a:pt x="208" y="697"/>
                    <a:pt x="208" y="697"/>
                  </a:cubicBezTo>
                  <a:cubicBezTo>
                    <a:pt x="195" y="699"/>
                    <a:pt x="182" y="699"/>
                    <a:pt x="169" y="697"/>
                  </a:cubicBezTo>
                  <a:cubicBezTo>
                    <a:pt x="156" y="694"/>
                    <a:pt x="142" y="690"/>
                    <a:pt x="130" y="686"/>
                  </a:cubicBezTo>
                  <a:cubicBezTo>
                    <a:pt x="129" y="686"/>
                    <a:pt x="129" y="685"/>
                    <a:pt x="128" y="685"/>
                  </a:cubicBezTo>
                  <a:cubicBezTo>
                    <a:pt x="128" y="684"/>
                    <a:pt x="128" y="684"/>
                    <a:pt x="129" y="683"/>
                  </a:cubicBezTo>
                  <a:cubicBezTo>
                    <a:pt x="131" y="679"/>
                    <a:pt x="137" y="668"/>
                    <a:pt x="138" y="665"/>
                  </a:cubicBezTo>
                  <a:cubicBezTo>
                    <a:pt x="139" y="664"/>
                    <a:pt x="143" y="653"/>
                    <a:pt x="152" y="631"/>
                  </a:cubicBezTo>
                  <a:cubicBezTo>
                    <a:pt x="173" y="582"/>
                    <a:pt x="211" y="490"/>
                    <a:pt x="218" y="470"/>
                  </a:cubicBezTo>
                  <a:cubicBezTo>
                    <a:pt x="227" y="444"/>
                    <a:pt x="259" y="408"/>
                    <a:pt x="265" y="401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4" y="240"/>
                    <a:pt x="172" y="372"/>
                    <a:pt x="172" y="377"/>
                  </a:cubicBezTo>
                  <a:cubicBezTo>
                    <a:pt x="172" y="384"/>
                    <a:pt x="171" y="421"/>
                    <a:pt x="168" y="439"/>
                  </a:cubicBezTo>
                  <a:cubicBezTo>
                    <a:pt x="165" y="450"/>
                    <a:pt x="139" y="527"/>
                    <a:pt x="116" y="595"/>
                  </a:cubicBezTo>
                  <a:cubicBezTo>
                    <a:pt x="102" y="640"/>
                    <a:pt x="87" y="681"/>
                    <a:pt x="87" y="684"/>
                  </a:cubicBezTo>
                  <a:cubicBezTo>
                    <a:pt x="84" y="695"/>
                    <a:pt x="80" y="706"/>
                    <a:pt x="73" y="715"/>
                  </a:cubicBezTo>
                  <a:cubicBezTo>
                    <a:pt x="68" y="722"/>
                    <a:pt x="55" y="727"/>
                    <a:pt x="41" y="727"/>
                  </a:cubicBezTo>
                  <a:close/>
                  <a:moveTo>
                    <a:pt x="4" y="706"/>
                  </a:moveTo>
                  <a:cubicBezTo>
                    <a:pt x="5" y="708"/>
                    <a:pt x="11" y="716"/>
                    <a:pt x="26" y="721"/>
                  </a:cubicBezTo>
                  <a:cubicBezTo>
                    <a:pt x="44" y="727"/>
                    <a:pt x="65" y="721"/>
                    <a:pt x="70" y="713"/>
                  </a:cubicBezTo>
                  <a:cubicBezTo>
                    <a:pt x="76" y="704"/>
                    <a:pt x="81" y="694"/>
                    <a:pt x="83" y="683"/>
                  </a:cubicBezTo>
                  <a:cubicBezTo>
                    <a:pt x="84" y="680"/>
                    <a:pt x="95" y="648"/>
                    <a:pt x="113" y="594"/>
                  </a:cubicBezTo>
                  <a:cubicBezTo>
                    <a:pt x="134" y="529"/>
                    <a:pt x="162" y="449"/>
                    <a:pt x="164" y="438"/>
                  </a:cubicBezTo>
                  <a:cubicBezTo>
                    <a:pt x="167" y="420"/>
                    <a:pt x="168" y="384"/>
                    <a:pt x="168" y="377"/>
                  </a:cubicBezTo>
                  <a:cubicBezTo>
                    <a:pt x="168" y="371"/>
                    <a:pt x="171" y="197"/>
                    <a:pt x="171" y="195"/>
                  </a:cubicBezTo>
                  <a:cubicBezTo>
                    <a:pt x="171" y="195"/>
                    <a:pt x="172" y="194"/>
                    <a:pt x="173" y="194"/>
                  </a:cubicBezTo>
                  <a:cubicBezTo>
                    <a:pt x="173" y="193"/>
                    <a:pt x="174" y="194"/>
                    <a:pt x="175" y="195"/>
                  </a:cubicBezTo>
                  <a:cubicBezTo>
                    <a:pt x="269" y="401"/>
                    <a:pt x="269" y="401"/>
                    <a:pt x="269" y="401"/>
                  </a:cubicBezTo>
                  <a:cubicBezTo>
                    <a:pt x="269" y="402"/>
                    <a:pt x="269" y="403"/>
                    <a:pt x="268" y="403"/>
                  </a:cubicBezTo>
                  <a:cubicBezTo>
                    <a:pt x="268" y="404"/>
                    <a:pt x="231" y="444"/>
                    <a:pt x="222" y="471"/>
                  </a:cubicBezTo>
                  <a:cubicBezTo>
                    <a:pt x="215" y="492"/>
                    <a:pt x="177" y="583"/>
                    <a:pt x="156" y="632"/>
                  </a:cubicBezTo>
                  <a:cubicBezTo>
                    <a:pt x="148" y="651"/>
                    <a:pt x="142" y="665"/>
                    <a:pt x="142" y="666"/>
                  </a:cubicBezTo>
                  <a:cubicBezTo>
                    <a:pt x="141" y="669"/>
                    <a:pt x="136" y="679"/>
                    <a:pt x="133" y="683"/>
                  </a:cubicBezTo>
                  <a:cubicBezTo>
                    <a:pt x="145" y="687"/>
                    <a:pt x="157" y="690"/>
                    <a:pt x="170" y="693"/>
                  </a:cubicBezTo>
                  <a:cubicBezTo>
                    <a:pt x="182" y="695"/>
                    <a:pt x="194" y="695"/>
                    <a:pt x="206" y="693"/>
                  </a:cubicBezTo>
                  <a:cubicBezTo>
                    <a:pt x="209" y="689"/>
                    <a:pt x="219" y="673"/>
                    <a:pt x="222" y="667"/>
                  </a:cubicBezTo>
                  <a:cubicBezTo>
                    <a:pt x="223" y="666"/>
                    <a:pt x="232" y="652"/>
                    <a:pt x="257" y="614"/>
                  </a:cubicBezTo>
                  <a:cubicBezTo>
                    <a:pt x="300" y="550"/>
                    <a:pt x="380" y="429"/>
                    <a:pt x="382" y="421"/>
                  </a:cubicBezTo>
                  <a:cubicBezTo>
                    <a:pt x="386" y="409"/>
                    <a:pt x="387" y="401"/>
                    <a:pt x="386" y="380"/>
                  </a:cubicBezTo>
                  <a:cubicBezTo>
                    <a:pt x="385" y="368"/>
                    <a:pt x="357" y="264"/>
                    <a:pt x="335" y="181"/>
                  </a:cubicBezTo>
                  <a:cubicBezTo>
                    <a:pt x="315" y="107"/>
                    <a:pt x="304" y="65"/>
                    <a:pt x="304" y="61"/>
                  </a:cubicBezTo>
                  <a:cubicBezTo>
                    <a:pt x="304" y="55"/>
                    <a:pt x="292" y="26"/>
                    <a:pt x="286" y="14"/>
                  </a:cubicBezTo>
                  <a:cubicBezTo>
                    <a:pt x="271" y="16"/>
                    <a:pt x="150" y="26"/>
                    <a:pt x="120" y="23"/>
                  </a:cubicBezTo>
                  <a:cubicBezTo>
                    <a:pt x="92" y="19"/>
                    <a:pt x="36" y="7"/>
                    <a:pt x="25" y="5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47" y="421"/>
                    <a:pt x="47" y="421"/>
                    <a:pt x="47" y="421"/>
                  </a:cubicBezTo>
                  <a:cubicBezTo>
                    <a:pt x="47" y="422"/>
                    <a:pt x="47" y="422"/>
                    <a:pt x="47" y="422"/>
                  </a:cubicBezTo>
                  <a:cubicBezTo>
                    <a:pt x="47" y="422"/>
                    <a:pt x="30" y="495"/>
                    <a:pt x="25" y="533"/>
                  </a:cubicBezTo>
                  <a:cubicBezTo>
                    <a:pt x="20" y="569"/>
                    <a:pt x="5" y="696"/>
                    <a:pt x="4" y="7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5455091" y="3175969"/>
              <a:ext cx="174882" cy="514062"/>
            </a:xfrm>
            <a:custGeom>
              <a:avLst/>
              <a:gdLst/>
              <a:ahLst/>
              <a:cxnLst/>
              <a:rect l="l" t="t" r="r" b="b"/>
              <a:pathLst>
                <a:path w="165" h="485" extrusionOk="0">
                  <a:moveTo>
                    <a:pt x="31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9" y="461"/>
                    <a:pt x="47" y="485"/>
                    <a:pt x="101" y="472"/>
                  </a:cubicBezTo>
                  <a:cubicBezTo>
                    <a:pt x="154" y="460"/>
                    <a:pt x="165" y="449"/>
                    <a:pt x="165" y="449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6"/>
                    <a:pt x="114" y="10"/>
                    <a:pt x="88" y="5"/>
                  </a:cubicBezTo>
                  <a:cubicBezTo>
                    <a:pt x="69" y="1"/>
                    <a:pt x="50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452790" y="3173668"/>
              <a:ext cx="179024" cy="513601"/>
            </a:xfrm>
            <a:custGeom>
              <a:avLst/>
              <a:gdLst/>
              <a:ahLst/>
              <a:cxnLst/>
              <a:rect l="l" t="t" r="r" b="b"/>
              <a:pathLst>
                <a:path w="169" h="484" extrusionOk="0">
                  <a:moveTo>
                    <a:pt x="71" y="480"/>
                  </a:moveTo>
                  <a:cubicBezTo>
                    <a:pt x="34" y="480"/>
                    <a:pt x="10" y="465"/>
                    <a:pt x="10" y="465"/>
                  </a:cubicBezTo>
                  <a:cubicBezTo>
                    <a:pt x="9" y="464"/>
                    <a:pt x="9" y="464"/>
                    <a:pt x="9" y="4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52" y="0"/>
                    <a:pt x="71" y="1"/>
                    <a:pt x="90" y="5"/>
                  </a:cubicBezTo>
                  <a:cubicBezTo>
                    <a:pt x="116" y="10"/>
                    <a:pt x="160" y="26"/>
                    <a:pt x="161" y="26"/>
                  </a:cubicBezTo>
                  <a:cubicBezTo>
                    <a:pt x="162" y="27"/>
                    <a:pt x="162" y="27"/>
                    <a:pt x="162" y="28"/>
                  </a:cubicBezTo>
                  <a:cubicBezTo>
                    <a:pt x="169" y="451"/>
                    <a:pt x="169" y="451"/>
                    <a:pt x="169" y="451"/>
                  </a:cubicBezTo>
                  <a:cubicBezTo>
                    <a:pt x="169" y="452"/>
                    <a:pt x="169" y="452"/>
                    <a:pt x="168" y="453"/>
                  </a:cubicBezTo>
                  <a:cubicBezTo>
                    <a:pt x="168" y="453"/>
                    <a:pt x="157" y="464"/>
                    <a:pt x="103" y="476"/>
                  </a:cubicBezTo>
                  <a:cubicBezTo>
                    <a:pt x="92" y="479"/>
                    <a:pt x="81" y="480"/>
                    <a:pt x="71" y="480"/>
                  </a:cubicBezTo>
                  <a:close/>
                  <a:moveTo>
                    <a:pt x="13" y="462"/>
                  </a:moveTo>
                  <a:cubicBezTo>
                    <a:pt x="19" y="465"/>
                    <a:pt x="54" y="484"/>
                    <a:pt x="102" y="472"/>
                  </a:cubicBezTo>
                  <a:cubicBezTo>
                    <a:pt x="148" y="462"/>
                    <a:pt x="162" y="452"/>
                    <a:pt x="165" y="45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1" y="27"/>
                    <a:pt x="112" y="14"/>
                    <a:pt x="90" y="9"/>
                  </a:cubicBezTo>
                  <a:cubicBezTo>
                    <a:pt x="71" y="5"/>
                    <a:pt x="52" y="4"/>
                    <a:pt x="3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13" y="4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5605582" y="3192997"/>
              <a:ext cx="192831" cy="547197"/>
            </a:xfrm>
            <a:custGeom>
              <a:avLst/>
              <a:gdLst/>
              <a:ahLst/>
              <a:cxnLst/>
              <a:rect l="l" t="t" r="r" b="b"/>
              <a:pathLst>
                <a:path w="182" h="516" extrusionOk="0">
                  <a:moveTo>
                    <a:pt x="0" y="138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17" y="515"/>
                    <a:pt x="33" y="513"/>
                    <a:pt x="50" y="510"/>
                  </a:cubicBezTo>
                  <a:cubicBezTo>
                    <a:pt x="80" y="505"/>
                    <a:pt x="88" y="493"/>
                    <a:pt x="88" y="493"/>
                  </a:cubicBezTo>
                  <a:cubicBezTo>
                    <a:pt x="88" y="493"/>
                    <a:pt x="66" y="395"/>
                    <a:pt x="66" y="370"/>
                  </a:cubicBezTo>
                  <a:cubicBezTo>
                    <a:pt x="66" y="345"/>
                    <a:pt x="67" y="318"/>
                    <a:pt x="67" y="318"/>
                  </a:cubicBezTo>
                  <a:cubicBezTo>
                    <a:pt x="67" y="318"/>
                    <a:pt x="95" y="350"/>
                    <a:pt x="110" y="359"/>
                  </a:cubicBezTo>
                  <a:cubicBezTo>
                    <a:pt x="125" y="368"/>
                    <a:pt x="156" y="363"/>
                    <a:pt x="169" y="326"/>
                  </a:cubicBezTo>
                  <a:cubicBezTo>
                    <a:pt x="182" y="289"/>
                    <a:pt x="169" y="253"/>
                    <a:pt x="158" y="233"/>
                  </a:cubicBezTo>
                  <a:cubicBezTo>
                    <a:pt x="148" y="212"/>
                    <a:pt x="126" y="133"/>
                    <a:pt x="121" y="109"/>
                  </a:cubicBezTo>
                  <a:cubicBezTo>
                    <a:pt x="116" y="84"/>
                    <a:pt x="114" y="53"/>
                    <a:pt x="103" y="41"/>
                  </a:cubicBezTo>
                  <a:cubicBezTo>
                    <a:pt x="92" y="28"/>
                    <a:pt x="36" y="9"/>
                    <a:pt x="30" y="6"/>
                  </a:cubicBezTo>
                  <a:cubicBezTo>
                    <a:pt x="23" y="4"/>
                    <a:pt x="16" y="1"/>
                    <a:pt x="9" y="0"/>
                  </a:cubicBezTo>
                  <a:lnTo>
                    <a:pt x="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603280" y="3190696"/>
              <a:ext cx="194211" cy="551339"/>
            </a:xfrm>
            <a:custGeom>
              <a:avLst/>
              <a:gdLst/>
              <a:ahLst/>
              <a:cxnLst/>
              <a:rect l="l" t="t" r="r" b="b"/>
              <a:pathLst>
                <a:path w="183" h="520" extrusionOk="0">
                  <a:moveTo>
                    <a:pt x="2" y="520"/>
                  </a:moveTo>
                  <a:cubicBezTo>
                    <a:pt x="1" y="520"/>
                    <a:pt x="1" y="520"/>
                    <a:pt x="1" y="519"/>
                  </a:cubicBezTo>
                  <a:cubicBezTo>
                    <a:pt x="0" y="519"/>
                    <a:pt x="0" y="518"/>
                    <a:pt x="0" y="5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2"/>
                    <a:pt x="26" y="4"/>
                    <a:pt x="33" y="6"/>
                  </a:cubicBezTo>
                  <a:cubicBezTo>
                    <a:pt x="34" y="7"/>
                    <a:pt x="37" y="8"/>
                    <a:pt x="41" y="10"/>
                  </a:cubicBezTo>
                  <a:cubicBezTo>
                    <a:pt x="59" y="16"/>
                    <a:pt x="97" y="31"/>
                    <a:pt x="106" y="41"/>
                  </a:cubicBezTo>
                  <a:cubicBezTo>
                    <a:pt x="115" y="51"/>
                    <a:pt x="118" y="70"/>
                    <a:pt x="122" y="90"/>
                  </a:cubicBezTo>
                  <a:cubicBezTo>
                    <a:pt x="123" y="97"/>
                    <a:pt x="124" y="104"/>
                    <a:pt x="125" y="110"/>
                  </a:cubicBezTo>
                  <a:cubicBezTo>
                    <a:pt x="130" y="134"/>
                    <a:pt x="152" y="213"/>
                    <a:pt x="162" y="234"/>
                  </a:cubicBezTo>
                  <a:cubicBezTo>
                    <a:pt x="180" y="268"/>
                    <a:pt x="183" y="300"/>
                    <a:pt x="173" y="329"/>
                  </a:cubicBezTo>
                  <a:cubicBezTo>
                    <a:pt x="165" y="351"/>
                    <a:pt x="152" y="360"/>
                    <a:pt x="142" y="364"/>
                  </a:cubicBezTo>
                  <a:cubicBezTo>
                    <a:pt x="131" y="368"/>
                    <a:pt x="120" y="367"/>
                    <a:pt x="111" y="363"/>
                  </a:cubicBezTo>
                  <a:cubicBezTo>
                    <a:pt x="99" y="355"/>
                    <a:pt x="79" y="334"/>
                    <a:pt x="71" y="326"/>
                  </a:cubicBezTo>
                  <a:cubicBezTo>
                    <a:pt x="71" y="334"/>
                    <a:pt x="70" y="354"/>
                    <a:pt x="70" y="372"/>
                  </a:cubicBezTo>
                  <a:cubicBezTo>
                    <a:pt x="70" y="396"/>
                    <a:pt x="91" y="494"/>
                    <a:pt x="92" y="495"/>
                  </a:cubicBezTo>
                  <a:cubicBezTo>
                    <a:pt x="92" y="495"/>
                    <a:pt x="92" y="496"/>
                    <a:pt x="91" y="496"/>
                  </a:cubicBezTo>
                  <a:cubicBezTo>
                    <a:pt x="91" y="497"/>
                    <a:pt x="82" y="509"/>
                    <a:pt x="52" y="514"/>
                  </a:cubicBezTo>
                  <a:cubicBezTo>
                    <a:pt x="36" y="517"/>
                    <a:pt x="19" y="519"/>
                    <a:pt x="2" y="520"/>
                  </a:cubicBezTo>
                  <a:close/>
                  <a:moveTo>
                    <a:pt x="4" y="140"/>
                  </a:moveTo>
                  <a:cubicBezTo>
                    <a:pt x="4" y="516"/>
                    <a:pt x="4" y="516"/>
                    <a:pt x="4" y="516"/>
                  </a:cubicBezTo>
                  <a:cubicBezTo>
                    <a:pt x="20" y="515"/>
                    <a:pt x="36" y="513"/>
                    <a:pt x="51" y="510"/>
                  </a:cubicBezTo>
                  <a:cubicBezTo>
                    <a:pt x="76" y="506"/>
                    <a:pt x="85" y="497"/>
                    <a:pt x="87" y="495"/>
                  </a:cubicBezTo>
                  <a:cubicBezTo>
                    <a:pt x="85" y="484"/>
                    <a:pt x="66" y="395"/>
                    <a:pt x="66" y="372"/>
                  </a:cubicBezTo>
                  <a:cubicBezTo>
                    <a:pt x="66" y="347"/>
                    <a:pt x="67" y="321"/>
                    <a:pt x="67" y="320"/>
                  </a:cubicBezTo>
                  <a:cubicBezTo>
                    <a:pt x="67" y="320"/>
                    <a:pt x="67" y="319"/>
                    <a:pt x="68" y="319"/>
                  </a:cubicBezTo>
                  <a:cubicBezTo>
                    <a:pt x="69" y="318"/>
                    <a:pt x="70" y="319"/>
                    <a:pt x="70" y="319"/>
                  </a:cubicBezTo>
                  <a:cubicBezTo>
                    <a:pt x="71" y="319"/>
                    <a:pt x="98" y="351"/>
                    <a:pt x="113" y="359"/>
                  </a:cubicBezTo>
                  <a:cubicBezTo>
                    <a:pt x="121" y="363"/>
                    <a:pt x="131" y="364"/>
                    <a:pt x="140" y="360"/>
                  </a:cubicBezTo>
                  <a:cubicBezTo>
                    <a:pt x="150" y="357"/>
                    <a:pt x="162" y="349"/>
                    <a:pt x="169" y="327"/>
                  </a:cubicBezTo>
                  <a:cubicBezTo>
                    <a:pt x="179" y="300"/>
                    <a:pt x="175" y="269"/>
                    <a:pt x="159" y="235"/>
                  </a:cubicBezTo>
                  <a:cubicBezTo>
                    <a:pt x="148" y="214"/>
                    <a:pt x="126" y="134"/>
                    <a:pt x="121" y="111"/>
                  </a:cubicBezTo>
                  <a:cubicBezTo>
                    <a:pt x="120" y="105"/>
                    <a:pt x="119" y="98"/>
                    <a:pt x="118" y="91"/>
                  </a:cubicBezTo>
                  <a:cubicBezTo>
                    <a:pt x="114" y="72"/>
                    <a:pt x="111" y="53"/>
                    <a:pt x="103" y="44"/>
                  </a:cubicBezTo>
                  <a:cubicBezTo>
                    <a:pt x="95" y="34"/>
                    <a:pt x="56" y="20"/>
                    <a:pt x="40" y="13"/>
                  </a:cubicBezTo>
                  <a:cubicBezTo>
                    <a:pt x="35" y="12"/>
                    <a:pt x="32" y="11"/>
                    <a:pt x="31" y="10"/>
                  </a:cubicBezTo>
                  <a:cubicBezTo>
                    <a:pt x="25" y="8"/>
                    <a:pt x="19" y="6"/>
                    <a:pt x="13" y="4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5605582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6" y="0"/>
                  </a:moveTo>
                  <a:cubicBezTo>
                    <a:pt x="6" y="0"/>
                    <a:pt x="36" y="14"/>
                    <a:pt x="39" y="32"/>
                  </a:cubicBezTo>
                  <a:cubicBezTo>
                    <a:pt x="43" y="49"/>
                    <a:pt x="57" y="170"/>
                    <a:pt x="57" y="170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5603280" y="3159861"/>
              <a:ext cx="64891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59" y="174"/>
                  </a:moveTo>
                  <a:cubicBezTo>
                    <a:pt x="59" y="174"/>
                    <a:pt x="59" y="174"/>
                    <a:pt x="59" y="174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40" y="15"/>
                    <a:pt x="43" y="33"/>
                  </a:cubicBezTo>
                  <a:cubicBezTo>
                    <a:pt x="47" y="51"/>
                    <a:pt x="60" y="167"/>
                    <a:pt x="61" y="172"/>
                  </a:cubicBezTo>
                  <a:cubicBezTo>
                    <a:pt x="61" y="173"/>
                    <a:pt x="61" y="173"/>
                    <a:pt x="60" y="174"/>
                  </a:cubicBezTo>
                  <a:cubicBezTo>
                    <a:pt x="60" y="174"/>
                    <a:pt x="60" y="174"/>
                    <a:pt x="59" y="174"/>
                  </a:cubicBezTo>
                  <a:close/>
                  <a:moveTo>
                    <a:pt x="4" y="167"/>
                  </a:moveTo>
                  <a:cubicBezTo>
                    <a:pt x="57" y="170"/>
                    <a:pt x="57" y="170"/>
                    <a:pt x="57" y="170"/>
                  </a:cubicBezTo>
                  <a:cubicBezTo>
                    <a:pt x="55" y="153"/>
                    <a:pt x="43" y="50"/>
                    <a:pt x="39" y="34"/>
                  </a:cubicBezTo>
                  <a:cubicBezTo>
                    <a:pt x="37" y="21"/>
                    <a:pt x="17" y="9"/>
                    <a:pt x="10" y="5"/>
                  </a:cubicBezTo>
                  <a:lnTo>
                    <a:pt x="4" y="1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5674154" y="3362356"/>
              <a:ext cx="21630" cy="169820"/>
            </a:xfrm>
            <a:custGeom>
              <a:avLst/>
              <a:gdLst/>
              <a:ahLst/>
              <a:cxnLst/>
              <a:rect l="l" t="t" r="r" b="b"/>
              <a:pathLst>
                <a:path w="20" h="160" extrusionOk="0">
                  <a:moveTo>
                    <a:pt x="2" y="160"/>
                  </a:moveTo>
                  <a:cubicBezTo>
                    <a:pt x="2" y="160"/>
                    <a:pt x="2" y="160"/>
                    <a:pt x="2" y="160"/>
                  </a:cubicBezTo>
                  <a:cubicBezTo>
                    <a:pt x="1" y="160"/>
                    <a:pt x="0" y="160"/>
                    <a:pt x="0" y="158"/>
                  </a:cubicBezTo>
                  <a:cubicBezTo>
                    <a:pt x="0" y="158"/>
                    <a:pt x="3" y="69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7" y="69"/>
                    <a:pt x="4" y="158"/>
                    <a:pt x="4" y="159"/>
                  </a:cubicBezTo>
                  <a:cubicBezTo>
                    <a:pt x="4" y="160"/>
                    <a:pt x="3" y="160"/>
                    <a:pt x="2" y="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696704" y="3511006"/>
              <a:ext cx="17028" cy="41419"/>
            </a:xfrm>
            <a:custGeom>
              <a:avLst/>
              <a:gdLst/>
              <a:ahLst/>
              <a:cxnLst/>
              <a:rect l="l" t="t" r="r" b="b"/>
              <a:pathLst>
                <a:path w="16" h="39" extrusionOk="0">
                  <a:moveTo>
                    <a:pt x="14" y="39"/>
                  </a:moveTo>
                  <a:cubicBezTo>
                    <a:pt x="13" y="39"/>
                    <a:pt x="13" y="39"/>
                    <a:pt x="12" y="38"/>
                  </a:cubicBezTo>
                  <a:cubicBezTo>
                    <a:pt x="0" y="17"/>
                    <a:pt x="5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9" y="3"/>
                    <a:pt x="4" y="17"/>
                    <a:pt x="16" y="36"/>
                  </a:cubicBezTo>
                  <a:cubicBezTo>
                    <a:pt x="16" y="37"/>
                    <a:pt x="16" y="38"/>
                    <a:pt x="15" y="39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487766" y="3175969"/>
              <a:ext cx="119656" cy="160155"/>
            </a:xfrm>
            <a:custGeom>
              <a:avLst/>
              <a:gdLst/>
              <a:ahLst/>
              <a:cxnLst/>
              <a:rect l="l" t="t" r="r" b="b"/>
              <a:pathLst>
                <a:path w="113" h="151" extrusionOk="0">
                  <a:moveTo>
                    <a:pt x="0" y="0"/>
                  </a:moveTo>
                  <a:cubicBezTo>
                    <a:pt x="0" y="0"/>
                    <a:pt x="11" y="48"/>
                    <a:pt x="26" y="77"/>
                  </a:cubicBezTo>
                  <a:cubicBezTo>
                    <a:pt x="40" y="106"/>
                    <a:pt x="59" y="151"/>
                    <a:pt x="73" y="128"/>
                  </a:cubicBezTo>
                  <a:cubicBezTo>
                    <a:pt x="88" y="104"/>
                    <a:pt x="113" y="20"/>
                    <a:pt x="113" y="20"/>
                  </a:cubicBezTo>
                  <a:cubicBezTo>
                    <a:pt x="113" y="20"/>
                    <a:pt x="68" y="39"/>
                    <a:pt x="52" y="31"/>
                  </a:cubicBezTo>
                  <a:cubicBezTo>
                    <a:pt x="36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5485925" y="3173668"/>
              <a:ext cx="123798" cy="146349"/>
            </a:xfrm>
            <a:custGeom>
              <a:avLst/>
              <a:gdLst/>
              <a:ahLst/>
              <a:cxnLst/>
              <a:rect l="l" t="t" r="r" b="b"/>
              <a:pathLst>
                <a:path w="117" h="138" extrusionOk="0">
                  <a:moveTo>
                    <a:pt x="66" y="138"/>
                  </a:moveTo>
                  <a:cubicBezTo>
                    <a:pt x="66" y="138"/>
                    <a:pt x="66" y="138"/>
                    <a:pt x="66" y="138"/>
                  </a:cubicBezTo>
                  <a:cubicBezTo>
                    <a:pt x="54" y="138"/>
                    <a:pt x="42" y="114"/>
                    <a:pt x="31" y="90"/>
                  </a:cubicBezTo>
                  <a:cubicBezTo>
                    <a:pt x="29" y="87"/>
                    <a:pt x="28" y="83"/>
                    <a:pt x="26" y="80"/>
                  </a:cubicBezTo>
                  <a:cubicBezTo>
                    <a:pt x="12" y="51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9" y="24"/>
                    <a:pt x="55" y="31"/>
                  </a:cubicBezTo>
                  <a:cubicBezTo>
                    <a:pt x="70" y="38"/>
                    <a:pt x="114" y="21"/>
                    <a:pt x="115" y="21"/>
                  </a:cubicBezTo>
                  <a:cubicBezTo>
                    <a:pt x="115" y="20"/>
                    <a:pt x="116" y="20"/>
                    <a:pt x="117" y="21"/>
                  </a:cubicBezTo>
                  <a:cubicBezTo>
                    <a:pt x="117" y="22"/>
                    <a:pt x="117" y="22"/>
                    <a:pt x="117" y="23"/>
                  </a:cubicBezTo>
                  <a:cubicBezTo>
                    <a:pt x="116" y="26"/>
                    <a:pt x="91" y="107"/>
                    <a:pt x="77" y="131"/>
                  </a:cubicBezTo>
                  <a:cubicBezTo>
                    <a:pt x="74" y="136"/>
                    <a:pt x="70" y="138"/>
                    <a:pt x="66" y="138"/>
                  </a:cubicBezTo>
                  <a:close/>
                  <a:moveTo>
                    <a:pt x="5" y="7"/>
                  </a:moveTo>
                  <a:cubicBezTo>
                    <a:pt x="8" y="20"/>
                    <a:pt x="18" y="55"/>
                    <a:pt x="29" y="78"/>
                  </a:cubicBezTo>
                  <a:cubicBezTo>
                    <a:pt x="31" y="81"/>
                    <a:pt x="33" y="85"/>
                    <a:pt x="35" y="88"/>
                  </a:cubicBezTo>
                  <a:cubicBezTo>
                    <a:pt x="44" y="109"/>
                    <a:pt x="57" y="134"/>
                    <a:pt x="66" y="134"/>
                  </a:cubicBezTo>
                  <a:cubicBezTo>
                    <a:pt x="69" y="134"/>
                    <a:pt x="71" y="133"/>
                    <a:pt x="74" y="129"/>
                  </a:cubicBezTo>
                  <a:cubicBezTo>
                    <a:pt x="86" y="108"/>
                    <a:pt x="107" y="43"/>
                    <a:pt x="112" y="26"/>
                  </a:cubicBezTo>
                  <a:cubicBezTo>
                    <a:pt x="101" y="30"/>
                    <a:pt x="67" y="41"/>
                    <a:pt x="53" y="35"/>
                  </a:cubicBezTo>
                  <a:cubicBezTo>
                    <a:pt x="40" y="29"/>
                    <a:pt x="15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5450949" y="3016734"/>
              <a:ext cx="184086" cy="220904"/>
            </a:xfrm>
            <a:custGeom>
              <a:avLst/>
              <a:gdLst/>
              <a:ahLst/>
              <a:cxnLst/>
              <a:rect l="l" t="t" r="r" b="b"/>
              <a:pathLst>
                <a:path w="174" h="208" extrusionOk="0">
                  <a:moveTo>
                    <a:pt x="174" y="41"/>
                  </a:moveTo>
                  <a:cubicBezTo>
                    <a:pt x="174" y="43"/>
                    <a:pt x="170" y="114"/>
                    <a:pt x="166" y="144"/>
                  </a:cubicBezTo>
                  <a:cubicBezTo>
                    <a:pt x="161" y="175"/>
                    <a:pt x="138" y="198"/>
                    <a:pt x="133" y="202"/>
                  </a:cubicBezTo>
                  <a:cubicBezTo>
                    <a:pt x="128" y="206"/>
                    <a:pt x="109" y="208"/>
                    <a:pt x="90" y="204"/>
                  </a:cubicBezTo>
                  <a:cubicBezTo>
                    <a:pt x="80" y="202"/>
                    <a:pt x="67" y="191"/>
                    <a:pt x="56" y="180"/>
                  </a:cubicBezTo>
                  <a:cubicBezTo>
                    <a:pt x="49" y="173"/>
                    <a:pt x="43" y="166"/>
                    <a:pt x="37" y="158"/>
                  </a:cubicBezTo>
                  <a:cubicBezTo>
                    <a:pt x="34" y="155"/>
                    <a:pt x="33" y="150"/>
                    <a:pt x="32" y="146"/>
                  </a:cubicBezTo>
                  <a:cubicBezTo>
                    <a:pt x="30" y="137"/>
                    <a:pt x="30" y="129"/>
                    <a:pt x="29" y="120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18" y="115"/>
                    <a:pt x="0" y="96"/>
                    <a:pt x="4" y="73"/>
                  </a:cubicBezTo>
                  <a:cubicBezTo>
                    <a:pt x="8" y="49"/>
                    <a:pt x="19" y="65"/>
                    <a:pt x="19" y="65"/>
                  </a:cubicBezTo>
                  <a:cubicBezTo>
                    <a:pt x="19" y="65"/>
                    <a:pt x="19" y="44"/>
                    <a:pt x="26" y="31"/>
                  </a:cubicBezTo>
                  <a:cubicBezTo>
                    <a:pt x="33" y="17"/>
                    <a:pt x="77" y="0"/>
                    <a:pt x="103" y="4"/>
                  </a:cubicBezTo>
                  <a:cubicBezTo>
                    <a:pt x="130" y="8"/>
                    <a:pt x="174" y="38"/>
                    <a:pt x="174" y="4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5448648" y="3014893"/>
              <a:ext cx="188689" cy="222745"/>
            </a:xfrm>
            <a:custGeom>
              <a:avLst/>
              <a:gdLst/>
              <a:ahLst/>
              <a:cxnLst/>
              <a:rect l="l" t="t" r="r" b="b"/>
              <a:pathLst>
                <a:path w="178" h="210" extrusionOk="0">
                  <a:moveTo>
                    <a:pt x="112" y="210"/>
                  </a:moveTo>
                  <a:cubicBezTo>
                    <a:pt x="106" y="210"/>
                    <a:pt x="99" y="210"/>
                    <a:pt x="92" y="208"/>
                  </a:cubicBezTo>
                  <a:cubicBezTo>
                    <a:pt x="81" y="206"/>
                    <a:pt x="67" y="193"/>
                    <a:pt x="57" y="184"/>
                  </a:cubicBezTo>
                  <a:cubicBezTo>
                    <a:pt x="50" y="177"/>
                    <a:pt x="43" y="169"/>
                    <a:pt x="37" y="162"/>
                  </a:cubicBezTo>
                  <a:cubicBezTo>
                    <a:pt x="34" y="157"/>
                    <a:pt x="33" y="153"/>
                    <a:pt x="32" y="148"/>
                  </a:cubicBezTo>
                  <a:cubicBezTo>
                    <a:pt x="31" y="140"/>
                    <a:pt x="30" y="132"/>
                    <a:pt x="29" y="123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19" y="119"/>
                    <a:pt x="0" y="99"/>
                    <a:pt x="4" y="74"/>
                  </a:cubicBezTo>
                  <a:cubicBezTo>
                    <a:pt x="6" y="65"/>
                    <a:pt x="9" y="61"/>
                    <a:pt x="12" y="60"/>
                  </a:cubicBezTo>
                  <a:cubicBezTo>
                    <a:pt x="15" y="60"/>
                    <a:pt x="17" y="61"/>
                    <a:pt x="19" y="62"/>
                  </a:cubicBezTo>
                  <a:cubicBezTo>
                    <a:pt x="19" y="55"/>
                    <a:pt x="21" y="42"/>
                    <a:pt x="26" y="32"/>
                  </a:cubicBezTo>
                  <a:cubicBezTo>
                    <a:pt x="34" y="18"/>
                    <a:pt x="78" y="0"/>
                    <a:pt x="105" y="4"/>
                  </a:cubicBezTo>
                  <a:cubicBezTo>
                    <a:pt x="130" y="7"/>
                    <a:pt x="178" y="37"/>
                    <a:pt x="178" y="43"/>
                  </a:cubicBezTo>
                  <a:cubicBezTo>
                    <a:pt x="178" y="45"/>
                    <a:pt x="174" y="116"/>
                    <a:pt x="170" y="146"/>
                  </a:cubicBezTo>
                  <a:cubicBezTo>
                    <a:pt x="165" y="176"/>
                    <a:pt x="143" y="199"/>
                    <a:pt x="136" y="205"/>
                  </a:cubicBezTo>
                  <a:cubicBezTo>
                    <a:pt x="133" y="208"/>
                    <a:pt x="123" y="210"/>
                    <a:pt x="112" y="210"/>
                  </a:cubicBezTo>
                  <a:close/>
                  <a:moveTo>
                    <a:pt x="14" y="64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0" y="65"/>
                    <a:pt x="8" y="75"/>
                  </a:cubicBezTo>
                  <a:cubicBezTo>
                    <a:pt x="5" y="97"/>
                    <a:pt x="22" y="116"/>
                    <a:pt x="26" y="118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2"/>
                  </a:cubicBezTo>
                  <a:cubicBezTo>
                    <a:pt x="34" y="130"/>
                    <a:pt x="34" y="139"/>
                    <a:pt x="36" y="148"/>
                  </a:cubicBezTo>
                  <a:cubicBezTo>
                    <a:pt x="37" y="152"/>
                    <a:pt x="38" y="156"/>
                    <a:pt x="40" y="159"/>
                  </a:cubicBezTo>
                  <a:cubicBezTo>
                    <a:pt x="46" y="167"/>
                    <a:pt x="53" y="174"/>
                    <a:pt x="60" y="181"/>
                  </a:cubicBezTo>
                  <a:cubicBezTo>
                    <a:pt x="73" y="194"/>
                    <a:pt x="85" y="202"/>
                    <a:pt x="93" y="204"/>
                  </a:cubicBezTo>
                  <a:cubicBezTo>
                    <a:pt x="111" y="208"/>
                    <a:pt x="129" y="206"/>
                    <a:pt x="134" y="202"/>
                  </a:cubicBezTo>
                  <a:cubicBezTo>
                    <a:pt x="134" y="202"/>
                    <a:pt x="160" y="179"/>
                    <a:pt x="166" y="146"/>
                  </a:cubicBezTo>
                  <a:cubicBezTo>
                    <a:pt x="170" y="117"/>
                    <a:pt x="173" y="50"/>
                    <a:pt x="174" y="43"/>
                  </a:cubicBezTo>
                  <a:cubicBezTo>
                    <a:pt x="169" y="38"/>
                    <a:pt x="129" y="11"/>
                    <a:pt x="105" y="8"/>
                  </a:cubicBezTo>
                  <a:cubicBezTo>
                    <a:pt x="78" y="4"/>
                    <a:pt x="36" y="22"/>
                    <a:pt x="30" y="34"/>
                  </a:cubicBezTo>
                  <a:cubicBezTo>
                    <a:pt x="23" y="47"/>
                    <a:pt x="23" y="67"/>
                    <a:pt x="23" y="67"/>
                  </a:cubicBezTo>
                  <a:cubicBezTo>
                    <a:pt x="23" y="68"/>
                    <a:pt x="22" y="69"/>
                    <a:pt x="21" y="69"/>
                  </a:cubicBezTo>
                  <a:cubicBezTo>
                    <a:pt x="21" y="70"/>
                    <a:pt x="20" y="69"/>
                    <a:pt x="19" y="68"/>
                  </a:cubicBezTo>
                  <a:cubicBezTo>
                    <a:pt x="18" y="67"/>
                    <a:pt x="15" y="64"/>
                    <a:pt x="14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5438983" y="2923770"/>
              <a:ext cx="244835" cy="313867"/>
            </a:xfrm>
            <a:custGeom>
              <a:avLst/>
              <a:gdLst/>
              <a:ahLst/>
              <a:cxnLst/>
              <a:rect l="l" t="t" r="r" b="b"/>
              <a:pathLst>
                <a:path w="231" h="296" extrusionOk="0">
                  <a:moveTo>
                    <a:pt x="217" y="93"/>
                  </a:moveTo>
                  <a:cubicBezTo>
                    <a:pt x="207" y="75"/>
                    <a:pt x="193" y="60"/>
                    <a:pt x="175" y="48"/>
                  </a:cubicBezTo>
                  <a:cubicBezTo>
                    <a:pt x="175" y="48"/>
                    <a:pt x="197" y="45"/>
                    <a:pt x="176" y="23"/>
                  </a:cubicBezTo>
                  <a:cubicBezTo>
                    <a:pt x="154" y="0"/>
                    <a:pt x="64" y="8"/>
                    <a:pt x="45" y="27"/>
                  </a:cubicBezTo>
                  <a:cubicBezTo>
                    <a:pt x="26" y="45"/>
                    <a:pt x="8" y="60"/>
                    <a:pt x="15" y="81"/>
                  </a:cubicBezTo>
                  <a:cubicBezTo>
                    <a:pt x="15" y="81"/>
                    <a:pt x="0" y="97"/>
                    <a:pt x="7" y="113"/>
                  </a:cubicBezTo>
                  <a:cubicBezTo>
                    <a:pt x="13" y="129"/>
                    <a:pt x="30" y="153"/>
                    <a:pt x="30" y="153"/>
                  </a:cubicBezTo>
                  <a:cubicBezTo>
                    <a:pt x="31" y="157"/>
                    <a:pt x="33" y="160"/>
                    <a:pt x="35" y="163"/>
                  </a:cubicBezTo>
                  <a:cubicBezTo>
                    <a:pt x="36" y="165"/>
                    <a:pt x="39" y="171"/>
                    <a:pt x="41" y="176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1" y="220"/>
                    <a:pt x="42" y="225"/>
                  </a:cubicBezTo>
                  <a:cubicBezTo>
                    <a:pt x="43" y="228"/>
                    <a:pt x="43" y="231"/>
                    <a:pt x="43" y="234"/>
                  </a:cubicBezTo>
                  <a:cubicBezTo>
                    <a:pt x="44" y="238"/>
                    <a:pt x="45" y="243"/>
                    <a:pt x="48" y="246"/>
                  </a:cubicBezTo>
                  <a:cubicBezTo>
                    <a:pt x="53" y="254"/>
                    <a:pt x="60" y="261"/>
                    <a:pt x="66" y="267"/>
                  </a:cubicBezTo>
                  <a:cubicBezTo>
                    <a:pt x="78" y="278"/>
                    <a:pt x="91" y="290"/>
                    <a:pt x="101" y="292"/>
                  </a:cubicBezTo>
                  <a:cubicBezTo>
                    <a:pt x="120" y="296"/>
                    <a:pt x="139" y="294"/>
                    <a:pt x="144" y="290"/>
                  </a:cubicBezTo>
                  <a:cubicBezTo>
                    <a:pt x="157" y="277"/>
                    <a:pt x="167" y="262"/>
                    <a:pt x="173" y="245"/>
                  </a:cubicBezTo>
                  <a:cubicBezTo>
                    <a:pt x="173" y="239"/>
                    <a:pt x="172" y="232"/>
                    <a:pt x="170" y="226"/>
                  </a:cubicBezTo>
                  <a:cubicBezTo>
                    <a:pt x="166" y="216"/>
                    <a:pt x="143" y="228"/>
                    <a:pt x="143" y="228"/>
                  </a:cubicBezTo>
                  <a:cubicBezTo>
                    <a:pt x="143" y="228"/>
                    <a:pt x="140" y="234"/>
                    <a:pt x="129" y="235"/>
                  </a:cubicBezTo>
                  <a:cubicBezTo>
                    <a:pt x="118" y="236"/>
                    <a:pt x="90" y="221"/>
                    <a:pt x="77" y="227"/>
                  </a:cubicBezTo>
                  <a:cubicBezTo>
                    <a:pt x="70" y="230"/>
                    <a:pt x="67" y="240"/>
                    <a:pt x="67" y="250"/>
                  </a:cubicBezTo>
                  <a:cubicBezTo>
                    <a:pt x="64" y="249"/>
                    <a:pt x="61" y="246"/>
                    <a:pt x="56" y="238"/>
                  </a:cubicBezTo>
                  <a:cubicBezTo>
                    <a:pt x="49" y="227"/>
                    <a:pt x="47" y="200"/>
                    <a:pt x="47" y="183"/>
                  </a:cubicBezTo>
                  <a:cubicBezTo>
                    <a:pt x="48" y="183"/>
                    <a:pt x="48" y="182"/>
                    <a:pt x="49" y="180"/>
                  </a:cubicBezTo>
                  <a:cubicBezTo>
                    <a:pt x="51" y="169"/>
                    <a:pt x="55" y="148"/>
                    <a:pt x="56" y="143"/>
                  </a:cubicBezTo>
                  <a:cubicBezTo>
                    <a:pt x="58" y="136"/>
                    <a:pt x="61" y="129"/>
                    <a:pt x="65" y="122"/>
                  </a:cubicBezTo>
                  <a:cubicBezTo>
                    <a:pt x="65" y="122"/>
                    <a:pt x="102" y="159"/>
                    <a:pt x="125" y="152"/>
                  </a:cubicBezTo>
                  <a:cubicBezTo>
                    <a:pt x="147" y="144"/>
                    <a:pt x="133" y="119"/>
                    <a:pt x="133" y="119"/>
                  </a:cubicBezTo>
                  <a:cubicBezTo>
                    <a:pt x="133" y="119"/>
                    <a:pt x="167" y="148"/>
                    <a:pt x="193" y="146"/>
                  </a:cubicBezTo>
                  <a:cubicBezTo>
                    <a:pt x="218" y="144"/>
                    <a:pt x="231" y="122"/>
                    <a:pt x="217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5438063" y="2921469"/>
              <a:ext cx="241614" cy="316169"/>
            </a:xfrm>
            <a:custGeom>
              <a:avLst/>
              <a:gdLst/>
              <a:ahLst/>
              <a:cxnLst/>
              <a:rect l="l" t="t" r="r" b="b"/>
              <a:pathLst>
                <a:path w="228" h="298" extrusionOk="0">
                  <a:moveTo>
                    <a:pt x="122" y="298"/>
                  </a:moveTo>
                  <a:cubicBezTo>
                    <a:pt x="116" y="298"/>
                    <a:pt x="109" y="297"/>
                    <a:pt x="102" y="296"/>
                  </a:cubicBezTo>
                  <a:cubicBezTo>
                    <a:pt x="93" y="294"/>
                    <a:pt x="81" y="285"/>
                    <a:pt x="66" y="271"/>
                  </a:cubicBezTo>
                  <a:cubicBezTo>
                    <a:pt x="59" y="264"/>
                    <a:pt x="53" y="257"/>
                    <a:pt x="47" y="250"/>
                  </a:cubicBezTo>
                  <a:cubicBezTo>
                    <a:pt x="44" y="245"/>
                    <a:pt x="43" y="241"/>
                    <a:pt x="42" y="236"/>
                  </a:cubicBezTo>
                  <a:cubicBezTo>
                    <a:pt x="42" y="233"/>
                    <a:pt x="42" y="230"/>
                    <a:pt x="42" y="227"/>
                  </a:cubicBezTo>
                  <a:cubicBezTo>
                    <a:pt x="40" y="222"/>
                    <a:pt x="40" y="183"/>
                    <a:pt x="40" y="178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8" y="173"/>
                    <a:pt x="35" y="168"/>
                    <a:pt x="34" y="166"/>
                  </a:cubicBezTo>
                  <a:cubicBezTo>
                    <a:pt x="32" y="163"/>
                    <a:pt x="30" y="160"/>
                    <a:pt x="29" y="156"/>
                  </a:cubicBezTo>
                  <a:cubicBezTo>
                    <a:pt x="27" y="154"/>
                    <a:pt x="12" y="131"/>
                    <a:pt x="6" y="116"/>
                  </a:cubicBezTo>
                  <a:cubicBezTo>
                    <a:pt x="0" y="101"/>
                    <a:pt x="10" y="86"/>
                    <a:pt x="13" y="83"/>
                  </a:cubicBezTo>
                  <a:cubicBezTo>
                    <a:pt x="8" y="62"/>
                    <a:pt x="23" y="48"/>
                    <a:pt x="40" y="31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63" y="9"/>
                    <a:pt x="155" y="0"/>
                    <a:pt x="178" y="23"/>
                  </a:cubicBezTo>
                  <a:cubicBezTo>
                    <a:pt x="186" y="32"/>
                    <a:pt x="190" y="39"/>
                    <a:pt x="188" y="44"/>
                  </a:cubicBezTo>
                  <a:cubicBezTo>
                    <a:pt x="186" y="48"/>
                    <a:pt x="183" y="50"/>
                    <a:pt x="181" y="51"/>
                  </a:cubicBezTo>
                  <a:cubicBezTo>
                    <a:pt x="197" y="62"/>
                    <a:pt x="210" y="77"/>
                    <a:pt x="219" y="94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7" y="109"/>
                    <a:pt x="228" y="123"/>
                    <a:pt x="222" y="134"/>
                  </a:cubicBezTo>
                  <a:cubicBezTo>
                    <a:pt x="217" y="143"/>
                    <a:pt x="207" y="149"/>
                    <a:pt x="194" y="150"/>
                  </a:cubicBezTo>
                  <a:cubicBezTo>
                    <a:pt x="174" y="152"/>
                    <a:pt x="150" y="136"/>
                    <a:pt x="138" y="127"/>
                  </a:cubicBezTo>
                  <a:cubicBezTo>
                    <a:pt x="140" y="132"/>
                    <a:pt x="141" y="139"/>
                    <a:pt x="139" y="145"/>
                  </a:cubicBezTo>
                  <a:cubicBezTo>
                    <a:pt x="137" y="150"/>
                    <a:pt x="133" y="153"/>
                    <a:pt x="126" y="155"/>
                  </a:cubicBezTo>
                  <a:cubicBezTo>
                    <a:pt x="106" y="162"/>
                    <a:pt x="74" y="135"/>
                    <a:pt x="66" y="127"/>
                  </a:cubicBezTo>
                  <a:cubicBezTo>
                    <a:pt x="63" y="133"/>
                    <a:pt x="61" y="139"/>
                    <a:pt x="59" y="145"/>
                  </a:cubicBezTo>
                  <a:cubicBezTo>
                    <a:pt x="58" y="150"/>
                    <a:pt x="54" y="172"/>
                    <a:pt x="51" y="183"/>
                  </a:cubicBezTo>
                  <a:cubicBezTo>
                    <a:pt x="51" y="184"/>
                    <a:pt x="51" y="185"/>
                    <a:pt x="50" y="186"/>
                  </a:cubicBezTo>
                  <a:cubicBezTo>
                    <a:pt x="50" y="202"/>
                    <a:pt x="52" y="229"/>
                    <a:pt x="59" y="239"/>
                  </a:cubicBezTo>
                  <a:cubicBezTo>
                    <a:pt x="62" y="244"/>
                    <a:pt x="64" y="247"/>
                    <a:pt x="66" y="248"/>
                  </a:cubicBezTo>
                  <a:cubicBezTo>
                    <a:pt x="67" y="237"/>
                    <a:pt x="71" y="229"/>
                    <a:pt x="77" y="227"/>
                  </a:cubicBezTo>
                  <a:cubicBezTo>
                    <a:pt x="85" y="223"/>
                    <a:pt x="99" y="227"/>
                    <a:pt x="111" y="231"/>
                  </a:cubicBezTo>
                  <a:cubicBezTo>
                    <a:pt x="118" y="233"/>
                    <a:pt x="125" y="235"/>
                    <a:pt x="129" y="235"/>
                  </a:cubicBezTo>
                  <a:cubicBezTo>
                    <a:pt x="139" y="234"/>
                    <a:pt x="143" y="229"/>
                    <a:pt x="143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5" y="227"/>
                    <a:pt x="160" y="220"/>
                    <a:pt x="168" y="223"/>
                  </a:cubicBezTo>
                  <a:cubicBezTo>
                    <a:pt x="171" y="224"/>
                    <a:pt x="172" y="225"/>
                    <a:pt x="173" y="228"/>
                  </a:cubicBezTo>
                  <a:cubicBezTo>
                    <a:pt x="175" y="234"/>
                    <a:pt x="176" y="240"/>
                    <a:pt x="176" y="247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0" y="265"/>
                    <a:pt x="160" y="281"/>
                    <a:pt x="146" y="293"/>
                  </a:cubicBezTo>
                  <a:cubicBezTo>
                    <a:pt x="143" y="296"/>
                    <a:pt x="133" y="298"/>
                    <a:pt x="122" y="298"/>
                  </a:cubicBezTo>
                  <a:close/>
                  <a:moveTo>
                    <a:pt x="44" y="179"/>
                  </a:moveTo>
                  <a:cubicBezTo>
                    <a:pt x="44" y="196"/>
                    <a:pt x="45" y="223"/>
                    <a:pt x="45" y="227"/>
                  </a:cubicBezTo>
                  <a:cubicBezTo>
                    <a:pt x="46" y="230"/>
                    <a:pt x="46" y="233"/>
                    <a:pt x="46" y="236"/>
                  </a:cubicBezTo>
                  <a:cubicBezTo>
                    <a:pt x="47" y="240"/>
                    <a:pt x="48" y="244"/>
                    <a:pt x="50" y="247"/>
                  </a:cubicBezTo>
                  <a:cubicBezTo>
                    <a:pt x="56" y="254"/>
                    <a:pt x="62" y="261"/>
                    <a:pt x="69" y="268"/>
                  </a:cubicBezTo>
                  <a:cubicBezTo>
                    <a:pt x="83" y="282"/>
                    <a:pt x="95" y="290"/>
                    <a:pt x="103" y="292"/>
                  </a:cubicBezTo>
                  <a:cubicBezTo>
                    <a:pt x="121" y="296"/>
                    <a:pt x="140" y="294"/>
                    <a:pt x="144" y="290"/>
                  </a:cubicBezTo>
                  <a:cubicBezTo>
                    <a:pt x="156" y="278"/>
                    <a:pt x="166" y="263"/>
                    <a:pt x="172" y="247"/>
                  </a:cubicBezTo>
                  <a:cubicBezTo>
                    <a:pt x="172" y="241"/>
                    <a:pt x="171" y="235"/>
                    <a:pt x="169" y="229"/>
                  </a:cubicBezTo>
                  <a:cubicBezTo>
                    <a:pt x="169" y="228"/>
                    <a:pt x="168" y="227"/>
                    <a:pt x="167" y="227"/>
                  </a:cubicBezTo>
                  <a:cubicBezTo>
                    <a:pt x="162" y="225"/>
                    <a:pt x="150" y="229"/>
                    <a:pt x="146" y="232"/>
                  </a:cubicBezTo>
                  <a:cubicBezTo>
                    <a:pt x="145" y="233"/>
                    <a:pt x="140" y="238"/>
                    <a:pt x="130" y="239"/>
                  </a:cubicBezTo>
                  <a:cubicBezTo>
                    <a:pt x="125" y="239"/>
                    <a:pt x="118" y="237"/>
                    <a:pt x="110" y="235"/>
                  </a:cubicBezTo>
                  <a:cubicBezTo>
                    <a:pt x="98" y="231"/>
                    <a:pt x="86" y="227"/>
                    <a:pt x="78" y="231"/>
                  </a:cubicBezTo>
                  <a:cubicBezTo>
                    <a:pt x="74" y="233"/>
                    <a:pt x="71" y="240"/>
                    <a:pt x="70" y="252"/>
                  </a:cubicBezTo>
                  <a:cubicBezTo>
                    <a:pt x="70" y="253"/>
                    <a:pt x="69" y="254"/>
                    <a:pt x="69" y="254"/>
                  </a:cubicBezTo>
                  <a:cubicBezTo>
                    <a:pt x="68" y="254"/>
                    <a:pt x="67" y="254"/>
                    <a:pt x="67" y="254"/>
                  </a:cubicBezTo>
                  <a:cubicBezTo>
                    <a:pt x="63" y="252"/>
                    <a:pt x="60" y="248"/>
                    <a:pt x="55" y="241"/>
                  </a:cubicBezTo>
                  <a:cubicBezTo>
                    <a:pt x="48" y="231"/>
                    <a:pt x="46" y="205"/>
                    <a:pt x="46" y="185"/>
                  </a:cubicBezTo>
                  <a:cubicBezTo>
                    <a:pt x="46" y="185"/>
                    <a:pt x="46" y="184"/>
                    <a:pt x="46" y="184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7" y="183"/>
                    <a:pt x="47" y="183"/>
                    <a:pt x="48" y="182"/>
                  </a:cubicBezTo>
                  <a:cubicBezTo>
                    <a:pt x="50" y="171"/>
                    <a:pt x="54" y="149"/>
                    <a:pt x="55" y="144"/>
                  </a:cubicBezTo>
                  <a:cubicBezTo>
                    <a:pt x="57" y="137"/>
                    <a:pt x="60" y="130"/>
                    <a:pt x="64" y="123"/>
                  </a:cubicBezTo>
                  <a:cubicBezTo>
                    <a:pt x="64" y="122"/>
                    <a:pt x="65" y="122"/>
                    <a:pt x="65" y="122"/>
                  </a:cubicBezTo>
                  <a:cubicBezTo>
                    <a:pt x="66" y="122"/>
                    <a:pt x="67" y="122"/>
                    <a:pt x="67" y="122"/>
                  </a:cubicBezTo>
                  <a:cubicBezTo>
                    <a:pt x="67" y="123"/>
                    <a:pt x="104" y="158"/>
                    <a:pt x="125" y="152"/>
                  </a:cubicBezTo>
                  <a:cubicBezTo>
                    <a:pt x="130" y="150"/>
                    <a:pt x="133" y="147"/>
                    <a:pt x="135" y="143"/>
                  </a:cubicBezTo>
                  <a:cubicBezTo>
                    <a:pt x="139" y="134"/>
                    <a:pt x="132" y="122"/>
                    <a:pt x="132" y="122"/>
                  </a:cubicBezTo>
                  <a:cubicBezTo>
                    <a:pt x="131" y="121"/>
                    <a:pt x="132" y="120"/>
                    <a:pt x="132" y="119"/>
                  </a:cubicBezTo>
                  <a:cubicBezTo>
                    <a:pt x="133" y="119"/>
                    <a:pt x="134" y="119"/>
                    <a:pt x="135" y="119"/>
                  </a:cubicBezTo>
                  <a:cubicBezTo>
                    <a:pt x="135" y="119"/>
                    <a:pt x="169" y="148"/>
                    <a:pt x="193" y="146"/>
                  </a:cubicBezTo>
                  <a:cubicBezTo>
                    <a:pt x="205" y="145"/>
                    <a:pt x="214" y="140"/>
                    <a:pt x="218" y="132"/>
                  </a:cubicBezTo>
                  <a:cubicBezTo>
                    <a:pt x="223" y="122"/>
                    <a:pt x="223" y="110"/>
                    <a:pt x="216" y="96"/>
                  </a:cubicBezTo>
                  <a:cubicBezTo>
                    <a:pt x="206" y="78"/>
                    <a:pt x="192" y="63"/>
                    <a:pt x="175" y="52"/>
                  </a:cubicBezTo>
                  <a:cubicBezTo>
                    <a:pt x="174" y="52"/>
                    <a:pt x="174" y="51"/>
                    <a:pt x="174" y="50"/>
                  </a:cubicBezTo>
                  <a:cubicBezTo>
                    <a:pt x="174" y="49"/>
                    <a:pt x="175" y="49"/>
                    <a:pt x="176" y="48"/>
                  </a:cubicBezTo>
                  <a:cubicBezTo>
                    <a:pt x="176" y="48"/>
                    <a:pt x="182" y="47"/>
                    <a:pt x="184" y="43"/>
                  </a:cubicBezTo>
                  <a:cubicBezTo>
                    <a:pt x="185" y="39"/>
                    <a:pt x="182" y="33"/>
                    <a:pt x="175" y="26"/>
                  </a:cubicBezTo>
                  <a:cubicBezTo>
                    <a:pt x="154" y="4"/>
                    <a:pt x="65" y="13"/>
                    <a:pt x="47" y="3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26" y="51"/>
                    <a:pt x="12" y="64"/>
                    <a:pt x="18" y="83"/>
                  </a:cubicBezTo>
                  <a:cubicBezTo>
                    <a:pt x="18" y="83"/>
                    <a:pt x="18" y="84"/>
                    <a:pt x="17" y="85"/>
                  </a:cubicBezTo>
                  <a:cubicBezTo>
                    <a:pt x="17" y="85"/>
                    <a:pt x="4" y="100"/>
                    <a:pt x="9" y="115"/>
                  </a:cubicBezTo>
                  <a:cubicBezTo>
                    <a:pt x="16" y="130"/>
                    <a:pt x="32" y="154"/>
                    <a:pt x="33" y="154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8"/>
                    <a:pt x="35" y="161"/>
                    <a:pt x="37" y="164"/>
                  </a:cubicBezTo>
                  <a:cubicBezTo>
                    <a:pt x="39" y="166"/>
                    <a:pt x="41" y="171"/>
                    <a:pt x="43" y="176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8"/>
                    <a:pt x="44" y="178"/>
                    <a:pt x="4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5547134" y="3121663"/>
              <a:ext cx="51084" cy="54306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33" y="51"/>
                  </a:moveTo>
                  <a:cubicBezTo>
                    <a:pt x="21" y="51"/>
                    <a:pt x="4" y="37"/>
                    <a:pt x="1" y="35"/>
                  </a:cubicBezTo>
                  <a:cubicBezTo>
                    <a:pt x="0" y="35"/>
                    <a:pt x="0" y="33"/>
                    <a:pt x="1" y="33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14" y="41"/>
                    <a:pt x="32" y="51"/>
                    <a:pt x="36" y="46"/>
                  </a:cubicBezTo>
                  <a:cubicBezTo>
                    <a:pt x="42" y="40"/>
                    <a:pt x="41" y="12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5"/>
                    <a:pt x="48" y="40"/>
                    <a:pt x="39" y="49"/>
                  </a:cubicBezTo>
                  <a:cubicBezTo>
                    <a:pt x="37" y="50"/>
                    <a:pt x="35" y="51"/>
                    <a:pt x="33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5516300" y="3102794"/>
              <a:ext cx="42340" cy="17949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37" y="17"/>
                  </a:move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17" y="5"/>
                    <a:pt x="3" y="13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8" y="0"/>
                    <a:pt x="38" y="13"/>
                    <a:pt x="38" y="13"/>
                  </a:cubicBezTo>
                  <a:cubicBezTo>
                    <a:pt x="39" y="14"/>
                    <a:pt x="40" y="15"/>
                    <a:pt x="39" y="16"/>
                  </a:cubicBezTo>
                  <a:cubicBezTo>
                    <a:pt x="39" y="17"/>
                    <a:pt x="38" y="17"/>
                    <a:pt x="37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5591775" y="3100493"/>
              <a:ext cx="31755" cy="20250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19"/>
                  </a:moveTo>
                  <a:cubicBezTo>
                    <a:pt x="2" y="19"/>
                    <a:pt x="2" y="18"/>
                    <a:pt x="1" y="18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5" y="9"/>
                    <a:pt x="16" y="0"/>
                    <a:pt x="28" y="6"/>
                  </a:cubicBezTo>
                  <a:cubicBezTo>
                    <a:pt x="29" y="7"/>
                    <a:pt x="30" y="8"/>
                    <a:pt x="29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14" y="3"/>
                    <a:pt x="4" y="17"/>
                    <a:pt x="4" y="18"/>
                  </a:cubicBezTo>
                  <a:cubicBezTo>
                    <a:pt x="4" y="18"/>
                    <a:pt x="3" y="19"/>
                    <a:pt x="2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8" name="Google Shape;3198;p45"/>
            <p:cNvSpPr/>
            <p:nvPr/>
          </p:nvSpPr>
          <p:spPr>
            <a:xfrm>
              <a:off x="5520902" y="3131328"/>
              <a:ext cx="29454" cy="10585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5" y="10"/>
                  </a:moveTo>
                  <a:cubicBezTo>
                    <a:pt x="25" y="10"/>
                    <a:pt x="25" y="9"/>
                    <a:pt x="24" y="9"/>
                  </a:cubicBezTo>
                  <a:cubicBezTo>
                    <a:pt x="18" y="5"/>
                    <a:pt x="10" y="4"/>
                    <a:pt x="3" y="7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10" y="0"/>
                    <a:pt x="19" y="1"/>
                    <a:pt x="27" y="6"/>
                  </a:cubicBezTo>
                  <a:cubicBezTo>
                    <a:pt x="28" y="6"/>
                    <a:pt x="28" y="8"/>
                    <a:pt x="27" y="9"/>
                  </a:cubicBezTo>
                  <a:cubicBezTo>
                    <a:pt x="27" y="9"/>
                    <a:pt x="26" y="10"/>
                    <a:pt x="2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5598218" y="3124885"/>
              <a:ext cx="24392" cy="13806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2" y="13"/>
                  </a:move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5" y="6"/>
                    <a:pt x="14" y="0"/>
                    <a:pt x="21" y="5"/>
                  </a:cubicBezTo>
                  <a:cubicBezTo>
                    <a:pt x="22" y="6"/>
                    <a:pt x="23" y="7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2" y="4"/>
                    <a:pt x="4" y="12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5530106" y="3181031"/>
              <a:ext cx="66731" cy="23471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32" y="15"/>
                  </a:moveTo>
                  <a:cubicBezTo>
                    <a:pt x="12" y="1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24" y="22"/>
                    <a:pt x="59" y="4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3" y="6"/>
                    <a:pt x="62" y="7"/>
                    <a:pt x="61" y="7"/>
                  </a:cubicBezTo>
                  <a:cubicBezTo>
                    <a:pt x="50" y="13"/>
                    <a:pt x="40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p45"/>
            <p:cNvSpPr/>
            <p:nvPr/>
          </p:nvSpPr>
          <p:spPr>
            <a:xfrm>
              <a:off x="5292635" y="3175969"/>
              <a:ext cx="202495" cy="579873"/>
            </a:xfrm>
            <a:custGeom>
              <a:avLst/>
              <a:gdLst/>
              <a:ahLst/>
              <a:cxnLst/>
              <a:rect l="l" t="t" r="r" b="b"/>
              <a:pathLst>
                <a:path w="191" h="547" extrusionOk="0">
                  <a:moveTo>
                    <a:pt x="184" y="0"/>
                  </a:moveTo>
                  <a:cubicBezTo>
                    <a:pt x="191" y="543"/>
                    <a:pt x="191" y="543"/>
                    <a:pt x="191" y="543"/>
                  </a:cubicBezTo>
                  <a:cubicBezTo>
                    <a:pt x="191" y="543"/>
                    <a:pt x="169" y="547"/>
                    <a:pt x="124" y="533"/>
                  </a:cubicBezTo>
                  <a:cubicBezTo>
                    <a:pt x="95" y="524"/>
                    <a:pt x="68" y="510"/>
                    <a:pt x="43" y="494"/>
                  </a:cubicBezTo>
                  <a:cubicBezTo>
                    <a:pt x="43" y="494"/>
                    <a:pt x="43" y="445"/>
                    <a:pt x="33" y="406"/>
                  </a:cubicBezTo>
                  <a:cubicBezTo>
                    <a:pt x="22" y="360"/>
                    <a:pt x="1" y="319"/>
                    <a:pt x="1" y="276"/>
                  </a:cubicBezTo>
                  <a:cubicBezTo>
                    <a:pt x="0" y="198"/>
                    <a:pt x="20" y="100"/>
                    <a:pt x="20" y="100"/>
                  </a:cubicBezTo>
                  <a:cubicBezTo>
                    <a:pt x="20" y="100"/>
                    <a:pt x="161" y="6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5290794" y="3173668"/>
              <a:ext cx="206637" cy="580333"/>
            </a:xfrm>
            <a:custGeom>
              <a:avLst/>
              <a:gdLst/>
              <a:ahLst/>
              <a:cxnLst/>
              <a:rect l="l" t="t" r="r" b="b"/>
              <a:pathLst>
                <a:path w="195" h="547" extrusionOk="0">
                  <a:moveTo>
                    <a:pt x="183" y="547"/>
                  </a:moveTo>
                  <a:cubicBezTo>
                    <a:pt x="172" y="547"/>
                    <a:pt x="153" y="546"/>
                    <a:pt x="126" y="537"/>
                  </a:cubicBezTo>
                  <a:cubicBezTo>
                    <a:pt x="97" y="528"/>
                    <a:pt x="69" y="514"/>
                    <a:pt x="43" y="497"/>
                  </a:cubicBezTo>
                  <a:cubicBezTo>
                    <a:pt x="43" y="497"/>
                    <a:pt x="43" y="496"/>
                    <a:pt x="43" y="496"/>
                  </a:cubicBezTo>
                  <a:cubicBezTo>
                    <a:pt x="43" y="495"/>
                    <a:pt x="42" y="447"/>
                    <a:pt x="33" y="409"/>
                  </a:cubicBezTo>
                  <a:cubicBezTo>
                    <a:pt x="29" y="392"/>
                    <a:pt x="24" y="377"/>
                    <a:pt x="19" y="361"/>
                  </a:cubicBezTo>
                  <a:cubicBezTo>
                    <a:pt x="10" y="333"/>
                    <a:pt x="1" y="306"/>
                    <a:pt x="1" y="278"/>
                  </a:cubicBezTo>
                  <a:cubicBezTo>
                    <a:pt x="0" y="201"/>
                    <a:pt x="20" y="103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7" y="97"/>
                    <a:pt x="163" y="6"/>
                    <a:pt x="186" y="0"/>
                  </a:cubicBezTo>
                  <a:cubicBezTo>
                    <a:pt x="186" y="0"/>
                    <a:pt x="187" y="0"/>
                    <a:pt x="187" y="1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95" y="545"/>
                    <a:pt x="195" y="545"/>
                    <a:pt x="195" y="545"/>
                  </a:cubicBezTo>
                  <a:cubicBezTo>
                    <a:pt x="195" y="546"/>
                    <a:pt x="195" y="546"/>
                    <a:pt x="194" y="547"/>
                  </a:cubicBezTo>
                  <a:cubicBezTo>
                    <a:pt x="193" y="547"/>
                    <a:pt x="190" y="547"/>
                    <a:pt x="183" y="547"/>
                  </a:cubicBezTo>
                  <a:close/>
                  <a:moveTo>
                    <a:pt x="47" y="495"/>
                  </a:moveTo>
                  <a:cubicBezTo>
                    <a:pt x="72" y="511"/>
                    <a:pt x="99" y="524"/>
                    <a:pt x="127" y="533"/>
                  </a:cubicBezTo>
                  <a:cubicBezTo>
                    <a:pt x="164" y="545"/>
                    <a:pt x="185" y="544"/>
                    <a:pt x="191" y="543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57" y="15"/>
                    <a:pt x="34" y="97"/>
                    <a:pt x="24" y="104"/>
                  </a:cubicBezTo>
                  <a:cubicBezTo>
                    <a:pt x="22" y="113"/>
                    <a:pt x="4" y="205"/>
                    <a:pt x="5" y="278"/>
                  </a:cubicBezTo>
                  <a:cubicBezTo>
                    <a:pt x="5" y="305"/>
                    <a:pt x="14" y="332"/>
                    <a:pt x="23" y="360"/>
                  </a:cubicBezTo>
                  <a:cubicBezTo>
                    <a:pt x="28" y="375"/>
                    <a:pt x="33" y="391"/>
                    <a:pt x="37" y="408"/>
                  </a:cubicBezTo>
                  <a:cubicBezTo>
                    <a:pt x="46" y="443"/>
                    <a:pt x="46" y="487"/>
                    <a:pt x="47" y="4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5429779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1" y="0"/>
                  </a:moveTo>
                  <a:cubicBezTo>
                    <a:pt x="51" y="0"/>
                    <a:pt x="22" y="14"/>
                    <a:pt x="18" y="32"/>
                  </a:cubicBezTo>
                  <a:cubicBezTo>
                    <a:pt x="14" y="49"/>
                    <a:pt x="0" y="170"/>
                    <a:pt x="0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5427478" y="3159861"/>
              <a:ext cx="64430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2" y="174"/>
                  </a:moveTo>
                  <a:cubicBezTo>
                    <a:pt x="2" y="174"/>
                    <a:pt x="1" y="174"/>
                    <a:pt x="1" y="174"/>
                  </a:cubicBezTo>
                  <a:cubicBezTo>
                    <a:pt x="1" y="173"/>
                    <a:pt x="0" y="173"/>
                    <a:pt x="0" y="172"/>
                  </a:cubicBezTo>
                  <a:cubicBezTo>
                    <a:pt x="1" y="167"/>
                    <a:pt x="14" y="51"/>
                    <a:pt x="18" y="33"/>
                  </a:cubicBezTo>
                  <a:cubicBezTo>
                    <a:pt x="22" y="15"/>
                    <a:pt x="51" y="1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70"/>
                    <a:pt x="60" y="171"/>
                    <a:pt x="59" y="171"/>
                  </a:cubicBezTo>
                  <a:cubicBezTo>
                    <a:pt x="2" y="174"/>
                    <a:pt x="2" y="174"/>
                    <a:pt x="2" y="174"/>
                  </a:cubicBezTo>
                  <a:close/>
                  <a:moveTo>
                    <a:pt x="52" y="5"/>
                  </a:moveTo>
                  <a:cubicBezTo>
                    <a:pt x="44" y="9"/>
                    <a:pt x="25" y="21"/>
                    <a:pt x="22" y="34"/>
                  </a:cubicBezTo>
                  <a:cubicBezTo>
                    <a:pt x="19" y="50"/>
                    <a:pt x="7" y="153"/>
                    <a:pt x="5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5381916" y="3379384"/>
              <a:ext cx="13806" cy="218603"/>
            </a:xfrm>
            <a:custGeom>
              <a:avLst/>
              <a:gdLst/>
              <a:ahLst/>
              <a:cxnLst/>
              <a:rect l="l" t="t" r="r" b="b"/>
              <a:pathLst>
                <a:path w="13" h="206" extrusionOk="0">
                  <a:moveTo>
                    <a:pt x="2" y="206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1" y="206"/>
                    <a:pt x="0" y="205"/>
                    <a:pt x="0" y="20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4" y="205"/>
                    <a:pt x="3" y="206"/>
                    <a:pt x="2" y="2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388360" y="3395492"/>
              <a:ext cx="21170" cy="56146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3" y="53"/>
                  </a:move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1"/>
                    <a:pt x="1" y="5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3" y="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246153" y="3471888"/>
              <a:ext cx="28533" cy="23011"/>
            </a:xfrm>
            <a:custGeom>
              <a:avLst/>
              <a:gdLst/>
              <a:ahLst/>
              <a:cxnLst/>
              <a:rect l="l" t="t" r="r" b="b"/>
              <a:pathLst>
                <a:path w="62" h="50" extrusionOk="0">
                  <a:moveTo>
                    <a:pt x="0" y="48"/>
                  </a:moveTo>
                  <a:lnTo>
                    <a:pt x="39" y="0"/>
                  </a:lnTo>
                  <a:lnTo>
                    <a:pt x="62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5242931" y="3469587"/>
              <a:ext cx="34056" cy="2761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4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1" y="26"/>
                    <a:pt x="31" y="26"/>
                    <a:pt x="30" y="26"/>
                  </a:cubicBezTo>
                  <a:close/>
                  <a:moveTo>
                    <a:pt x="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5212097" y="3324619"/>
              <a:ext cx="120117" cy="184086"/>
            </a:xfrm>
            <a:custGeom>
              <a:avLst/>
              <a:gdLst/>
              <a:ahLst/>
              <a:cxnLst/>
              <a:rect l="l" t="t" r="r" b="b"/>
              <a:pathLst>
                <a:path w="113" h="174" extrusionOk="0">
                  <a:moveTo>
                    <a:pt x="14" y="5"/>
                  </a:moveTo>
                  <a:cubicBezTo>
                    <a:pt x="14" y="5"/>
                    <a:pt x="0" y="52"/>
                    <a:pt x="4" y="57"/>
                  </a:cubicBezTo>
                  <a:cubicBezTo>
                    <a:pt x="8" y="63"/>
                    <a:pt x="43" y="134"/>
                    <a:pt x="43" y="13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102" y="114"/>
                    <a:pt x="102" y="105"/>
                  </a:cubicBezTo>
                  <a:cubicBezTo>
                    <a:pt x="102" y="98"/>
                    <a:pt x="101" y="91"/>
                    <a:pt x="99" y="84"/>
                  </a:cubicBezTo>
                  <a:cubicBezTo>
                    <a:pt x="99" y="84"/>
                    <a:pt x="110" y="80"/>
                    <a:pt x="111" y="71"/>
                  </a:cubicBezTo>
                  <a:cubicBezTo>
                    <a:pt x="113" y="63"/>
                    <a:pt x="102" y="33"/>
                    <a:pt x="99" y="29"/>
                  </a:cubicBezTo>
                  <a:cubicBezTo>
                    <a:pt x="95" y="25"/>
                    <a:pt x="99" y="29"/>
                    <a:pt x="95" y="25"/>
                  </a:cubicBezTo>
                  <a:cubicBezTo>
                    <a:pt x="92" y="21"/>
                    <a:pt x="88" y="19"/>
                    <a:pt x="83" y="17"/>
                  </a:cubicBezTo>
                  <a:cubicBezTo>
                    <a:pt x="79" y="17"/>
                    <a:pt x="75" y="16"/>
                    <a:pt x="75" y="16"/>
                  </a:cubicBezTo>
                  <a:cubicBezTo>
                    <a:pt x="73" y="12"/>
                    <a:pt x="69" y="9"/>
                    <a:pt x="65" y="8"/>
                  </a:cubicBezTo>
                  <a:cubicBezTo>
                    <a:pt x="61" y="7"/>
                    <a:pt x="56" y="7"/>
                    <a:pt x="51" y="7"/>
                  </a:cubicBezTo>
                  <a:cubicBezTo>
                    <a:pt x="51" y="7"/>
                    <a:pt x="21" y="0"/>
                    <a:pt x="14" y="5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5210256" y="3322317"/>
              <a:ext cx="123798" cy="188689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54" y="178"/>
                  </a:moveTo>
                  <a:cubicBezTo>
                    <a:pt x="54" y="178"/>
                    <a:pt x="53" y="177"/>
                    <a:pt x="53" y="177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31" y="112"/>
                    <a:pt x="8" y="65"/>
                    <a:pt x="4" y="61"/>
                  </a:cubicBezTo>
                  <a:cubicBezTo>
                    <a:pt x="0" y="55"/>
                    <a:pt x="11" y="18"/>
                    <a:pt x="14" y="6"/>
                  </a:cubicBezTo>
                  <a:cubicBezTo>
                    <a:pt x="14" y="6"/>
                    <a:pt x="15" y="6"/>
                    <a:pt x="15" y="5"/>
                  </a:cubicBezTo>
                  <a:cubicBezTo>
                    <a:pt x="23" y="0"/>
                    <a:pt x="49" y="6"/>
                    <a:pt x="53" y="7"/>
                  </a:cubicBezTo>
                  <a:cubicBezTo>
                    <a:pt x="58" y="7"/>
                    <a:pt x="63" y="7"/>
                    <a:pt x="68" y="8"/>
                  </a:cubicBezTo>
                  <a:cubicBezTo>
                    <a:pt x="72" y="9"/>
                    <a:pt x="76" y="12"/>
                    <a:pt x="78" y="16"/>
                  </a:cubicBezTo>
                  <a:cubicBezTo>
                    <a:pt x="79" y="16"/>
                    <a:pt x="82" y="17"/>
                    <a:pt x="85" y="17"/>
                  </a:cubicBezTo>
                  <a:cubicBezTo>
                    <a:pt x="90" y="19"/>
                    <a:pt x="95" y="22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9"/>
                    <a:pt x="102" y="30"/>
                  </a:cubicBezTo>
                  <a:cubicBezTo>
                    <a:pt x="106" y="34"/>
                    <a:pt x="117" y="64"/>
                    <a:pt x="115" y="74"/>
                  </a:cubicBezTo>
                  <a:cubicBezTo>
                    <a:pt x="114" y="81"/>
                    <a:pt x="107" y="85"/>
                    <a:pt x="103" y="87"/>
                  </a:cubicBezTo>
                  <a:cubicBezTo>
                    <a:pt x="105" y="93"/>
                    <a:pt x="106" y="100"/>
                    <a:pt x="106" y="107"/>
                  </a:cubicBezTo>
                  <a:cubicBezTo>
                    <a:pt x="106" y="115"/>
                    <a:pt x="99" y="125"/>
                    <a:pt x="96" y="129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5"/>
                  </a:cubicBezTo>
                  <a:cubicBezTo>
                    <a:pt x="107" y="165"/>
                    <a:pt x="106" y="166"/>
                    <a:pt x="106" y="166"/>
                  </a:cubicBezTo>
                  <a:cubicBezTo>
                    <a:pt x="54" y="177"/>
                    <a:pt x="54" y="177"/>
                    <a:pt x="54" y="177"/>
                  </a:cubicBezTo>
                  <a:lnTo>
                    <a:pt x="54" y="178"/>
                  </a:lnTo>
                  <a:close/>
                  <a:moveTo>
                    <a:pt x="18" y="8"/>
                  </a:moveTo>
                  <a:cubicBezTo>
                    <a:pt x="11" y="30"/>
                    <a:pt x="5" y="55"/>
                    <a:pt x="8" y="58"/>
                  </a:cubicBezTo>
                  <a:cubicBezTo>
                    <a:pt x="12" y="64"/>
                    <a:pt x="46" y="132"/>
                    <a:pt x="47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8"/>
                    <a:pt x="92" y="127"/>
                    <a:pt x="93" y="127"/>
                  </a:cubicBezTo>
                  <a:cubicBezTo>
                    <a:pt x="93" y="127"/>
                    <a:pt x="102" y="115"/>
                    <a:pt x="102" y="107"/>
                  </a:cubicBezTo>
                  <a:cubicBezTo>
                    <a:pt x="102" y="100"/>
                    <a:pt x="101" y="93"/>
                    <a:pt x="99" y="86"/>
                  </a:cubicBezTo>
                  <a:cubicBezTo>
                    <a:pt x="98" y="85"/>
                    <a:pt x="99" y="84"/>
                    <a:pt x="100" y="84"/>
                  </a:cubicBezTo>
                  <a:cubicBezTo>
                    <a:pt x="100" y="84"/>
                    <a:pt x="110" y="80"/>
                    <a:pt x="111" y="73"/>
                  </a:cubicBezTo>
                  <a:cubicBezTo>
                    <a:pt x="113" y="64"/>
                    <a:pt x="102" y="35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7" y="31"/>
                    <a:pt x="97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3" y="25"/>
                    <a:pt x="89" y="23"/>
                    <a:pt x="84" y="21"/>
                  </a:cubicBezTo>
                  <a:cubicBezTo>
                    <a:pt x="81" y="21"/>
                    <a:pt x="76" y="20"/>
                    <a:pt x="76" y="20"/>
                  </a:cubicBezTo>
                  <a:cubicBezTo>
                    <a:pt x="76" y="20"/>
                    <a:pt x="75" y="19"/>
                    <a:pt x="75" y="19"/>
                  </a:cubicBezTo>
                  <a:cubicBezTo>
                    <a:pt x="73" y="15"/>
                    <a:pt x="70" y="13"/>
                    <a:pt x="67" y="12"/>
                  </a:cubicBezTo>
                  <a:cubicBezTo>
                    <a:pt x="62" y="11"/>
                    <a:pt x="58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2" y="8"/>
                    <a:pt x="23" y="5"/>
                    <a:pt x="1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5230505" y="3331982"/>
              <a:ext cx="35897" cy="40039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4" y="0"/>
                  </a:moveTo>
                  <a:cubicBezTo>
                    <a:pt x="34" y="0"/>
                    <a:pt x="0" y="33"/>
                    <a:pt x="0" y="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5228204" y="3329681"/>
              <a:ext cx="41419" cy="44641"/>
            </a:xfrm>
            <a:custGeom>
              <a:avLst/>
              <a:gdLst/>
              <a:ahLst/>
              <a:cxnLst/>
              <a:rect l="l" t="t" r="r" b="b"/>
              <a:pathLst>
                <a:path w="39" h="42" extrusionOk="0">
                  <a:moveTo>
                    <a:pt x="2" y="42"/>
                  </a:moveTo>
                  <a:cubicBezTo>
                    <a:pt x="1" y="42"/>
                    <a:pt x="0" y="41"/>
                    <a:pt x="0" y="40"/>
                  </a:cubicBezTo>
                  <a:cubicBezTo>
                    <a:pt x="0" y="35"/>
                    <a:pt x="22" y="13"/>
                    <a:pt x="35" y="1"/>
                  </a:cubicBezTo>
                  <a:cubicBezTo>
                    <a:pt x="36" y="0"/>
                    <a:pt x="37" y="0"/>
                    <a:pt x="38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22" y="19"/>
                    <a:pt x="5" y="37"/>
                    <a:pt x="4" y="40"/>
                  </a:cubicBezTo>
                  <a:cubicBezTo>
                    <a:pt x="4" y="41"/>
                    <a:pt x="3" y="42"/>
                    <a:pt x="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p45"/>
            <p:cNvSpPr/>
            <p:nvPr/>
          </p:nvSpPr>
          <p:spPr>
            <a:xfrm>
              <a:off x="5255817" y="3341186"/>
              <a:ext cx="35897" cy="3957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34" y="0"/>
                  </a:moveTo>
                  <a:cubicBezTo>
                    <a:pt x="34" y="0"/>
                    <a:pt x="0" y="33"/>
                    <a:pt x="0" y="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5253516" y="3339346"/>
              <a:ext cx="40499" cy="43260"/>
            </a:xfrm>
            <a:custGeom>
              <a:avLst/>
              <a:gdLst/>
              <a:ahLst/>
              <a:cxnLst/>
              <a:rect l="l" t="t" r="r" b="b"/>
              <a:pathLst>
                <a:path w="38" h="41" extrusionOk="0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34"/>
                    <a:pt x="22" y="13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1"/>
                    <a:pt x="38" y="3"/>
                    <a:pt x="37" y="3"/>
                  </a:cubicBezTo>
                  <a:cubicBezTo>
                    <a:pt x="22" y="19"/>
                    <a:pt x="5" y="36"/>
                    <a:pt x="4" y="39"/>
                  </a:cubicBezTo>
                  <a:cubicBezTo>
                    <a:pt x="4" y="40"/>
                    <a:pt x="4" y="41"/>
                    <a:pt x="2" y="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5280209" y="3349010"/>
              <a:ext cx="34976" cy="39119"/>
            </a:xfrm>
            <a:custGeom>
              <a:avLst/>
              <a:gdLst/>
              <a:ahLst/>
              <a:cxnLst/>
              <a:rect l="l" t="t" r="r" b="b"/>
              <a:pathLst>
                <a:path w="33" h="37" extrusionOk="0"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1" y="31"/>
                    <a:pt x="21" y="10"/>
                    <a:pt x="30" y="1"/>
                  </a:cubicBezTo>
                  <a:cubicBezTo>
                    <a:pt x="30" y="0"/>
                    <a:pt x="32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19" y="17"/>
                    <a:pt x="5" y="33"/>
                    <a:pt x="4" y="36"/>
                  </a:cubicBezTo>
                  <a:cubicBezTo>
                    <a:pt x="4" y="37"/>
                    <a:pt x="3" y="37"/>
                    <a:pt x="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5309662" y="3385827"/>
              <a:ext cx="10585" cy="29914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7" y="28"/>
                  </a:moveTo>
                  <a:cubicBezTo>
                    <a:pt x="6" y="28"/>
                    <a:pt x="5" y="27"/>
                    <a:pt x="5" y="2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7"/>
                    <a:pt x="5" y="5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9" y="6"/>
                    <a:pt x="7" y="9"/>
                    <a:pt x="4" y="1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8" y="27"/>
                    <a:pt x="7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5246153" y="3479251"/>
              <a:ext cx="144048" cy="188689"/>
            </a:xfrm>
            <a:custGeom>
              <a:avLst/>
              <a:gdLst/>
              <a:ahLst/>
              <a:cxnLst/>
              <a:rect l="l" t="t" r="r" b="b"/>
              <a:pathLst>
                <a:path w="136" h="178" extrusionOk="0">
                  <a:moveTo>
                    <a:pt x="0" y="14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5" y="118"/>
                    <a:pt x="136" y="129"/>
                    <a:pt x="133" y="138"/>
                  </a:cubicBezTo>
                  <a:cubicBezTo>
                    <a:pt x="127" y="153"/>
                    <a:pt x="106" y="173"/>
                    <a:pt x="92" y="175"/>
                  </a:cubicBezTo>
                  <a:cubicBezTo>
                    <a:pt x="78" y="178"/>
                    <a:pt x="55" y="165"/>
                    <a:pt x="45" y="158"/>
                  </a:cubicBezTo>
                  <a:cubicBezTo>
                    <a:pt x="38" y="153"/>
                    <a:pt x="33" y="148"/>
                    <a:pt x="29" y="142"/>
                  </a:cubicBezTo>
                  <a:cubicBezTo>
                    <a:pt x="27" y="139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5244312" y="3476950"/>
              <a:ext cx="148190" cy="19099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91" y="180"/>
                  </a:moveTo>
                  <a:cubicBezTo>
                    <a:pt x="77" y="180"/>
                    <a:pt x="56" y="169"/>
                    <a:pt x="46" y="161"/>
                  </a:cubicBezTo>
                  <a:cubicBezTo>
                    <a:pt x="39" y="157"/>
                    <a:pt x="33" y="151"/>
                    <a:pt x="29" y="145"/>
                  </a:cubicBezTo>
                  <a:cubicBezTo>
                    <a:pt x="27" y="143"/>
                    <a:pt x="10" y="64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9" y="120"/>
                    <a:pt x="140" y="131"/>
                    <a:pt x="137" y="141"/>
                  </a:cubicBezTo>
                  <a:cubicBezTo>
                    <a:pt x="131" y="156"/>
                    <a:pt x="110" y="177"/>
                    <a:pt x="94" y="179"/>
                  </a:cubicBezTo>
                  <a:cubicBezTo>
                    <a:pt x="93" y="180"/>
                    <a:pt x="92" y="180"/>
                    <a:pt x="91" y="180"/>
                  </a:cubicBezTo>
                  <a:close/>
                  <a:moveTo>
                    <a:pt x="4" y="18"/>
                  </a:moveTo>
                  <a:cubicBezTo>
                    <a:pt x="15" y="67"/>
                    <a:pt x="31" y="139"/>
                    <a:pt x="32" y="143"/>
                  </a:cubicBezTo>
                  <a:cubicBezTo>
                    <a:pt x="36" y="149"/>
                    <a:pt x="42" y="154"/>
                    <a:pt x="48" y="158"/>
                  </a:cubicBezTo>
                  <a:cubicBezTo>
                    <a:pt x="57" y="165"/>
                    <a:pt x="80" y="177"/>
                    <a:pt x="94" y="176"/>
                  </a:cubicBezTo>
                  <a:cubicBezTo>
                    <a:pt x="108" y="173"/>
                    <a:pt x="128" y="153"/>
                    <a:pt x="133" y="139"/>
                  </a:cubicBezTo>
                  <a:cubicBezTo>
                    <a:pt x="136" y="131"/>
                    <a:pt x="135" y="121"/>
                    <a:pt x="131" y="113"/>
                  </a:cubicBezTo>
                  <a:cubicBezTo>
                    <a:pt x="73" y="5"/>
                    <a:pt x="73" y="5"/>
                    <a:pt x="73" y="5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5698545" y="3332903"/>
              <a:ext cx="92504" cy="180405"/>
            </a:xfrm>
            <a:custGeom>
              <a:avLst/>
              <a:gdLst/>
              <a:ahLst/>
              <a:cxnLst/>
              <a:rect l="l" t="t" r="r" b="b"/>
              <a:pathLst>
                <a:path w="201" h="392" extrusionOk="0">
                  <a:moveTo>
                    <a:pt x="201" y="0"/>
                  </a:moveTo>
                  <a:lnTo>
                    <a:pt x="40" y="21"/>
                  </a:lnTo>
                  <a:lnTo>
                    <a:pt x="0" y="392"/>
                  </a:lnTo>
                  <a:lnTo>
                    <a:pt x="164" y="36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5696704" y="3329681"/>
              <a:ext cx="96185" cy="185467"/>
            </a:xfrm>
            <a:custGeom>
              <a:avLst/>
              <a:gdLst/>
              <a:ahLst/>
              <a:cxnLst/>
              <a:rect l="l" t="t" r="r" b="b"/>
              <a:pathLst>
                <a:path w="91" h="175" extrusionOk="0">
                  <a:moveTo>
                    <a:pt x="2" y="175"/>
                  </a:moveTo>
                  <a:cubicBezTo>
                    <a:pt x="1" y="175"/>
                    <a:pt x="1" y="175"/>
                    <a:pt x="1" y="174"/>
                  </a:cubicBezTo>
                  <a:cubicBezTo>
                    <a:pt x="0" y="174"/>
                    <a:pt x="0" y="173"/>
                    <a:pt x="0" y="17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0"/>
                    <a:pt x="90" y="1"/>
                    <a:pt x="91" y="1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5" y="164"/>
                    <a:pt x="74" y="165"/>
                    <a:pt x="73" y="165"/>
                  </a:cubicBezTo>
                  <a:cubicBezTo>
                    <a:pt x="2" y="175"/>
                    <a:pt x="2" y="175"/>
                    <a:pt x="2" y="175"/>
                  </a:cubicBezTo>
                  <a:close/>
                  <a:moveTo>
                    <a:pt x="21" y="14"/>
                  </a:moveTo>
                  <a:cubicBezTo>
                    <a:pt x="4" y="171"/>
                    <a:pt x="4" y="171"/>
                    <a:pt x="4" y="17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87" y="5"/>
                    <a:pt x="87" y="5"/>
                    <a:pt x="87" y="5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5742266" y="3403776"/>
              <a:ext cx="61209" cy="24392"/>
            </a:xfrm>
            <a:custGeom>
              <a:avLst/>
              <a:gdLst/>
              <a:ahLst/>
              <a:cxnLst/>
              <a:rect l="l" t="t" r="r" b="b"/>
              <a:pathLst>
                <a:path w="58" h="23" extrusionOk="0">
                  <a:moveTo>
                    <a:pt x="50" y="0"/>
                  </a:moveTo>
                  <a:cubicBezTo>
                    <a:pt x="50" y="0"/>
                    <a:pt x="2" y="10"/>
                    <a:pt x="1" y="13"/>
                  </a:cubicBezTo>
                  <a:cubicBezTo>
                    <a:pt x="0" y="17"/>
                    <a:pt x="4" y="23"/>
                    <a:pt x="13" y="23"/>
                  </a:cubicBezTo>
                  <a:cubicBezTo>
                    <a:pt x="23" y="23"/>
                    <a:pt x="44" y="21"/>
                    <a:pt x="51" y="17"/>
                  </a:cubicBezTo>
                  <a:cubicBezTo>
                    <a:pt x="58" y="13"/>
                    <a:pt x="57" y="3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5762515" y="3377543"/>
              <a:ext cx="51544" cy="22090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43" y="0"/>
                  </a:moveTo>
                  <a:cubicBezTo>
                    <a:pt x="43" y="0"/>
                    <a:pt x="2" y="9"/>
                    <a:pt x="1" y="12"/>
                  </a:cubicBezTo>
                  <a:cubicBezTo>
                    <a:pt x="0" y="15"/>
                    <a:pt x="4" y="21"/>
                    <a:pt x="12" y="21"/>
                  </a:cubicBezTo>
                  <a:cubicBezTo>
                    <a:pt x="20" y="21"/>
                    <a:pt x="38" y="20"/>
                    <a:pt x="44" y="16"/>
                  </a:cubicBezTo>
                  <a:cubicBezTo>
                    <a:pt x="49" y="12"/>
                    <a:pt x="49" y="3"/>
                    <a:pt x="43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5736743" y="3426326"/>
              <a:ext cx="61669" cy="23011"/>
            </a:xfrm>
            <a:custGeom>
              <a:avLst/>
              <a:gdLst/>
              <a:ahLst/>
              <a:cxnLst/>
              <a:rect l="l" t="t" r="r" b="b"/>
              <a:pathLst>
                <a:path w="58" h="22" extrusionOk="0">
                  <a:moveTo>
                    <a:pt x="50" y="0"/>
                  </a:moveTo>
                  <a:cubicBezTo>
                    <a:pt x="50" y="0"/>
                    <a:pt x="2" y="9"/>
                    <a:pt x="1" y="13"/>
                  </a:cubicBezTo>
                  <a:cubicBezTo>
                    <a:pt x="0" y="16"/>
                    <a:pt x="4" y="22"/>
                    <a:pt x="14" y="22"/>
                  </a:cubicBezTo>
                  <a:cubicBezTo>
                    <a:pt x="23" y="22"/>
                    <a:pt x="45" y="20"/>
                    <a:pt x="51" y="17"/>
                  </a:cubicBezTo>
                  <a:cubicBezTo>
                    <a:pt x="58" y="13"/>
                    <a:pt x="58" y="2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5748709" y="3448417"/>
              <a:ext cx="50624" cy="20250"/>
            </a:xfrm>
            <a:custGeom>
              <a:avLst/>
              <a:gdLst/>
              <a:ahLst/>
              <a:cxnLst/>
              <a:rect l="l" t="t" r="r" b="b"/>
              <a:pathLst>
                <a:path w="48" h="19" extrusionOk="0">
                  <a:moveTo>
                    <a:pt x="42" y="0"/>
                  </a:moveTo>
                  <a:cubicBezTo>
                    <a:pt x="42" y="0"/>
                    <a:pt x="2" y="8"/>
                    <a:pt x="1" y="11"/>
                  </a:cubicBezTo>
                  <a:cubicBezTo>
                    <a:pt x="0" y="14"/>
                    <a:pt x="3" y="19"/>
                    <a:pt x="11" y="19"/>
                  </a:cubicBezTo>
                  <a:cubicBezTo>
                    <a:pt x="19" y="19"/>
                    <a:pt x="37" y="17"/>
                    <a:pt x="43" y="14"/>
                  </a:cubicBezTo>
                  <a:cubicBezTo>
                    <a:pt x="47" y="12"/>
                    <a:pt x="48" y="7"/>
                    <a:pt x="45" y="3"/>
                  </a:cubicBezTo>
                  <a:cubicBezTo>
                    <a:pt x="45" y="2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5739965" y="3401935"/>
              <a:ext cx="63510" cy="28533"/>
            </a:xfrm>
            <a:custGeom>
              <a:avLst/>
              <a:gdLst/>
              <a:ahLst/>
              <a:cxnLst/>
              <a:rect l="l" t="t" r="r" b="b"/>
              <a:pathLst>
                <a:path w="60" h="27" extrusionOk="0">
                  <a:moveTo>
                    <a:pt x="15" y="27"/>
                  </a:moveTo>
                  <a:cubicBezTo>
                    <a:pt x="10" y="27"/>
                    <a:pt x="5" y="25"/>
                    <a:pt x="2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1" y="13"/>
                    <a:pt x="2" y="1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2"/>
                    <a:pt x="59" y="5"/>
                    <a:pt x="60" y="9"/>
                  </a:cubicBezTo>
                  <a:cubicBezTo>
                    <a:pt x="60" y="14"/>
                    <a:pt x="58" y="19"/>
                    <a:pt x="54" y="21"/>
                  </a:cubicBezTo>
                  <a:cubicBezTo>
                    <a:pt x="46" y="25"/>
                    <a:pt x="23" y="27"/>
                    <a:pt x="15" y="27"/>
                  </a:cubicBezTo>
                  <a:close/>
                  <a:moveTo>
                    <a:pt x="5" y="16"/>
                  </a:moveTo>
                  <a:cubicBezTo>
                    <a:pt x="4" y="17"/>
                    <a:pt x="5" y="18"/>
                    <a:pt x="5" y="19"/>
                  </a:cubicBezTo>
                  <a:cubicBezTo>
                    <a:pt x="6" y="20"/>
                    <a:pt x="9" y="23"/>
                    <a:pt x="15" y="23"/>
                  </a:cubicBezTo>
                  <a:cubicBezTo>
                    <a:pt x="25" y="23"/>
                    <a:pt x="46" y="21"/>
                    <a:pt x="52" y="17"/>
                  </a:cubicBezTo>
                  <a:cubicBezTo>
                    <a:pt x="55" y="16"/>
                    <a:pt x="56" y="13"/>
                    <a:pt x="56" y="10"/>
                  </a:cubicBezTo>
                  <a:cubicBezTo>
                    <a:pt x="55" y="7"/>
                    <a:pt x="54" y="5"/>
                    <a:pt x="52" y="4"/>
                  </a:cubicBezTo>
                  <a:cubicBezTo>
                    <a:pt x="31" y="9"/>
                    <a:pt x="8" y="14"/>
                    <a:pt x="5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5761135" y="3375242"/>
              <a:ext cx="54306" cy="26693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13" y="25"/>
                  </a:moveTo>
                  <a:cubicBezTo>
                    <a:pt x="8" y="25"/>
                    <a:pt x="4" y="24"/>
                    <a:pt x="2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1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8" y="2"/>
                    <a:pt x="50" y="5"/>
                    <a:pt x="51" y="9"/>
                  </a:cubicBezTo>
                  <a:cubicBezTo>
                    <a:pt x="51" y="13"/>
                    <a:pt x="49" y="18"/>
                    <a:pt x="46" y="20"/>
                  </a:cubicBezTo>
                  <a:cubicBezTo>
                    <a:pt x="39" y="24"/>
                    <a:pt x="19" y="25"/>
                    <a:pt x="13" y="25"/>
                  </a:cubicBezTo>
                  <a:close/>
                  <a:moveTo>
                    <a:pt x="4" y="15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20"/>
                    <a:pt x="9" y="21"/>
                    <a:pt x="13" y="21"/>
                  </a:cubicBezTo>
                  <a:cubicBezTo>
                    <a:pt x="21" y="21"/>
                    <a:pt x="39" y="20"/>
                    <a:pt x="44" y="16"/>
                  </a:cubicBezTo>
                  <a:cubicBezTo>
                    <a:pt x="46" y="15"/>
                    <a:pt x="47" y="12"/>
                    <a:pt x="47" y="9"/>
                  </a:cubicBezTo>
                  <a:cubicBezTo>
                    <a:pt x="47" y="8"/>
                    <a:pt x="46" y="6"/>
                    <a:pt x="44" y="5"/>
                  </a:cubicBezTo>
                  <a:cubicBezTo>
                    <a:pt x="26" y="8"/>
                    <a:pt x="7" y="13"/>
                    <a:pt x="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5735823" y="3424025"/>
              <a:ext cx="63510" cy="2761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15" y="26"/>
                  </a:moveTo>
                  <a:cubicBezTo>
                    <a:pt x="9" y="26"/>
                    <a:pt x="4" y="24"/>
                    <a:pt x="2" y="21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9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1"/>
                    <a:pt x="59" y="4"/>
                    <a:pt x="59" y="9"/>
                  </a:cubicBezTo>
                  <a:cubicBezTo>
                    <a:pt x="60" y="13"/>
                    <a:pt x="57" y="18"/>
                    <a:pt x="53" y="20"/>
                  </a:cubicBezTo>
                  <a:cubicBezTo>
                    <a:pt x="46" y="25"/>
                    <a:pt x="22" y="26"/>
                    <a:pt x="15" y="26"/>
                  </a:cubicBezTo>
                  <a:close/>
                  <a:moveTo>
                    <a:pt x="4" y="16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19"/>
                    <a:pt x="8" y="22"/>
                    <a:pt x="15" y="22"/>
                  </a:cubicBezTo>
                  <a:cubicBezTo>
                    <a:pt x="25" y="22"/>
                    <a:pt x="45" y="20"/>
                    <a:pt x="51" y="17"/>
                  </a:cubicBezTo>
                  <a:cubicBezTo>
                    <a:pt x="54" y="15"/>
                    <a:pt x="55" y="12"/>
                    <a:pt x="55" y="9"/>
                  </a:cubicBezTo>
                  <a:cubicBezTo>
                    <a:pt x="55" y="7"/>
                    <a:pt x="53" y="4"/>
                    <a:pt x="51" y="4"/>
                  </a:cubicBezTo>
                  <a:cubicBezTo>
                    <a:pt x="30" y="8"/>
                    <a:pt x="7" y="13"/>
                    <a:pt x="4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5747328" y="3446116"/>
              <a:ext cx="53385" cy="24392"/>
            </a:xfrm>
            <a:custGeom>
              <a:avLst/>
              <a:gdLst/>
              <a:ahLst/>
              <a:cxnLst/>
              <a:rect l="l" t="t" r="r" b="b"/>
              <a:pathLst>
                <a:path w="50" h="23" extrusionOk="0">
                  <a:moveTo>
                    <a:pt x="12" y="23"/>
                  </a:moveTo>
                  <a:cubicBezTo>
                    <a:pt x="8" y="23"/>
                    <a:pt x="4" y="21"/>
                    <a:pt x="1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11"/>
                    <a:pt x="1" y="8"/>
                    <a:pt x="43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6"/>
                    <a:pt x="50" y="9"/>
                    <a:pt x="49" y="12"/>
                  </a:cubicBezTo>
                  <a:cubicBezTo>
                    <a:pt x="49" y="14"/>
                    <a:pt x="47" y="16"/>
                    <a:pt x="45" y="18"/>
                  </a:cubicBezTo>
                  <a:cubicBezTo>
                    <a:pt x="38" y="22"/>
                    <a:pt x="19" y="23"/>
                    <a:pt x="12" y="23"/>
                  </a:cubicBezTo>
                  <a:close/>
                  <a:moveTo>
                    <a:pt x="4" y="14"/>
                  </a:move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7" y="19"/>
                    <a:pt x="12" y="19"/>
                  </a:cubicBezTo>
                  <a:cubicBezTo>
                    <a:pt x="21" y="19"/>
                    <a:pt x="38" y="17"/>
                    <a:pt x="43" y="14"/>
                  </a:cubicBezTo>
                  <a:cubicBezTo>
                    <a:pt x="46" y="13"/>
                    <a:pt x="47" y="9"/>
                    <a:pt x="45" y="6"/>
                  </a:cubicBezTo>
                  <a:cubicBezTo>
                    <a:pt x="44" y="5"/>
                    <a:pt x="44" y="5"/>
                    <a:pt x="43" y="4"/>
                  </a:cubicBezTo>
                  <a:cubicBezTo>
                    <a:pt x="26" y="8"/>
                    <a:pt x="7" y="12"/>
                    <a:pt x="4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4086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" name="Google Shape;1816;p45"/>
          <p:cNvSpPr txBox="1">
            <a:spLocks noGrp="1"/>
          </p:cNvSpPr>
          <p:nvPr>
            <p:ph type="title"/>
          </p:nvPr>
        </p:nvSpPr>
        <p:spPr>
          <a:xfrm>
            <a:off x="720000" y="436165"/>
            <a:ext cx="7704000" cy="11161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400" dirty="0"/>
              <a:t>¿Cómo las pequeñas empresas pueden Competir en el Mercado Global a través de entornos digitales?</a:t>
            </a:r>
            <a:endParaRPr sz="2400" dirty="0"/>
          </a:p>
        </p:txBody>
      </p:sp>
      <p:sp>
        <p:nvSpPr>
          <p:cNvPr id="1817" name="Google Shape;1817;p45"/>
          <p:cNvSpPr txBox="1">
            <a:spLocks noGrp="1"/>
          </p:cNvSpPr>
          <p:nvPr>
            <p:ph type="subTitle" idx="4294967295"/>
          </p:nvPr>
        </p:nvSpPr>
        <p:spPr>
          <a:xfrm>
            <a:off x="361508" y="1337016"/>
            <a:ext cx="7804298" cy="12239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sz="1400" b="1" dirty="0"/>
              <a:t>Estrategias de Exportación Directa</a:t>
            </a:r>
            <a:endParaRPr lang="es-MX" sz="1400" dirty="0"/>
          </a:p>
          <a:p>
            <a:pPr marL="152400" indent="0">
              <a:buNone/>
            </a:pPr>
            <a:r>
              <a:rPr lang="es-MX" sz="1400" dirty="0"/>
              <a:t>Una empresa pequeña que fabrica accesorios de madera personalizados puede establecer una tienda en línea y ofrecer envíos internacionales, aprovechando las políticas de exportación directa para reducir los costos de intermediación.</a:t>
            </a:r>
          </a:p>
          <a:p>
            <a:r>
              <a:rPr lang="es-MX" sz="1400" b="1" dirty="0"/>
              <a:t>Ventajas:</a:t>
            </a:r>
            <a:r>
              <a:rPr lang="es-MX" sz="1400" dirty="0"/>
              <a:t> Al exportar directamente a los consumidores o minoristas en otros países, las pequeñas empresas pueden mantener un mayor control sobre su marca y precios, así como construir relaciones más sólidas con sus clientes internacionales.</a:t>
            </a:r>
          </a:p>
          <a:p>
            <a:pPr marL="152400" indent="0">
              <a:buNone/>
            </a:pPr>
            <a:r>
              <a:rPr lang="es-MX" sz="1300" dirty="0"/>
              <a:t>.</a:t>
            </a:r>
          </a:p>
          <a:p>
            <a:pPr marL="0" lvl="0" indent="0" algn="just">
              <a:buSzPts val="1100"/>
              <a:buNone/>
            </a:pPr>
            <a:endParaRPr sz="1400" dirty="0"/>
          </a:p>
        </p:txBody>
      </p:sp>
      <p:grpSp>
        <p:nvGrpSpPr>
          <p:cNvPr id="1818" name="Google Shape;1818;p45"/>
          <p:cNvGrpSpPr/>
          <p:nvPr/>
        </p:nvGrpSpPr>
        <p:grpSpPr>
          <a:xfrm>
            <a:off x="1135059" y="2881423"/>
            <a:ext cx="2650132" cy="1825912"/>
            <a:chOff x="4469000" y="2037050"/>
            <a:chExt cx="3706575" cy="2566451"/>
          </a:xfrm>
        </p:grpSpPr>
        <p:sp>
          <p:nvSpPr>
            <p:cNvPr id="1819" name="Google Shape;1819;p45"/>
            <p:cNvSpPr/>
            <p:nvPr/>
          </p:nvSpPr>
          <p:spPr>
            <a:xfrm>
              <a:off x="4469000" y="2037050"/>
              <a:ext cx="3706575" cy="2566451"/>
            </a:xfrm>
            <a:custGeom>
              <a:avLst/>
              <a:gdLst/>
              <a:ahLst/>
              <a:cxnLst/>
              <a:rect l="l" t="t" r="r" b="b"/>
              <a:pathLst>
                <a:path w="2841" h="1966" extrusionOk="0">
                  <a:moveTo>
                    <a:pt x="2454" y="486"/>
                  </a:moveTo>
                  <a:cubicBezTo>
                    <a:pt x="2454" y="486"/>
                    <a:pt x="2043" y="65"/>
                    <a:pt x="1509" y="32"/>
                  </a:cubicBezTo>
                  <a:cubicBezTo>
                    <a:pt x="975" y="0"/>
                    <a:pt x="663" y="345"/>
                    <a:pt x="516" y="551"/>
                  </a:cubicBezTo>
                  <a:cubicBezTo>
                    <a:pt x="368" y="757"/>
                    <a:pt x="0" y="1100"/>
                    <a:pt x="43" y="1414"/>
                  </a:cubicBezTo>
                  <a:cubicBezTo>
                    <a:pt x="86" y="1728"/>
                    <a:pt x="512" y="1966"/>
                    <a:pt x="1122" y="1861"/>
                  </a:cubicBezTo>
                  <a:cubicBezTo>
                    <a:pt x="1733" y="1757"/>
                    <a:pt x="1909" y="1717"/>
                    <a:pt x="2187" y="1796"/>
                  </a:cubicBezTo>
                  <a:cubicBezTo>
                    <a:pt x="2465" y="1876"/>
                    <a:pt x="2826" y="1757"/>
                    <a:pt x="2834" y="1305"/>
                  </a:cubicBezTo>
                  <a:cubicBezTo>
                    <a:pt x="2841" y="854"/>
                    <a:pt x="2454" y="486"/>
                    <a:pt x="2454" y="48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45"/>
            <p:cNvSpPr/>
            <p:nvPr/>
          </p:nvSpPr>
          <p:spPr>
            <a:xfrm>
              <a:off x="4631925" y="4322950"/>
              <a:ext cx="3400800" cy="5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>
              <a:off x="7539508" y="2376512"/>
              <a:ext cx="369199" cy="444949"/>
            </a:xfrm>
            <a:custGeom>
              <a:avLst/>
              <a:gdLst/>
              <a:ahLst/>
              <a:cxnLst/>
              <a:rect l="l" t="t" r="r" b="b"/>
              <a:pathLst>
                <a:path w="283" h="341" extrusionOk="0">
                  <a:moveTo>
                    <a:pt x="283" y="142"/>
                  </a:moveTo>
                  <a:cubicBezTo>
                    <a:pt x="283" y="64"/>
                    <a:pt x="220" y="0"/>
                    <a:pt x="142" y="0"/>
                  </a:cubicBezTo>
                  <a:cubicBezTo>
                    <a:pt x="63" y="0"/>
                    <a:pt x="0" y="64"/>
                    <a:pt x="0" y="142"/>
                  </a:cubicBezTo>
                  <a:cubicBezTo>
                    <a:pt x="0" y="175"/>
                    <a:pt x="12" y="207"/>
                    <a:pt x="33" y="233"/>
                  </a:cubicBezTo>
                  <a:cubicBezTo>
                    <a:pt x="54" y="257"/>
                    <a:pt x="65" y="289"/>
                    <a:pt x="65" y="32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218" y="341"/>
                    <a:pt x="218" y="341"/>
                    <a:pt x="218" y="341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289"/>
                    <a:pt x="229" y="258"/>
                    <a:pt x="250" y="233"/>
                  </a:cubicBezTo>
                  <a:cubicBezTo>
                    <a:pt x="271" y="207"/>
                    <a:pt x="283" y="175"/>
                    <a:pt x="283" y="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45"/>
            <p:cNvSpPr/>
            <p:nvPr/>
          </p:nvSpPr>
          <p:spPr>
            <a:xfrm>
              <a:off x="7537264" y="2373707"/>
              <a:ext cx="374249" cy="450560"/>
            </a:xfrm>
            <a:custGeom>
              <a:avLst/>
              <a:gdLst/>
              <a:ahLst/>
              <a:cxnLst/>
              <a:rect l="l" t="t" r="r" b="b"/>
              <a:pathLst>
                <a:path w="287" h="345" extrusionOk="0">
                  <a:moveTo>
                    <a:pt x="220" y="345"/>
                  </a:moveTo>
                  <a:cubicBezTo>
                    <a:pt x="67" y="345"/>
                    <a:pt x="67" y="345"/>
                    <a:pt x="67" y="345"/>
                  </a:cubicBezTo>
                  <a:cubicBezTo>
                    <a:pt x="66" y="345"/>
                    <a:pt x="65" y="344"/>
                    <a:pt x="65" y="34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292"/>
                    <a:pt x="54" y="260"/>
                    <a:pt x="33" y="236"/>
                  </a:cubicBezTo>
                  <a:cubicBezTo>
                    <a:pt x="12" y="210"/>
                    <a:pt x="0" y="177"/>
                    <a:pt x="0" y="144"/>
                  </a:cubicBezTo>
                  <a:cubicBezTo>
                    <a:pt x="0" y="106"/>
                    <a:pt x="15" y="70"/>
                    <a:pt x="42" y="42"/>
                  </a:cubicBezTo>
                  <a:cubicBezTo>
                    <a:pt x="69" y="15"/>
                    <a:pt x="105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23" y="0"/>
                    <a:pt x="287" y="6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178"/>
                    <a:pt x="275" y="210"/>
                    <a:pt x="253" y="236"/>
                  </a:cubicBezTo>
                  <a:cubicBezTo>
                    <a:pt x="233" y="260"/>
                    <a:pt x="222" y="292"/>
                    <a:pt x="222" y="324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4"/>
                    <a:pt x="221" y="345"/>
                    <a:pt x="220" y="345"/>
                  </a:cubicBezTo>
                  <a:close/>
                  <a:moveTo>
                    <a:pt x="69" y="341"/>
                  </a:moveTo>
                  <a:cubicBezTo>
                    <a:pt x="218" y="341"/>
                    <a:pt x="218" y="341"/>
                    <a:pt x="218" y="341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8" y="291"/>
                    <a:pt x="229" y="259"/>
                    <a:pt x="250" y="233"/>
                  </a:cubicBezTo>
                  <a:cubicBezTo>
                    <a:pt x="271" y="208"/>
                    <a:pt x="283" y="177"/>
                    <a:pt x="283" y="144"/>
                  </a:cubicBezTo>
                  <a:cubicBezTo>
                    <a:pt x="283" y="67"/>
                    <a:pt x="220" y="4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06" y="4"/>
                    <a:pt x="71" y="19"/>
                    <a:pt x="45" y="45"/>
                  </a:cubicBezTo>
                  <a:cubicBezTo>
                    <a:pt x="19" y="72"/>
                    <a:pt x="4" y="107"/>
                    <a:pt x="4" y="144"/>
                  </a:cubicBezTo>
                  <a:cubicBezTo>
                    <a:pt x="4" y="176"/>
                    <a:pt x="16" y="208"/>
                    <a:pt x="36" y="233"/>
                  </a:cubicBezTo>
                  <a:cubicBezTo>
                    <a:pt x="57" y="259"/>
                    <a:pt x="69" y="291"/>
                    <a:pt x="69" y="324"/>
                  </a:cubicBezTo>
                  <a:lnTo>
                    <a:pt x="69" y="341"/>
                  </a:lnTo>
                  <a:close/>
                  <a:moveTo>
                    <a:pt x="285" y="144"/>
                  </a:moveTo>
                  <a:cubicBezTo>
                    <a:pt x="285" y="144"/>
                    <a:pt x="285" y="144"/>
                    <a:pt x="285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45"/>
            <p:cNvSpPr/>
            <p:nvPr/>
          </p:nvSpPr>
          <p:spPr>
            <a:xfrm>
              <a:off x="7624233" y="2821461"/>
              <a:ext cx="199800" cy="50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45"/>
            <p:cNvSpPr/>
            <p:nvPr/>
          </p:nvSpPr>
          <p:spPr>
            <a:xfrm>
              <a:off x="7621989" y="2819216"/>
              <a:ext cx="204799" cy="54426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55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1"/>
                    <a:pt x="156" y="42"/>
                    <a:pt x="155" y="42"/>
                  </a:cubicBezTo>
                  <a:close/>
                  <a:moveTo>
                    <a:pt x="4" y="38"/>
                  </a:moveTo>
                  <a:cubicBezTo>
                    <a:pt x="153" y="38"/>
                    <a:pt x="153" y="38"/>
                    <a:pt x="153" y="38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45"/>
            <p:cNvSpPr/>
            <p:nvPr/>
          </p:nvSpPr>
          <p:spPr>
            <a:xfrm>
              <a:off x="7624233" y="2871398"/>
              <a:ext cx="199749" cy="49376"/>
            </a:xfrm>
            <a:custGeom>
              <a:avLst/>
              <a:gdLst/>
              <a:ahLst/>
              <a:cxnLst/>
              <a:rect l="l" t="t" r="r" b="b"/>
              <a:pathLst>
                <a:path w="153" h="38" extrusionOk="0">
                  <a:moveTo>
                    <a:pt x="0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29"/>
                    <a:pt x="144" y="38"/>
                    <a:pt x="134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45"/>
            <p:cNvSpPr/>
            <p:nvPr/>
          </p:nvSpPr>
          <p:spPr>
            <a:xfrm>
              <a:off x="7621989" y="2868593"/>
              <a:ext cx="204799" cy="54987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136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9" y="42"/>
                    <a:pt x="0" y="3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7" y="1"/>
                    <a:pt x="157" y="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32"/>
                    <a:pt x="147" y="42"/>
                    <a:pt x="136" y="42"/>
                  </a:cubicBezTo>
                  <a:close/>
                  <a:moveTo>
                    <a:pt x="4" y="4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30"/>
                    <a:pt x="11" y="38"/>
                    <a:pt x="21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45" y="38"/>
                    <a:pt x="153" y="30"/>
                    <a:pt x="153" y="21"/>
                  </a:cubicBezTo>
                  <a:cubicBezTo>
                    <a:pt x="153" y="4"/>
                    <a:pt x="153" y="4"/>
                    <a:pt x="153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45"/>
            <p:cNvSpPr/>
            <p:nvPr/>
          </p:nvSpPr>
          <p:spPr>
            <a:xfrm>
              <a:off x="7649482" y="2920774"/>
              <a:ext cx="148690" cy="48254"/>
            </a:xfrm>
            <a:custGeom>
              <a:avLst/>
              <a:gdLst/>
              <a:ahLst/>
              <a:cxnLst/>
              <a:rect l="l" t="t" r="r" b="b"/>
              <a:pathLst>
                <a:path w="114" h="37" extrusionOk="0">
                  <a:moveTo>
                    <a:pt x="0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26"/>
                    <a:pt x="103" y="37"/>
                    <a:pt x="89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2" y="37"/>
                    <a:pt x="0" y="26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45"/>
            <p:cNvSpPr/>
            <p:nvPr/>
          </p:nvSpPr>
          <p:spPr>
            <a:xfrm>
              <a:off x="7646677" y="2918530"/>
              <a:ext cx="153740" cy="53304"/>
            </a:xfrm>
            <a:custGeom>
              <a:avLst/>
              <a:gdLst/>
              <a:ahLst/>
              <a:cxnLst/>
              <a:rect l="l" t="t" r="r" b="b"/>
              <a:pathLst>
                <a:path w="118" h="41" extrusionOk="0">
                  <a:moveTo>
                    <a:pt x="91" y="41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13" y="41"/>
                    <a:pt x="0" y="29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0"/>
                    <a:pt x="118" y="1"/>
                    <a:pt x="118" y="2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29"/>
                    <a:pt x="106" y="41"/>
                    <a:pt x="91" y="41"/>
                  </a:cubicBezTo>
                  <a:close/>
                  <a:moveTo>
                    <a:pt x="4" y="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27"/>
                    <a:pt x="15" y="37"/>
                    <a:pt x="28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4" y="37"/>
                    <a:pt x="114" y="27"/>
                    <a:pt x="114" y="14"/>
                  </a:cubicBezTo>
                  <a:cubicBezTo>
                    <a:pt x="114" y="4"/>
                    <a:pt x="114" y="4"/>
                    <a:pt x="114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45"/>
            <p:cNvSpPr/>
            <p:nvPr/>
          </p:nvSpPr>
          <p:spPr>
            <a:xfrm>
              <a:off x="7932273" y="2560551"/>
              <a:ext cx="90336" cy="5050"/>
            </a:xfrm>
            <a:custGeom>
              <a:avLst/>
              <a:gdLst/>
              <a:ahLst/>
              <a:cxnLst/>
              <a:rect l="l" t="t" r="r" b="b"/>
              <a:pathLst>
                <a:path w="69" h="4" extrusionOk="0">
                  <a:moveTo>
                    <a:pt x="6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2"/>
                  </a:cubicBezTo>
                  <a:cubicBezTo>
                    <a:pt x="69" y="3"/>
                    <a:pt x="68" y="4"/>
                    <a:pt x="6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45"/>
            <p:cNvSpPr/>
            <p:nvPr/>
          </p:nvSpPr>
          <p:spPr>
            <a:xfrm>
              <a:off x="7418312" y="2560551"/>
              <a:ext cx="91458" cy="5050"/>
            </a:xfrm>
            <a:custGeom>
              <a:avLst/>
              <a:gdLst/>
              <a:ahLst/>
              <a:cxnLst/>
              <a:rect l="l" t="t" r="r" b="b"/>
              <a:pathLst>
                <a:path w="70" h="4" extrusionOk="0">
                  <a:moveTo>
                    <a:pt x="6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3"/>
                    <a:pt x="69" y="4"/>
                    <a:pt x="6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45"/>
            <p:cNvSpPr/>
            <p:nvPr/>
          </p:nvSpPr>
          <p:spPr>
            <a:xfrm>
              <a:off x="7717375" y="2260366"/>
              <a:ext cx="5050" cy="90336"/>
            </a:xfrm>
            <a:custGeom>
              <a:avLst/>
              <a:gdLst/>
              <a:ahLst/>
              <a:cxnLst/>
              <a:rect l="l" t="t" r="r" b="b"/>
              <a:pathLst>
                <a:path w="4" h="69" extrusionOk="0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3" y="69"/>
                    <a:pt x="2" y="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45"/>
            <p:cNvSpPr/>
            <p:nvPr/>
          </p:nvSpPr>
          <p:spPr>
            <a:xfrm>
              <a:off x="7871114" y="2347897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2" y="49"/>
                  </a:moveTo>
                  <a:cubicBezTo>
                    <a:pt x="1" y="49"/>
                    <a:pt x="1" y="49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9" y="2"/>
                    <a:pt x="49" y="3"/>
                    <a:pt x="48" y="4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45"/>
            <p:cNvSpPr/>
            <p:nvPr/>
          </p:nvSpPr>
          <p:spPr>
            <a:xfrm>
              <a:off x="7505843" y="2712047"/>
              <a:ext cx="65087" cy="65087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2" y="50"/>
                  </a:moveTo>
                  <a:cubicBezTo>
                    <a:pt x="2" y="50"/>
                    <a:pt x="1" y="50"/>
                    <a:pt x="1" y="49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3"/>
                    <a:pt x="49" y="4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3" y="50"/>
                    <a:pt x="2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45"/>
            <p:cNvSpPr/>
            <p:nvPr/>
          </p:nvSpPr>
          <p:spPr>
            <a:xfrm>
              <a:off x="7505843" y="2347897"/>
              <a:ext cx="62842" cy="62843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6" y="48"/>
                  </a:moveTo>
                  <a:cubicBezTo>
                    <a:pt x="45" y="48"/>
                    <a:pt x="45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6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45"/>
            <p:cNvSpPr/>
            <p:nvPr/>
          </p:nvSpPr>
          <p:spPr>
            <a:xfrm>
              <a:off x="7872236" y="2714853"/>
              <a:ext cx="62842" cy="62282"/>
            </a:xfrm>
            <a:custGeom>
              <a:avLst/>
              <a:gdLst/>
              <a:ahLst/>
              <a:cxnLst/>
              <a:rect l="l" t="t" r="r" b="b"/>
              <a:pathLst>
                <a:path w="48" h="48" extrusionOk="0">
                  <a:moveTo>
                    <a:pt x="45" y="48"/>
                  </a:moveTo>
                  <a:cubicBezTo>
                    <a:pt x="45" y="48"/>
                    <a:pt x="44" y="48"/>
                    <a:pt x="44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7"/>
                    <a:pt x="47" y="47"/>
                  </a:cubicBezTo>
                  <a:cubicBezTo>
                    <a:pt x="47" y="48"/>
                    <a:pt x="46" y="48"/>
                    <a:pt x="45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45"/>
            <p:cNvSpPr/>
            <p:nvPr/>
          </p:nvSpPr>
          <p:spPr>
            <a:xfrm>
              <a:off x="6145193" y="2162735"/>
              <a:ext cx="487589" cy="712587"/>
            </a:xfrm>
            <a:custGeom>
              <a:avLst/>
              <a:gdLst/>
              <a:ahLst/>
              <a:cxnLst/>
              <a:rect l="l" t="t" r="r" b="b"/>
              <a:pathLst>
                <a:path w="869" h="1270" extrusionOk="0">
                  <a:moveTo>
                    <a:pt x="869" y="600"/>
                  </a:moveTo>
                  <a:lnTo>
                    <a:pt x="435" y="0"/>
                  </a:lnTo>
                  <a:lnTo>
                    <a:pt x="0" y="600"/>
                  </a:lnTo>
                  <a:lnTo>
                    <a:pt x="179" y="600"/>
                  </a:lnTo>
                  <a:lnTo>
                    <a:pt x="179" y="1270"/>
                  </a:lnTo>
                  <a:lnTo>
                    <a:pt x="690" y="1270"/>
                  </a:lnTo>
                  <a:lnTo>
                    <a:pt x="690" y="600"/>
                  </a:lnTo>
                  <a:lnTo>
                    <a:pt x="869" y="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45"/>
            <p:cNvSpPr/>
            <p:nvPr/>
          </p:nvSpPr>
          <p:spPr>
            <a:xfrm>
              <a:off x="6142387" y="2159930"/>
              <a:ext cx="493201" cy="717640"/>
            </a:xfrm>
            <a:custGeom>
              <a:avLst/>
              <a:gdLst/>
              <a:ahLst/>
              <a:cxnLst/>
              <a:rect l="l" t="t" r="r" b="b"/>
              <a:pathLst>
                <a:path w="378" h="550" extrusionOk="0">
                  <a:moveTo>
                    <a:pt x="299" y="550"/>
                  </a:moveTo>
                  <a:cubicBezTo>
                    <a:pt x="79" y="550"/>
                    <a:pt x="79" y="550"/>
                    <a:pt x="79" y="550"/>
                  </a:cubicBezTo>
                  <a:cubicBezTo>
                    <a:pt x="78" y="550"/>
                    <a:pt x="77" y="549"/>
                    <a:pt x="77" y="548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1" y="262"/>
                    <a:pt x="0" y="262"/>
                    <a:pt x="0" y="261"/>
                  </a:cubicBezTo>
                  <a:cubicBezTo>
                    <a:pt x="0" y="261"/>
                    <a:pt x="0" y="260"/>
                    <a:pt x="0" y="259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90" y="0"/>
                    <a:pt x="190" y="0"/>
                    <a:pt x="191" y="0"/>
                  </a:cubicBezTo>
                  <a:cubicBezTo>
                    <a:pt x="378" y="259"/>
                    <a:pt x="378" y="259"/>
                    <a:pt x="378" y="259"/>
                  </a:cubicBezTo>
                  <a:cubicBezTo>
                    <a:pt x="378" y="260"/>
                    <a:pt x="378" y="261"/>
                    <a:pt x="378" y="261"/>
                  </a:cubicBezTo>
                  <a:cubicBezTo>
                    <a:pt x="378" y="262"/>
                    <a:pt x="377" y="262"/>
                    <a:pt x="376" y="262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1" y="548"/>
                    <a:pt x="301" y="548"/>
                    <a:pt x="301" y="548"/>
                  </a:cubicBezTo>
                  <a:cubicBezTo>
                    <a:pt x="301" y="549"/>
                    <a:pt x="300" y="550"/>
                    <a:pt x="299" y="550"/>
                  </a:cubicBezTo>
                  <a:close/>
                  <a:moveTo>
                    <a:pt x="81" y="546"/>
                  </a:moveTo>
                  <a:cubicBezTo>
                    <a:pt x="297" y="546"/>
                    <a:pt x="297" y="546"/>
                    <a:pt x="297" y="546"/>
                  </a:cubicBezTo>
                  <a:cubicBezTo>
                    <a:pt x="297" y="260"/>
                    <a:pt x="297" y="260"/>
                    <a:pt x="297" y="260"/>
                  </a:cubicBezTo>
                  <a:cubicBezTo>
                    <a:pt x="297" y="259"/>
                    <a:pt x="298" y="258"/>
                    <a:pt x="299" y="258"/>
                  </a:cubicBezTo>
                  <a:cubicBezTo>
                    <a:pt x="372" y="258"/>
                    <a:pt x="372" y="258"/>
                    <a:pt x="372" y="258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8"/>
                    <a:pt x="81" y="259"/>
                    <a:pt x="81" y="260"/>
                  </a:cubicBezTo>
                  <a:lnTo>
                    <a:pt x="81" y="5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45"/>
            <p:cNvSpPr/>
            <p:nvPr/>
          </p:nvSpPr>
          <p:spPr>
            <a:xfrm>
              <a:off x="6116577" y="2557746"/>
              <a:ext cx="541455" cy="542018"/>
            </a:xfrm>
            <a:custGeom>
              <a:avLst/>
              <a:gdLst/>
              <a:ahLst/>
              <a:cxnLst/>
              <a:rect l="l" t="t" r="r" b="b"/>
              <a:pathLst>
                <a:path w="415" h="415" extrusionOk="0">
                  <a:moveTo>
                    <a:pt x="177" y="17"/>
                  </a:moveTo>
                  <a:cubicBezTo>
                    <a:pt x="282" y="0"/>
                    <a:pt x="381" y="71"/>
                    <a:pt x="398" y="177"/>
                  </a:cubicBezTo>
                  <a:cubicBezTo>
                    <a:pt x="415" y="282"/>
                    <a:pt x="344" y="381"/>
                    <a:pt x="238" y="398"/>
                  </a:cubicBezTo>
                  <a:cubicBezTo>
                    <a:pt x="133" y="415"/>
                    <a:pt x="34" y="343"/>
                    <a:pt x="17" y="238"/>
                  </a:cubicBezTo>
                  <a:cubicBezTo>
                    <a:pt x="0" y="133"/>
                    <a:pt x="72" y="34"/>
                    <a:pt x="177" y="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45"/>
            <p:cNvSpPr/>
            <p:nvPr/>
          </p:nvSpPr>
          <p:spPr>
            <a:xfrm>
              <a:off x="6142387" y="2584117"/>
              <a:ext cx="490395" cy="489275"/>
            </a:xfrm>
            <a:custGeom>
              <a:avLst/>
              <a:gdLst/>
              <a:ahLst/>
              <a:cxnLst/>
              <a:rect l="l" t="t" r="r" b="b"/>
              <a:pathLst>
                <a:path w="376" h="375" extrusionOk="0">
                  <a:moveTo>
                    <a:pt x="41" y="113"/>
                  </a:moveTo>
                  <a:cubicBezTo>
                    <a:pt x="82" y="32"/>
                    <a:pt x="181" y="0"/>
                    <a:pt x="262" y="41"/>
                  </a:cubicBezTo>
                  <a:cubicBezTo>
                    <a:pt x="343" y="81"/>
                    <a:pt x="376" y="180"/>
                    <a:pt x="335" y="262"/>
                  </a:cubicBezTo>
                  <a:cubicBezTo>
                    <a:pt x="294" y="343"/>
                    <a:pt x="195" y="375"/>
                    <a:pt x="114" y="334"/>
                  </a:cubicBezTo>
                  <a:cubicBezTo>
                    <a:pt x="32" y="293"/>
                    <a:pt x="0" y="195"/>
                    <a:pt x="41" y="1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45"/>
            <p:cNvSpPr/>
            <p:nvPr/>
          </p:nvSpPr>
          <p:spPr>
            <a:xfrm>
              <a:off x="6139582" y="2580190"/>
              <a:ext cx="496005" cy="490958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189" y="357"/>
                  </a:moveTo>
                  <a:cubicBezTo>
                    <a:pt x="164" y="357"/>
                    <a:pt x="139" y="351"/>
                    <a:pt x="115" y="339"/>
                  </a:cubicBezTo>
                  <a:cubicBezTo>
                    <a:pt x="33" y="298"/>
                    <a:pt x="0" y="197"/>
                    <a:pt x="41" y="115"/>
                  </a:cubicBezTo>
                  <a:cubicBezTo>
                    <a:pt x="82" y="33"/>
                    <a:pt x="183" y="0"/>
                    <a:pt x="265" y="42"/>
                  </a:cubicBezTo>
                  <a:cubicBezTo>
                    <a:pt x="347" y="83"/>
                    <a:pt x="380" y="183"/>
                    <a:pt x="338" y="265"/>
                  </a:cubicBezTo>
                  <a:cubicBezTo>
                    <a:pt x="309" y="323"/>
                    <a:pt x="250" y="357"/>
                    <a:pt x="189" y="357"/>
                  </a:cubicBezTo>
                  <a:close/>
                  <a:moveTo>
                    <a:pt x="43" y="116"/>
                  </a:moveTo>
                  <a:cubicBezTo>
                    <a:pt x="45" y="117"/>
                    <a:pt x="45" y="117"/>
                    <a:pt x="45" y="117"/>
                  </a:cubicBezTo>
                  <a:cubicBezTo>
                    <a:pt x="4" y="197"/>
                    <a:pt x="36" y="295"/>
                    <a:pt x="117" y="336"/>
                  </a:cubicBezTo>
                  <a:cubicBezTo>
                    <a:pt x="197" y="376"/>
                    <a:pt x="294" y="344"/>
                    <a:pt x="335" y="264"/>
                  </a:cubicBezTo>
                  <a:cubicBezTo>
                    <a:pt x="375" y="184"/>
                    <a:pt x="343" y="86"/>
                    <a:pt x="263" y="45"/>
                  </a:cubicBezTo>
                  <a:cubicBezTo>
                    <a:pt x="183" y="5"/>
                    <a:pt x="85" y="37"/>
                    <a:pt x="45" y="117"/>
                  </a:cubicBezTo>
                  <a:lnTo>
                    <a:pt x="43" y="1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45"/>
            <p:cNvSpPr/>
            <p:nvPr/>
          </p:nvSpPr>
          <p:spPr>
            <a:xfrm>
              <a:off x="6321376" y="2691287"/>
              <a:ext cx="138029" cy="263715"/>
            </a:xfrm>
            <a:custGeom>
              <a:avLst/>
              <a:gdLst/>
              <a:ahLst/>
              <a:cxnLst/>
              <a:rect l="l" t="t" r="r" b="b"/>
              <a:pathLst>
                <a:path w="106" h="202" extrusionOk="0">
                  <a:moveTo>
                    <a:pt x="106" y="130"/>
                  </a:moveTo>
                  <a:cubicBezTo>
                    <a:pt x="106" y="87"/>
                    <a:pt x="45" y="86"/>
                    <a:pt x="45" y="68"/>
                  </a:cubicBezTo>
                  <a:cubicBezTo>
                    <a:pt x="45" y="59"/>
                    <a:pt x="50" y="56"/>
                    <a:pt x="60" y="56"/>
                  </a:cubicBezTo>
                  <a:cubicBezTo>
                    <a:pt x="68" y="56"/>
                    <a:pt x="76" y="60"/>
                    <a:pt x="84" y="67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5" y="33"/>
                    <a:pt x="82" y="26"/>
                    <a:pt x="69" y="2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19" y="30"/>
                    <a:pt x="6" y="46"/>
                    <a:pt x="6" y="70"/>
                  </a:cubicBezTo>
                  <a:cubicBezTo>
                    <a:pt x="6" y="112"/>
                    <a:pt x="67" y="114"/>
                    <a:pt x="67" y="133"/>
                  </a:cubicBezTo>
                  <a:cubicBezTo>
                    <a:pt x="67" y="142"/>
                    <a:pt x="62" y="146"/>
                    <a:pt x="50" y="146"/>
                  </a:cubicBezTo>
                  <a:cubicBezTo>
                    <a:pt x="40" y="146"/>
                    <a:pt x="30" y="143"/>
                    <a:pt x="18" y="13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2" y="170"/>
                    <a:pt x="27" y="177"/>
                    <a:pt x="42" y="178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69" y="202"/>
                    <a:pt x="69" y="202"/>
                    <a:pt x="69" y="20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93" y="171"/>
                    <a:pt x="106" y="153"/>
                    <a:pt x="106" y="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45"/>
            <p:cNvSpPr/>
            <p:nvPr/>
          </p:nvSpPr>
          <p:spPr>
            <a:xfrm>
              <a:off x="4934355" y="2308620"/>
              <a:ext cx="354610" cy="355173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14" y="12"/>
                  </a:moveTo>
                  <a:cubicBezTo>
                    <a:pt x="182" y="0"/>
                    <a:pt x="247" y="45"/>
                    <a:pt x="260" y="113"/>
                  </a:cubicBezTo>
                  <a:cubicBezTo>
                    <a:pt x="272" y="182"/>
                    <a:pt x="227" y="247"/>
                    <a:pt x="158" y="259"/>
                  </a:cubicBezTo>
                  <a:cubicBezTo>
                    <a:pt x="90" y="272"/>
                    <a:pt x="25" y="226"/>
                    <a:pt x="12" y="158"/>
                  </a:cubicBezTo>
                  <a:cubicBezTo>
                    <a:pt x="0" y="90"/>
                    <a:pt x="45" y="24"/>
                    <a:pt x="114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45"/>
            <p:cNvSpPr/>
            <p:nvPr/>
          </p:nvSpPr>
          <p:spPr>
            <a:xfrm>
              <a:off x="4939404" y="2313670"/>
              <a:ext cx="344511" cy="338340"/>
            </a:xfrm>
            <a:custGeom>
              <a:avLst/>
              <a:gdLst/>
              <a:ahLst/>
              <a:cxnLst/>
              <a:rect l="l" t="t" r="r" b="b"/>
              <a:pathLst>
                <a:path w="264" h="259" extrusionOk="0">
                  <a:moveTo>
                    <a:pt x="132" y="259"/>
                  </a:moveTo>
                  <a:cubicBezTo>
                    <a:pt x="106" y="259"/>
                    <a:pt x="81" y="252"/>
                    <a:pt x="59" y="237"/>
                  </a:cubicBezTo>
                  <a:cubicBezTo>
                    <a:pt x="31" y="217"/>
                    <a:pt x="12" y="188"/>
                    <a:pt x="6" y="154"/>
                  </a:cubicBezTo>
                  <a:cubicBezTo>
                    <a:pt x="0" y="121"/>
                    <a:pt x="8" y="87"/>
                    <a:pt x="27" y="59"/>
                  </a:cubicBezTo>
                  <a:cubicBezTo>
                    <a:pt x="46" y="31"/>
                    <a:pt x="76" y="12"/>
                    <a:pt x="109" y="6"/>
                  </a:cubicBezTo>
                  <a:cubicBezTo>
                    <a:pt x="143" y="0"/>
                    <a:pt x="177" y="7"/>
                    <a:pt x="205" y="27"/>
                  </a:cubicBezTo>
                  <a:cubicBezTo>
                    <a:pt x="233" y="46"/>
                    <a:pt x="252" y="75"/>
                    <a:pt x="258" y="109"/>
                  </a:cubicBezTo>
                  <a:cubicBezTo>
                    <a:pt x="264" y="142"/>
                    <a:pt x="256" y="176"/>
                    <a:pt x="237" y="204"/>
                  </a:cubicBezTo>
                  <a:cubicBezTo>
                    <a:pt x="217" y="232"/>
                    <a:pt x="188" y="251"/>
                    <a:pt x="155" y="257"/>
                  </a:cubicBezTo>
                  <a:cubicBezTo>
                    <a:pt x="147" y="259"/>
                    <a:pt x="139" y="259"/>
                    <a:pt x="132" y="259"/>
                  </a:cubicBezTo>
                  <a:close/>
                  <a:moveTo>
                    <a:pt x="132" y="8"/>
                  </a:moveTo>
                  <a:cubicBezTo>
                    <a:pt x="125" y="8"/>
                    <a:pt x="117" y="9"/>
                    <a:pt x="110" y="10"/>
                  </a:cubicBezTo>
                  <a:cubicBezTo>
                    <a:pt x="77" y="16"/>
                    <a:pt x="49" y="34"/>
                    <a:pt x="30" y="61"/>
                  </a:cubicBezTo>
                  <a:cubicBezTo>
                    <a:pt x="11" y="88"/>
                    <a:pt x="4" y="121"/>
                    <a:pt x="10" y="154"/>
                  </a:cubicBezTo>
                  <a:cubicBezTo>
                    <a:pt x="16" y="186"/>
                    <a:pt x="34" y="215"/>
                    <a:pt x="62" y="233"/>
                  </a:cubicBezTo>
                  <a:cubicBezTo>
                    <a:pt x="89" y="252"/>
                    <a:pt x="122" y="259"/>
                    <a:pt x="154" y="253"/>
                  </a:cubicBezTo>
                  <a:cubicBezTo>
                    <a:pt x="187" y="247"/>
                    <a:pt x="215" y="229"/>
                    <a:pt x="234" y="202"/>
                  </a:cubicBezTo>
                  <a:cubicBezTo>
                    <a:pt x="252" y="175"/>
                    <a:pt x="260" y="142"/>
                    <a:pt x="254" y="110"/>
                  </a:cubicBezTo>
                  <a:cubicBezTo>
                    <a:pt x="248" y="77"/>
                    <a:pt x="230" y="49"/>
                    <a:pt x="202" y="30"/>
                  </a:cubicBezTo>
                  <a:cubicBezTo>
                    <a:pt x="181" y="16"/>
                    <a:pt x="157" y="8"/>
                    <a:pt x="132" y="8"/>
                  </a:cubicBezTo>
                  <a:close/>
                  <a:moveTo>
                    <a:pt x="110" y="8"/>
                  </a:moveTo>
                  <a:cubicBezTo>
                    <a:pt x="110" y="8"/>
                    <a:pt x="110" y="8"/>
                    <a:pt x="110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45"/>
            <p:cNvSpPr/>
            <p:nvPr/>
          </p:nvSpPr>
          <p:spPr>
            <a:xfrm>
              <a:off x="5111660" y="2328258"/>
              <a:ext cx="164400" cy="158229"/>
            </a:xfrm>
            <a:custGeom>
              <a:avLst/>
              <a:gdLst/>
              <a:ahLst/>
              <a:cxnLst/>
              <a:rect l="l" t="t" r="r" b="b"/>
              <a:pathLst>
                <a:path w="126" h="121" extrusionOk="0">
                  <a:moveTo>
                    <a:pt x="35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65"/>
                    <a:pt x="89" y="16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45"/>
            <p:cNvSpPr/>
            <p:nvPr/>
          </p:nvSpPr>
          <p:spPr>
            <a:xfrm>
              <a:off x="5109415" y="2325453"/>
              <a:ext cx="169450" cy="163279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128" y="125"/>
                  </a:move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1" y="124"/>
                    <a:pt x="0" y="124"/>
                  </a:cubicBezTo>
                  <a:cubicBezTo>
                    <a:pt x="0" y="123"/>
                    <a:pt x="0" y="123"/>
                    <a:pt x="0" y="12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92" y="16"/>
                    <a:pt x="130" y="67"/>
                    <a:pt x="130" y="123"/>
                  </a:cubicBezTo>
                  <a:cubicBezTo>
                    <a:pt x="130" y="123"/>
                    <a:pt x="129" y="124"/>
                    <a:pt x="129" y="124"/>
                  </a:cubicBezTo>
                  <a:cubicBezTo>
                    <a:pt x="129" y="125"/>
                    <a:pt x="128" y="125"/>
                    <a:pt x="128" y="125"/>
                  </a:cubicBezTo>
                  <a:close/>
                  <a:moveTo>
                    <a:pt x="5" y="121"/>
                  </a:moveTo>
                  <a:cubicBezTo>
                    <a:pt x="126" y="121"/>
                    <a:pt x="126" y="121"/>
                    <a:pt x="126" y="121"/>
                  </a:cubicBezTo>
                  <a:cubicBezTo>
                    <a:pt x="125" y="68"/>
                    <a:pt x="89" y="21"/>
                    <a:pt x="39" y="5"/>
                  </a:cubicBezTo>
                  <a:lnTo>
                    <a:pt x="5" y="1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45"/>
            <p:cNvSpPr/>
            <p:nvPr/>
          </p:nvSpPr>
          <p:spPr>
            <a:xfrm>
              <a:off x="5212095" y="2304692"/>
              <a:ext cx="124002" cy="78553"/>
            </a:xfrm>
            <a:custGeom>
              <a:avLst/>
              <a:gdLst/>
              <a:ahLst/>
              <a:cxnLst/>
              <a:rect l="l" t="t" r="r" b="b"/>
              <a:pathLst>
                <a:path w="95" h="60" extrusionOk="0">
                  <a:moveTo>
                    <a:pt x="1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1"/>
                  </a:cubicBezTo>
                  <a:cubicBezTo>
                    <a:pt x="95" y="1"/>
                    <a:pt x="94" y="2"/>
                    <a:pt x="94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45"/>
            <p:cNvSpPr/>
            <p:nvPr/>
          </p:nvSpPr>
          <p:spPr>
            <a:xfrm>
              <a:off x="5372568" y="2305814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45"/>
            <p:cNvSpPr/>
            <p:nvPr/>
          </p:nvSpPr>
          <p:spPr>
            <a:xfrm>
              <a:off x="5372568" y="2327136"/>
              <a:ext cx="86408" cy="2244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45"/>
            <p:cNvSpPr/>
            <p:nvPr/>
          </p:nvSpPr>
          <p:spPr>
            <a:xfrm>
              <a:off x="5372568" y="2347897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6" y="2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45"/>
            <p:cNvSpPr/>
            <p:nvPr/>
          </p:nvSpPr>
          <p:spPr>
            <a:xfrm>
              <a:off x="5372568" y="2369779"/>
              <a:ext cx="86408" cy="2806"/>
            </a:xfrm>
            <a:custGeom>
              <a:avLst/>
              <a:gdLst/>
              <a:ahLst/>
              <a:cxnLst/>
              <a:rect l="l" t="t" r="r" b="b"/>
              <a:pathLst>
                <a:path w="66" h="2" extrusionOk="0">
                  <a:moveTo>
                    <a:pt x="6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4906861" y="2823144"/>
              <a:ext cx="48300" cy="142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4905739" y="2821461"/>
              <a:ext cx="51060" cy="145323"/>
            </a:xfrm>
            <a:custGeom>
              <a:avLst/>
              <a:gdLst/>
              <a:ahLst/>
              <a:cxnLst/>
              <a:rect l="l" t="t" r="r" b="b"/>
              <a:pathLst>
                <a:path w="39" h="111" extrusionOk="0">
                  <a:moveTo>
                    <a:pt x="38" y="111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1"/>
                    <a:pt x="0" y="1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11"/>
                    <a:pt x="38" y="111"/>
                    <a:pt x="38" y="111"/>
                  </a:cubicBezTo>
                  <a:close/>
                  <a:moveTo>
                    <a:pt x="2" y="109"/>
                  </a:moveTo>
                  <a:cubicBezTo>
                    <a:pt x="37" y="109"/>
                    <a:pt x="37" y="109"/>
                    <a:pt x="37" y="10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0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4982609" y="2875326"/>
              <a:ext cx="47100" cy="900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4979803" y="2872520"/>
              <a:ext cx="52182" cy="95386"/>
            </a:xfrm>
            <a:custGeom>
              <a:avLst/>
              <a:gdLst/>
              <a:ahLst/>
              <a:cxnLst/>
              <a:rect l="l" t="t" r="r" b="b"/>
              <a:pathLst>
                <a:path w="40" h="73" extrusionOk="0">
                  <a:moveTo>
                    <a:pt x="38" y="73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0" y="72"/>
                    <a:pt x="0" y="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2"/>
                    <a:pt x="39" y="73"/>
                    <a:pt x="38" y="73"/>
                  </a:cubicBezTo>
                  <a:close/>
                  <a:moveTo>
                    <a:pt x="4" y="69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5057234" y="2791723"/>
              <a:ext cx="48300" cy="173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5055551" y="2790600"/>
              <a:ext cx="51060" cy="176184"/>
            </a:xfrm>
            <a:custGeom>
              <a:avLst/>
              <a:gdLst/>
              <a:ahLst/>
              <a:cxnLst/>
              <a:rect l="l" t="t" r="r" b="b"/>
              <a:pathLst>
                <a:path w="39" h="135" extrusionOk="0">
                  <a:moveTo>
                    <a:pt x="38" y="135"/>
                  </a:move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5"/>
                    <a:pt x="38" y="135"/>
                    <a:pt x="38" y="135"/>
                  </a:cubicBezTo>
                  <a:close/>
                  <a:moveTo>
                    <a:pt x="2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5132420" y="2828194"/>
              <a:ext cx="47100" cy="136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5130176" y="2825388"/>
              <a:ext cx="52182" cy="142518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38" y="109"/>
                  </a:moveTo>
                  <a:cubicBezTo>
                    <a:pt x="2" y="109"/>
                    <a:pt x="2" y="109"/>
                    <a:pt x="2" y="109"/>
                  </a:cubicBezTo>
                  <a:cubicBezTo>
                    <a:pt x="0" y="109"/>
                    <a:pt x="0" y="109"/>
                    <a:pt x="0" y="1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9"/>
                    <a:pt x="39" y="109"/>
                    <a:pt x="38" y="109"/>
                  </a:cubicBezTo>
                  <a:close/>
                  <a:moveTo>
                    <a:pt x="4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5207046" y="2796773"/>
              <a:ext cx="48300" cy="16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5205923" y="2795650"/>
              <a:ext cx="50498" cy="171134"/>
            </a:xfrm>
            <a:custGeom>
              <a:avLst/>
              <a:gdLst/>
              <a:ahLst/>
              <a:cxnLst/>
              <a:rect l="l" t="t" r="r" b="b"/>
              <a:pathLst>
                <a:path w="39" h="131" extrusionOk="0">
                  <a:moveTo>
                    <a:pt x="38" y="131"/>
                  </a:moveTo>
                  <a:cubicBezTo>
                    <a:pt x="1" y="131"/>
                    <a:pt x="1" y="131"/>
                    <a:pt x="1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31"/>
                    <a:pt x="38" y="131"/>
                    <a:pt x="38" y="131"/>
                  </a:cubicBezTo>
                  <a:close/>
                  <a:moveTo>
                    <a:pt x="2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5282793" y="2696336"/>
              <a:ext cx="47100" cy="268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5279988" y="2693531"/>
              <a:ext cx="52182" cy="274376"/>
            </a:xfrm>
            <a:custGeom>
              <a:avLst/>
              <a:gdLst/>
              <a:ahLst/>
              <a:cxnLst/>
              <a:rect l="l" t="t" r="r" b="b"/>
              <a:pathLst>
                <a:path w="40" h="210" extrusionOk="0">
                  <a:moveTo>
                    <a:pt x="38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0" y="210"/>
                    <a:pt x="0" y="210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10"/>
                    <a:pt x="39" y="210"/>
                    <a:pt x="38" y="210"/>
                  </a:cubicBezTo>
                  <a:close/>
                  <a:moveTo>
                    <a:pt x="4" y="206"/>
                  </a:moveTo>
                  <a:cubicBezTo>
                    <a:pt x="36" y="206"/>
                    <a:pt x="36" y="206"/>
                    <a:pt x="36" y="20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5382107" y="269240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5382107" y="2747396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5382107" y="2800700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5382107" y="2855687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5382107" y="2910675"/>
              <a:ext cx="30860" cy="224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5382107" y="2963979"/>
              <a:ext cx="30860" cy="2806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4931549" y="2599828"/>
              <a:ext cx="384909" cy="217705"/>
            </a:xfrm>
            <a:custGeom>
              <a:avLst/>
              <a:gdLst/>
              <a:ahLst/>
              <a:cxnLst/>
              <a:rect l="l" t="t" r="r" b="b"/>
              <a:pathLst>
                <a:path w="295" h="167" extrusionOk="0">
                  <a:moveTo>
                    <a:pt x="58" y="167"/>
                  </a:moveTo>
                  <a:cubicBezTo>
                    <a:pt x="57" y="167"/>
                    <a:pt x="57" y="167"/>
                    <a:pt x="57" y="167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6" y="100"/>
                    <a:pt x="117" y="101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92" y="0"/>
                    <a:pt x="293" y="0"/>
                    <a:pt x="294" y="1"/>
                  </a:cubicBezTo>
                  <a:cubicBezTo>
                    <a:pt x="295" y="1"/>
                    <a:pt x="295" y="3"/>
                    <a:pt x="294" y="3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59" y="167"/>
                    <a:pt x="59" y="167"/>
                    <a:pt x="58" y="1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4925377" y="2761423"/>
              <a:ext cx="17955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4998319" y="2805750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5074066" y="2723830"/>
              <a:ext cx="17955" cy="1963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1"/>
                    <a:pt x="3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4" y="11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5149814" y="2730563"/>
              <a:ext cx="17955" cy="17955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5222756" y="2700264"/>
              <a:ext cx="18000" cy="186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5304676" y="2593095"/>
              <a:ext cx="18516" cy="1851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7141694" y="3812354"/>
              <a:ext cx="303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7139449" y="3809549"/>
              <a:ext cx="34788" cy="292331"/>
            </a:xfrm>
            <a:custGeom>
              <a:avLst/>
              <a:gdLst/>
              <a:ahLst/>
              <a:cxnLst/>
              <a:rect l="l" t="t" r="r" b="b"/>
              <a:pathLst>
                <a:path w="27" h="224" extrusionOk="0">
                  <a:moveTo>
                    <a:pt x="25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3"/>
                    <a:pt x="26" y="224"/>
                    <a:pt x="25" y="224"/>
                  </a:cubicBezTo>
                  <a:close/>
                  <a:moveTo>
                    <a:pt x="4" y="220"/>
                  </a:moveTo>
                  <a:cubicBezTo>
                    <a:pt x="23" y="220"/>
                    <a:pt x="23" y="220"/>
                    <a:pt x="23" y="22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7290383" y="3538540"/>
              <a:ext cx="84725" cy="289524"/>
            </a:xfrm>
            <a:custGeom>
              <a:avLst/>
              <a:gdLst/>
              <a:ahLst/>
              <a:cxnLst/>
              <a:rect l="l" t="t" r="r" b="b"/>
              <a:pathLst>
                <a:path w="151" h="516" extrusionOk="0">
                  <a:moveTo>
                    <a:pt x="93" y="516"/>
                  </a:moveTo>
                  <a:lnTo>
                    <a:pt x="0" y="507"/>
                  </a:lnTo>
                  <a:lnTo>
                    <a:pt x="58" y="0"/>
                  </a:lnTo>
                  <a:lnTo>
                    <a:pt x="151" y="9"/>
                  </a:lnTo>
                  <a:lnTo>
                    <a:pt x="93" y="5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7286456" y="3534612"/>
              <a:ext cx="91458" cy="296258"/>
            </a:xfrm>
            <a:custGeom>
              <a:avLst/>
              <a:gdLst/>
              <a:ahLst/>
              <a:cxnLst/>
              <a:rect l="l" t="t" r="r" b="b"/>
              <a:pathLst>
                <a:path w="70" h="227" extrusionOk="0">
                  <a:moveTo>
                    <a:pt x="43" y="227"/>
                  </a:moveTo>
                  <a:cubicBezTo>
                    <a:pt x="42" y="227"/>
                    <a:pt x="42" y="227"/>
                    <a:pt x="42" y="227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1" y="223"/>
                    <a:pt x="0" y="222"/>
                    <a:pt x="1" y="2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7" y="1"/>
                  </a:cubicBezTo>
                  <a:cubicBezTo>
                    <a:pt x="27" y="1"/>
                    <a:pt x="28" y="0"/>
                    <a:pt x="28" y="1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6"/>
                    <a:pt x="70" y="7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4" y="227"/>
                    <a:pt x="44" y="227"/>
                  </a:cubicBezTo>
                  <a:cubicBezTo>
                    <a:pt x="44" y="227"/>
                    <a:pt x="43" y="227"/>
                    <a:pt x="43" y="227"/>
                  </a:cubicBezTo>
                  <a:close/>
                  <a:moveTo>
                    <a:pt x="5" y="219"/>
                  </a:moveTo>
                  <a:cubicBezTo>
                    <a:pt x="41" y="223"/>
                    <a:pt x="41" y="223"/>
                    <a:pt x="41" y="22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5" y="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6823554" y="4063163"/>
              <a:ext cx="673311" cy="226681"/>
            </a:xfrm>
            <a:custGeom>
              <a:avLst/>
              <a:gdLst/>
              <a:ahLst/>
              <a:cxnLst/>
              <a:rect l="l" t="t" r="r" b="b"/>
              <a:pathLst>
                <a:path w="1200" h="404" extrusionOk="0">
                  <a:moveTo>
                    <a:pt x="525" y="86"/>
                  </a:moveTo>
                  <a:lnTo>
                    <a:pt x="525" y="0"/>
                  </a:lnTo>
                  <a:lnTo>
                    <a:pt x="660" y="0"/>
                  </a:lnTo>
                  <a:lnTo>
                    <a:pt x="660" y="86"/>
                  </a:lnTo>
                  <a:lnTo>
                    <a:pt x="1200" y="302"/>
                  </a:lnTo>
                  <a:lnTo>
                    <a:pt x="1200" y="404"/>
                  </a:lnTo>
                  <a:lnTo>
                    <a:pt x="1162" y="404"/>
                  </a:lnTo>
                  <a:lnTo>
                    <a:pt x="1162" y="325"/>
                  </a:lnTo>
                  <a:lnTo>
                    <a:pt x="593" y="197"/>
                  </a:lnTo>
                  <a:lnTo>
                    <a:pt x="37" y="325"/>
                  </a:lnTo>
                  <a:lnTo>
                    <a:pt x="37" y="404"/>
                  </a:lnTo>
                  <a:lnTo>
                    <a:pt x="0" y="404"/>
                  </a:lnTo>
                  <a:lnTo>
                    <a:pt x="0" y="302"/>
                  </a:lnTo>
                  <a:lnTo>
                    <a:pt x="525" y="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45"/>
            <p:cNvSpPr/>
            <p:nvPr/>
          </p:nvSpPr>
          <p:spPr>
            <a:xfrm>
              <a:off x="6820749" y="4060358"/>
              <a:ext cx="678361" cy="232293"/>
            </a:xfrm>
            <a:custGeom>
              <a:avLst/>
              <a:gdLst/>
              <a:ahLst/>
              <a:cxnLst/>
              <a:rect l="l" t="t" r="r" b="b"/>
              <a:pathLst>
                <a:path w="520" h="178" extrusionOk="0">
                  <a:moveTo>
                    <a:pt x="518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7"/>
                    <a:pt x="19" y="178"/>
                    <a:pt x="18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1" y="130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7" y="0"/>
                    <a:pt x="288" y="1"/>
                    <a:pt x="288" y="2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519" y="130"/>
                    <a:pt x="519" y="130"/>
                    <a:pt x="519" y="130"/>
                  </a:cubicBezTo>
                  <a:cubicBezTo>
                    <a:pt x="519" y="130"/>
                    <a:pt x="520" y="131"/>
                    <a:pt x="520" y="132"/>
                  </a:cubicBezTo>
                  <a:cubicBezTo>
                    <a:pt x="520" y="176"/>
                    <a:pt x="520" y="176"/>
                    <a:pt x="520" y="176"/>
                  </a:cubicBezTo>
                  <a:cubicBezTo>
                    <a:pt x="520" y="177"/>
                    <a:pt x="519" y="178"/>
                    <a:pt x="518" y="178"/>
                  </a:cubicBezTo>
                  <a:close/>
                  <a:moveTo>
                    <a:pt x="504" y="174"/>
                  </a:moveTo>
                  <a:cubicBezTo>
                    <a:pt x="516" y="174"/>
                    <a:pt x="516" y="174"/>
                    <a:pt x="516" y="174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286" y="41"/>
                    <a:pt x="286" y="41"/>
                    <a:pt x="286" y="41"/>
                  </a:cubicBezTo>
                  <a:cubicBezTo>
                    <a:pt x="285" y="41"/>
                    <a:pt x="284" y="40"/>
                    <a:pt x="284" y="39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39"/>
                    <a:pt x="230" y="40"/>
                    <a:pt x="229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6" y="142"/>
                    <a:pt x="16" y="141"/>
                    <a:pt x="17" y="140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  <a:moveTo>
                    <a:pt x="228" y="39"/>
                  </a:moveTo>
                  <a:cubicBezTo>
                    <a:pt x="228" y="39"/>
                    <a:pt x="228" y="39"/>
                    <a:pt x="228" y="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7081657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7079412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7496865" y="4260108"/>
              <a:ext cx="63965" cy="6396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0" y="25"/>
                  </a:move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8"/>
                    <a:pt x="38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749406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34"/>
                    <a:pt x="50" y="40"/>
                    <a:pt x="45" y="45"/>
                  </a:cubicBezTo>
                  <a:cubicBezTo>
                    <a:pt x="40" y="50"/>
                    <a:pt x="34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9"/>
                    <a:pt x="38" y="47"/>
                    <a:pt x="43" y="42"/>
                  </a:cubicBezTo>
                  <a:cubicBezTo>
                    <a:pt x="47" y="38"/>
                    <a:pt x="49" y="33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751482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7512576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675678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675454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7" y="53"/>
                  </a:cubicBezTo>
                  <a:close/>
                  <a:moveTo>
                    <a:pt x="27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7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6775300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6772495" y="4275819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8" y="21"/>
                    <a:pt x="21" y="17"/>
                    <a:pt x="21" y="13"/>
                  </a:cubicBezTo>
                  <a:cubicBezTo>
                    <a:pt x="21" y="8"/>
                    <a:pt x="18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7129911" y="4119273"/>
              <a:ext cx="51059" cy="172257"/>
            </a:xfrm>
            <a:custGeom>
              <a:avLst/>
              <a:gdLst/>
              <a:ahLst/>
              <a:cxnLst/>
              <a:rect l="l" t="t" r="r" b="b"/>
              <a:pathLst>
                <a:path w="91" h="307" extrusionOk="0">
                  <a:moveTo>
                    <a:pt x="24" y="307"/>
                  </a:moveTo>
                  <a:lnTo>
                    <a:pt x="68" y="307"/>
                  </a:lnTo>
                  <a:lnTo>
                    <a:pt x="91" y="0"/>
                  </a:lnTo>
                  <a:lnTo>
                    <a:pt x="0" y="0"/>
                  </a:lnTo>
                  <a:lnTo>
                    <a:pt x="24" y="3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7127666" y="4116468"/>
              <a:ext cx="56109" cy="177306"/>
            </a:xfrm>
            <a:custGeom>
              <a:avLst/>
              <a:gdLst/>
              <a:ahLst/>
              <a:cxnLst/>
              <a:rect l="l" t="t" r="r" b="b"/>
              <a:pathLst>
                <a:path w="43" h="136" extrusionOk="0">
                  <a:moveTo>
                    <a:pt x="31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1" y="136"/>
                    <a:pt x="10" y="135"/>
                    <a:pt x="10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4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4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7144499" y="4255058"/>
              <a:ext cx="246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7141694" y="4252253"/>
              <a:ext cx="30299" cy="75748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21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2" y="58"/>
                    <a:pt x="21" y="58"/>
                  </a:cubicBezTo>
                  <a:close/>
                  <a:moveTo>
                    <a:pt x="4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7247740" y="3086858"/>
              <a:ext cx="271008" cy="600371"/>
            </a:xfrm>
            <a:custGeom>
              <a:avLst/>
              <a:gdLst/>
              <a:ahLst/>
              <a:cxnLst/>
              <a:rect l="l" t="t" r="r" b="b"/>
              <a:pathLst>
                <a:path w="208" h="460" extrusionOk="0">
                  <a:moveTo>
                    <a:pt x="82" y="455"/>
                  </a:moveTo>
                  <a:cubicBezTo>
                    <a:pt x="82" y="455"/>
                    <a:pt x="82" y="455"/>
                    <a:pt x="82" y="455"/>
                  </a:cubicBezTo>
                  <a:cubicBezTo>
                    <a:pt x="129" y="460"/>
                    <a:pt x="172" y="425"/>
                    <a:pt x="176" y="378"/>
                  </a:cubicBezTo>
                  <a:cubicBezTo>
                    <a:pt x="176" y="378"/>
                    <a:pt x="176" y="378"/>
                    <a:pt x="176" y="37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8" y="51"/>
                    <a:pt x="173" y="9"/>
                    <a:pt x="126" y="4"/>
                  </a:cubicBezTo>
                  <a:cubicBezTo>
                    <a:pt x="78" y="0"/>
                    <a:pt x="36" y="34"/>
                    <a:pt x="32" y="82"/>
                  </a:cubicBezTo>
                  <a:cubicBezTo>
                    <a:pt x="5" y="362"/>
                    <a:pt x="5" y="362"/>
                    <a:pt x="5" y="362"/>
                  </a:cubicBezTo>
                  <a:cubicBezTo>
                    <a:pt x="0" y="409"/>
                    <a:pt x="35" y="451"/>
                    <a:pt x="8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7244935" y="3082931"/>
              <a:ext cx="276619" cy="601493"/>
            </a:xfrm>
            <a:custGeom>
              <a:avLst/>
              <a:gdLst/>
              <a:ahLst/>
              <a:cxnLst/>
              <a:rect l="l" t="t" r="r" b="b"/>
              <a:pathLst>
                <a:path w="212" h="461" extrusionOk="0">
                  <a:moveTo>
                    <a:pt x="93" y="460"/>
                  </a:moveTo>
                  <a:cubicBezTo>
                    <a:pt x="90" y="460"/>
                    <a:pt x="87" y="460"/>
                    <a:pt x="84" y="460"/>
                  </a:cubicBezTo>
                  <a:cubicBezTo>
                    <a:pt x="36" y="455"/>
                    <a:pt x="0" y="412"/>
                    <a:pt x="5" y="36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6" y="36"/>
                    <a:pt x="79" y="0"/>
                    <a:pt x="128" y="5"/>
                  </a:cubicBezTo>
                  <a:cubicBezTo>
                    <a:pt x="176" y="10"/>
                    <a:pt x="212" y="53"/>
                    <a:pt x="207" y="10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6" y="426"/>
                    <a:pt x="137" y="460"/>
                    <a:pt x="93" y="460"/>
                  </a:cubicBezTo>
                  <a:close/>
                  <a:moveTo>
                    <a:pt x="119" y="9"/>
                  </a:moveTo>
                  <a:cubicBezTo>
                    <a:pt x="77" y="9"/>
                    <a:pt x="40" y="41"/>
                    <a:pt x="36" y="85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5" y="411"/>
                    <a:pt x="38" y="452"/>
                    <a:pt x="84" y="456"/>
                  </a:cubicBezTo>
                  <a:cubicBezTo>
                    <a:pt x="131" y="461"/>
                    <a:pt x="172" y="427"/>
                    <a:pt x="176" y="380"/>
                  </a:cubicBezTo>
                  <a:cubicBezTo>
                    <a:pt x="176" y="380"/>
                    <a:pt x="176" y="380"/>
                    <a:pt x="176" y="380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7" y="55"/>
                    <a:pt x="174" y="14"/>
                    <a:pt x="127" y="9"/>
                  </a:cubicBezTo>
                  <a:cubicBezTo>
                    <a:pt x="125" y="9"/>
                    <a:pt x="122" y="9"/>
                    <a:pt x="1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7221369" y="3082931"/>
              <a:ext cx="269886" cy="601493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82" y="456"/>
                  </a:moveTo>
                  <a:cubicBezTo>
                    <a:pt x="82" y="456"/>
                    <a:pt x="82" y="456"/>
                    <a:pt x="82" y="456"/>
                  </a:cubicBezTo>
                  <a:cubicBezTo>
                    <a:pt x="129" y="461"/>
                    <a:pt x="171" y="426"/>
                    <a:pt x="176" y="37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7" y="51"/>
                    <a:pt x="172" y="10"/>
                    <a:pt x="125" y="5"/>
                  </a:cubicBezTo>
                  <a:cubicBezTo>
                    <a:pt x="78" y="0"/>
                    <a:pt x="36" y="35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0" y="409"/>
                    <a:pt x="35" y="452"/>
                    <a:pt x="82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7218563" y="3084053"/>
              <a:ext cx="275497" cy="597566"/>
            </a:xfrm>
            <a:custGeom>
              <a:avLst/>
              <a:gdLst/>
              <a:ahLst/>
              <a:cxnLst/>
              <a:rect l="l" t="t" r="r" b="b"/>
              <a:pathLst>
                <a:path w="211" h="458" extrusionOk="0">
                  <a:moveTo>
                    <a:pt x="92" y="457"/>
                  </a:moveTo>
                  <a:cubicBezTo>
                    <a:pt x="89" y="457"/>
                    <a:pt x="86" y="457"/>
                    <a:pt x="84" y="457"/>
                  </a:cubicBezTo>
                  <a:cubicBezTo>
                    <a:pt x="35" y="452"/>
                    <a:pt x="0" y="409"/>
                    <a:pt x="4" y="36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58"/>
                    <a:pt x="45" y="37"/>
                    <a:pt x="63" y="22"/>
                  </a:cubicBezTo>
                  <a:cubicBezTo>
                    <a:pt x="81" y="7"/>
                    <a:pt x="104" y="0"/>
                    <a:pt x="127" y="2"/>
                  </a:cubicBezTo>
                  <a:cubicBezTo>
                    <a:pt x="176" y="7"/>
                    <a:pt x="211" y="50"/>
                    <a:pt x="207" y="98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75" y="423"/>
                    <a:pt x="137" y="457"/>
                    <a:pt x="92" y="457"/>
                  </a:cubicBezTo>
                  <a:close/>
                  <a:moveTo>
                    <a:pt x="84" y="453"/>
                  </a:moveTo>
                  <a:cubicBezTo>
                    <a:pt x="130" y="458"/>
                    <a:pt x="171" y="424"/>
                    <a:pt x="176" y="377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207" y="51"/>
                    <a:pt x="173" y="10"/>
                    <a:pt x="127" y="6"/>
                  </a:cubicBezTo>
                  <a:cubicBezTo>
                    <a:pt x="105" y="4"/>
                    <a:pt x="83" y="11"/>
                    <a:pt x="66" y="25"/>
                  </a:cubicBezTo>
                  <a:cubicBezTo>
                    <a:pt x="48" y="39"/>
                    <a:pt x="37" y="59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4" y="408"/>
                    <a:pt x="38" y="449"/>
                    <a:pt x="84" y="4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45"/>
            <p:cNvSpPr/>
            <p:nvPr/>
          </p:nvSpPr>
          <p:spPr>
            <a:xfrm>
              <a:off x="6818504" y="3713040"/>
              <a:ext cx="571193" cy="142518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16" y="98"/>
                  </a:moveTo>
                  <a:cubicBezTo>
                    <a:pt x="418" y="109"/>
                    <a:pt x="418" y="109"/>
                    <a:pt x="418" y="109"/>
                  </a:cubicBezTo>
                  <a:cubicBezTo>
                    <a:pt x="427" y="109"/>
                    <a:pt x="435" y="101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8" y="19"/>
                    <a:pt x="430" y="11"/>
                    <a:pt x="421" y="10"/>
                  </a:cubicBezTo>
                  <a:cubicBezTo>
                    <a:pt x="421" y="10"/>
                    <a:pt x="421" y="10"/>
                    <a:pt x="421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2" y="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90"/>
                    <a:pt x="7" y="98"/>
                    <a:pt x="16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45"/>
            <p:cNvSpPr/>
            <p:nvPr/>
          </p:nvSpPr>
          <p:spPr>
            <a:xfrm>
              <a:off x="6815699" y="3709113"/>
              <a:ext cx="575120" cy="148690"/>
            </a:xfrm>
            <a:custGeom>
              <a:avLst/>
              <a:gdLst/>
              <a:ahLst/>
              <a:cxnLst/>
              <a:rect l="l" t="t" r="r" b="b"/>
              <a:pathLst>
                <a:path w="441" h="114" extrusionOk="0">
                  <a:moveTo>
                    <a:pt x="420" y="114"/>
                  </a:moveTo>
                  <a:cubicBezTo>
                    <a:pt x="420" y="114"/>
                    <a:pt x="420" y="114"/>
                    <a:pt x="420" y="114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8" y="103"/>
                    <a:pt x="0" y="94"/>
                    <a:pt x="0" y="8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9"/>
                    <a:pt x="11" y="0"/>
                    <a:pt x="22" y="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8" y="12"/>
                    <a:pt x="433" y="14"/>
                    <a:pt x="436" y="17"/>
                  </a:cubicBezTo>
                  <a:cubicBezTo>
                    <a:pt x="440" y="21"/>
                    <a:pt x="441" y="26"/>
                    <a:pt x="441" y="31"/>
                  </a:cubicBezTo>
                  <a:cubicBezTo>
                    <a:pt x="439" y="95"/>
                    <a:pt x="439" y="95"/>
                    <a:pt x="439" y="95"/>
                  </a:cubicBezTo>
                  <a:cubicBezTo>
                    <a:pt x="439" y="100"/>
                    <a:pt x="437" y="105"/>
                    <a:pt x="433" y="108"/>
                  </a:cubicBezTo>
                  <a:cubicBezTo>
                    <a:pt x="430" y="112"/>
                    <a:pt x="425" y="114"/>
                    <a:pt x="420" y="114"/>
                  </a:cubicBezTo>
                  <a:close/>
                  <a:moveTo>
                    <a:pt x="18" y="99"/>
                  </a:moveTo>
                  <a:cubicBezTo>
                    <a:pt x="420" y="110"/>
                    <a:pt x="420" y="110"/>
                    <a:pt x="420" y="110"/>
                  </a:cubicBezTo>
                  <a:cubicBezTo>
                    <a:pt x="424" y="110"/>
                    <a:pt x="428" y="108"/>
                    <a:pt x="431" y="106"/>
                  </a:cubicBezTo>
                  <a:cubicBezTo>
                    <a:pt x="433" y="103"/>
                    <a:pt x="435" y="99"/>
                    <a:pt x="435" y="95"/>
                  </a:cubicBezTo>
                  <a:cubicBezTo>
                    <a:pt x="437" y="31"/>
                    <a:pt x="437" y="31"/>
                    <a:pt x="437" y="31"/>
                  </a:cubicBezTo>
                  <a:cubicBezTo>
                    <a:pt x="437" y="27"/>
                    <a:pt x="436" y="23"/>
                    <a:pt x="433" y="20"/>
                  </a:cubicBezTo>
                  <a:cubicBezTo>
                    <a:pt x="431" y="17"/>
                    <a:pt x="427" y="16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3" y="4"/>
                    <a:pt x="6" y="11"/>
                    <a:pt x="6" y="19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92"/>
                    <a:pt x="10" y="99"/>
                    <a:pt x="18" y="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7036208" y="3716968"/>
              <a:ext cx="353488" cy="138590"/>
            </a:xfrm>
            <a:custGeom>
              <a:avLst/>
              <a:gdLst/>
              <a:ahLst/>
              <a:cxnLst/>
              <a:rect l="l" t="t" r="r" b="b"/>
              <a:pathLst>
                <a:path w="271" h="106" extrusionOk="0">
                  <a:moveTo>
                    <a:pt x="251" y="105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8" y="98"/>
                    <a:pt x="0" y="90"/>
                    <a:pt x="1" y="8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7"/>
                    <a:pt x="11" y="0"/>
                    <a:pt x="20" y="0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63" y="8"/>
                    <a:pt x="271" y="15"/>
                    <a:pt x="270" y="25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8"/>
                    <a:pt x="260" y="106"/>
                    <a:pt x="25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7035086" y="3714724"/>
              <a:ext cx="357417" cy="141957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252" y="109"/>
                  </a:moveTo>
                  <a:cubicBezTo>
                    <a:pt x="252" y="109"/>
                    <a:pt x="252" y="109"/>
                    <a:pt x="252" y="109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3" y="102"/>
                    <a:pt x="8" y="100"/>
                    <a:pt x="5" y="96"/>
                  </a:cubicBezTo>
                  <a:cubicBezTo>
                    <a:pt x="1" y="92"/>
                    <a:pt x="0" y="88"/>
                    <a:pt x="0" y="8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3"/>
                    <a:pt x="4" y="9"/>
                    <a:pt x="8" y="5"/>
                  </a:cubicBezTo>
                  <a:cubicBezTo>
                    <a:pt x="11" y="2"/>
                    <a:pt x="16" y="0"/>
                    <a:pt x="21" y="0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65" y="8"/>
                    <a:pt x="274" y="16"/>
                    <a:pt x="273" y="27"/>
                  </a:cubicBezTo>
                  <a:cubicBezTo>
                    <a:pt x="271" y="91"/>
                    <a:pt x="271" y="91"/>
                    <a:pt x="271" y="91"/>
                  </a:cubicBezTo>
                  <a:cubicBezTo>
                    <a:pt x="271" y="96"/>
                    <a:pt x="269" y="101"/>
                    <a:pt x="265" y="104"/>
                  </a:cubicBezTo>
                  <a:cubicBezTo>
                    <a:pt x="262" y="108"/>
                    <a:pt x="257" y="109"/>
                    <a:pt x="252" y="109"/>
                  </a:cubicBezTo>
                  <a:close/>
                  <a:moveTo>
                    <a:pt x="21" y="4"/>
                  </a:moveTo>
                  <a:cubicBezTo>
                    <a:pt x="17" y="4"/>
                    <a:pt x="13" y="5"/>
                    <a:pt x="11" y="8"/>
                  </a:cubicBezTo>
                  <a:cubicBezTo>
                    <a:pt x="8" y="11"/>
                    <a:pt x="6" y="14"/>
                    <a:pt x="6" y="18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7"/>
                    <a:pt x="5" y="90"/>
                    <a:pt x="8" y="93"/>
                  </a:cubicBezTo>
                  <a:cubicBezTo>
                    <a:pt x="11" y="96"/>
                    <a:pt x="14" y="98"/>
                    <a:pt x="18" y="98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56" y="106"/>
                    <a:pt x="260" y="104"/>
                    <a:pt x="263" y="101"/>
                  </a:cubicBezTo>
                  <a:cubicBezTo>
                    <a:pt x="266" y="99"/>
                    <a:pt x="267" y="95"/>
                    <a:pt x="267" y="91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70" y="19"/>
                    <a:pt x="263" y="12"/>
                    <a:pt x="255" y="11"/>
                  </a:cubicBezTo>
                  <a:cubicBezTo>
                    <a:pt x="21" y="4"/>
                    <a:pt x="21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6683842" y="4185482"/>
              <a:ext cx="249125" cy="142518"/>
            </a:xfrm>
            <a:custGeom>
              <a:avLst/>
              <a:gdLst/>
              <a:ahLst/>
              <a:cxnLst/>
              <a:rect l="l" t="t" r="r" b="b"/>
              <a:pathLst>
                <a:path w="191" h="109" extrusionOk="0">
                  <a:moveTo>
                    <a:pt x="93" y="11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73" y="61"/>
                    <a:pt x="66" y="67"/>
                  </a:cubicBezTo>
                  <a:cubicBezTo>
                    <a:pt x="59" y="73"/>
                    <a:pt x="16" y="92"/>
                    <a:pt x="8" y="95"/>
                  </a:cubicBezTo>
                  <a:cubicBezTo>
                    <a:pt x="0" y="98"/>
                    <a:pt x="14" y="107"/>
                    <a:pt x="32" y="108"/>
                  </a:cubicBezTo>
                  <a:cubicBezTo>
                    <a:pt x="51" y="108"/>
                    <a:pt x="86" y="109"/>
                    <a:pt x="98" y="106"/>
                  </a:cubicBezTo>
                  <a:cubicBezTo>
                    <a:pt x="109" y="103"/>
                    <a:pt x="132" y="86"/>
                    <a:pt x="137" y="85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63" y="90"/>
                    <a:pt x="171" y="88"/>
                  </a:cubicBezTo>
                  <a:cubicBezTo>
                    <a:pt x="179" y="86"/>
                    <a:pt x="191" y="76"/>
                    <a:pt x="191" y="76"/>
                  </a:cubicBezTo>
                  <a:cubicBezTo>
                    <a:pt x="187" y="62"/>
                    <a:pt x="182" y="49"/>
                    <a:pt x="176" y="35"/>
                  </a:cubicBezTo>
                  <a:cubicBezTo>
                    <a:pt x="172" y="29"/>
                    <a:pt x="167" y="23"/>
                    <a:pt x="162" y="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93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6687769" y="4183238"/>
              <a:ext cx="249125" cy="145885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55" y="112"/>
                  </a:moveTo>
                  <a:cubicBezTo>
                    <a:pt x="46" y="112"/>
                    <a:pt x="36" y="112"/>
                    <a:pt x="29" y="112"/>
                  </a:cubicBezTo>
                  <a:cubicBezTo>
                    <a:pt x="15" y="111"/>
                    <a:pt x="1" y="105"/>
                    <a:pt x="1" y="100"/>
                  </a:cubicBezTo>
                  <a:cubicBezTo>
                    <a:pt x="0" y="99"/>
                    <a:pt x="0" y="96"/>
                    <a:pt x="4" y="95"/>
                  </a:cubicBezTo>
                  <a:cubicBezTo>
                    <a:pt x="13" y="91"/>
                    <a:pt x="55" y="73"/>
                    <a:pt x="62" y="68"/>
                  </a:cubicBezTo>
                  <a:cubicBezTo>
                    <a:pt x="67" y="63"/>
                    <a:pt x="81" y="37"/>
                    <a:pt x="86" y="27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9" y="11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5" y="0"/>
                    <a:pt x="146" y="1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6" y="23"/>
                    <a:pt x="171" y="30"/>
                    <a:pt x="174" y="36"/>
                  </a:cubicBezTo>
                  <a:cubicBezTo>
                    <a:pt x="180" y="50"/>
                    <a:pt x="186" y="63"/>
                    <a:pt x="190" y="77"/>
                  </a:cubicBezTo>
                  <a:cubicBezTo>
                    <a:pt x="191" y="78"/>
                    <a:pt x="190" y="79"/>
                    <a:pt x="190" y="79"/>
                  </a:cubicBezTo>
                  <a:cubicBezTo>
                    <a:pt x="189" y="80"/>
                    <a:pt x="176" y="90"/>
                    <a:pt x="168" y="92"/>
                  </a:cubicBezTo>
                  <a:cubicBezTo>
                    <a:pt x="160" y="94"/>
                    <a:pt x="139" y="101"/>
                    <a:pt x="139" y="102"/>
                  </a:cubicBezTo>
                  <a:cubicBezTo>
                    <a:pt x="138" y="102"/>
                    <a:pt x="138" y="102"/>
                    <a:pt x="137" y="101"/>
                  </a:cubicBezTo>
                  <a:cubicBezTo>
                    <a:pt x="137" y="101"/>
                    <a:pt x="136" y="101"/>
                    <a:pt x="136" y="100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0" y="91"/>
                    <a:pt x="126" y="93"/>
                    <a:pt x="122" y="96"/>
                  </a:cubicBezTo>
                  <a:cubicBezTo>
                    <a:pt x="113" y="101"/>
                    <a:pt x="102" y="108"/>
                    <a:pt x="95" y="110"/>
                  </a:cubicBezTo>
                  <a:cubicBezTo>
                    <a:pt x="87" y="111"/>
                    <a:pt x="71" y="112"/>
                    <a:pt x="55" y="112"/>
                  </a:cubicBezTo>
                  <a:close/>
                  <a:moveTo>
                    <a:pt x="91" y="15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0"/>
                    <a:pt x="71" y="65"/>
                    <a:pt x="64" y="71"/>
                  </a:cubicBezTo>
                  <a:cubicBezTo>
                    <a:pt x="57" y="77"/>
                    <a:pt x="13" y="96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5" y="101"/>
                    <a:pt x="14" y="107"/>
                    <a:pt x="30" y="108"/>
                  </a:cubicBezTo>
                  <a:cubicBezTo>
                    <a:pt x="50" y="108"/>
                    <a:pt x="83" y="108"/>
                    <a:pt x="94" y="106"/>
                  </a:cubicBezTo>
                  <a:cubicBezTo>
                    <a:pt x="101" y="104"/>
                    <a:pt x="111" y="98"/>
                    <a:pt x="120" y="92"/>
                  </a:cubicBezTo>
                  <a:cubicBezTo>
                    <a:pt x="127" y="88"/>
                    <a:pt x="131" y="85"/>
                    <a:pt x="134" y="85"/>
                  </a:cubicBezTo>
                  <a:cubicBezTo>
                    <a:pt x="135" y="85"/>
                    <a:pt x="136" y="85"/>
                    <a:pt x="136" y="86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45" y="95"/>
                    <a:pt x="161" y="89"/>
                    <a:pt x="167" y="88"/>
                  </a:cubicBezTo>
                  <a:cubicBezTo>
                    <a:pt x="173" y="86"/>
                    <a:pt x="183" y="80"/>
                    <a:pt x="186" y="77"/>
                  </a:cubicBezTo>
                  <a:cubicBezTo>
                    <a:pt x="182" y="64"/>
                    <a:pt x="177" y="51"/>
                    <a:pt x="171" y="38"/>
                  </a:cubicBezTo>
                  <a:cubicBezTo>
                    <a:pt x="167" y="32"/>
                    <a:pt x="163" y="26"/>
                    <a:pt x="157" y="21"/>
                  </a:cubicBezTo>
                  <a:cubicBezTo>
                    <a:pt x="143" y="4"/>
                    <a:pt x="143" y="4"/>
                    <a:pt x="143" y="4"/>
                  </a:cubicBezTo>
                  <a:lnTo>
                    <a:pt x="91" y="15"/>
                  </a:ln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6498681" y="3463914"/>
              <a:ext cx="749060" cy="754673"/>
            </a:xfrm>
            <a:custGeom>
              <a:avLst/>
              <a:gdLst/>
              <a:ahLst/>
              <a:cxnLst/>
              <a:rect l="l" t="t" r="r" b="b"/>
              <a:pathLst>
                <a:path w="574" h="578" extrusionOk="0">
                  <a:moveTo>
                    <a:pt x="354" y="0"/>
                  </a:moveTo>
                  <a:cubicBezTo>
                    <a:pt x="321" y="20"/>
                    <a:pt x="321" y="20"/>
                    <a:pt x="321" y="2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" y="82"/>
                    <a:pt x="13" y="97"/>
                  </a:cubicBezTo>
                  <a:cubicBezTo>
                    <a:pt x="0" y="112"/>
                    <a:pt x="5" y="125"/>
                    <a:pt x="16" y="143"/>
                  </a:cubicBezTo>
                  <a:cubicBezTo>
                    <a:pt x="27" y="162"/>
                    <a:pt x="217" y="578"/>
                    <a:pt x="217" y="578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412" y="214"/>
                    <a:pt x="456" y="206"/>
                  </a:cubicBezTo>
                  <a:cubicBezTo>
                    <a:pt x="499" y="198"/>
                    <a:pt x="554" y="152"/>
                    <a:pt x="564" y="117"/>
                  </a:cubicBezTo>
                  <a:cubicBezTo>
                    <a:pt x="574" y="81"/>
                    <a:pt x="529" y="25"/>
                    <a:pt x="529" y="25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6494753" y="3461109"/>
              <a:ext cx="755232" cy="759721"/>
            </a:xfrm>
            <a:custGeom>
              <a:avLst/>
              <a:gdLst/>
              <a:ahLst/>
              <a:cxnLst/>
              <a:rect l="l" t="t" r="r" b="b"/>
              <a:pathLst>
                <a:path w="579" h="582" extrusionOk="0">
                  <a:moveTo>
                    <a:pt x="220" y="582"/>
                  </a:moveTo>
                  <a:cubicBezTo>
                    <a:pt x="219" y="582"/>
                    <a:pt x="219" y="581"/>
                    <a:pt x="218" y="581"/>
                  </a:cubicBezTo>
                  <a:cubicBezTo>
                    <a:pt x="216" y="576"/>
                    <a:pt x="28" y="165"/>
                    <a:pt x="17" y="146"/>
                  </a:cubicBezTo>
                  <a:cubicBezTo>
                    <a:pt x="7" y="129"/>
                    <a:pt x="0" y="114"/>
                    <a:pt x="14" y="98"/>
                  </a:cubicBezTo>
                  <a:cubicBezTo>
                    <a:pt x="27" y="83"/>
                    <a:pt x="230" y="45"/>
                    <a:pt x="253" y="41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357" y="0"/>
                    <a:pt x="357" y="0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3" y="25"/>
                    <a:pt x="533" y="25"/>
                    <a:pt x="533" y="25"/>
                  </a:cubicBezTo>
                  <a:cubicBezTo>
                    <a:pt x="535" y="28"/>
                    <a:pt x="579" y="83"/>
                    <a:pt x="569" y="119"/>
                  </a:cubicBezTo>
                  <a:cubicBezTo>
                    <a:pt x="559" y="156"/>
                    <a:pt x="503" y="202"/>
                    <a:pt x="459" y="210"/>
                  </a:cubicBezTo>
                  <a:cubicBezTo>
                    <a:pt x="418" y="218"/>
                    <a:pt x="201" y="175"/>
                    <a:pt x="170" y="169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1" y="564"/>
                    <a:pt x="301" y="564"/>
                    <a:pt x="301" y="565"/>
                  </a:cubicBezTo>
                  <a:cubicBezTo>
                    <a:pt x="300" y="565"/>
                    <a:pt x="300" y="566"/>
                    <a:pt x="299" y="566"/>
                  </a:cubicBezTo>
                  <a:cubicBezTo>
                    <a:pt x="220" y="582"/>
                    <a:pt x="220" y="582"/>
                    <a:pt x="220" y="582"/>
                  </a:cubicBezTo>
                  <a:close/>
                  <a:moveTo>
                    <a:pt x="357" y="4"/>
                  </a:moveTo>
                  <a:cubicBezTo>
                    <a:pt x="325" y="24"/>
                    <a:pt x="325" y="24"/>
                    <a:pt x="325" y="24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164" y="61"/>
                    <a:pt x="26" y="90"/>
                    <a:pt x="17" y="100"/>
                  </a:cubicBezTo>
                  <a:cubicBezTo>
                    <a:pt x="6" y="114"/>
                    <a:pt x="9" y="125"/>
                    <a:pt x="20" y="144"/>
                  </a:cubicBezTo>
                  <a:cubicBezTo>
                    <a:pt x="31" y="163"/>
                    <a:pt x="207" y="546"/>
                    <a:pt x="221" y="577"/>
                  </a:cubicBezTo>
                  <a:cubicBezTo>
                    <a:pt x="296" y="562"/>
                    <a:pt x="296" y="562"/>
                    <a:pt x="296" y="562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6"/>
                    <a:pt x="165" y="165"/>
                    <a:pt x="165" y="165"/>
                  </a:cubicBezTo>
                  <a:cubicBezTo>
                    <a:pt x="166" y="164"/>
                    <a:pt x="166" y="164"/>
                    <a:pt x="167" y="164"/>
                  </a:cubicBezTo>
                  <a:cubicBezTo>
                    <a:pt x="170" y="165"/>
                    <a:pt x="416" y="214"/>
                    <a:pt x="458" y="206"/>
                  </a:cubicBezTo>
                  <a:cubicBezTo>
                    <a:pt x="501" y="199"/>
                    <a:pt x="556" y="153"/>
                    <a:pt x="565" y="118"/>
                  </a:cubicBezTo>
                  <a:cubicBezTo>
                    <a:pt x="574" y="86"/>
                    <a:pt x="535" y="35"/>
                    <a:pt x="531" y="29"/>
                  </a:cubicBezTo>
                  <a:lnTo>
                    <a:pt x="357" y="4"/>
                  </a:lnTo>
                  <a:close/>
                  <a:moveTo>
                    <a:pt x="324" y="22"/>
                  </a:moveTo>
                  <a:cubicBezTo>
                    <a:pt x="324" y="22"/>
                    <a:pt x="324" y="22"/>
                    <a:pt x="32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6635588" y="3624387"/>
              <a:ext cx="83603" cy="71820"/>
            </a:xfrm>
            <a:custGeom>
              <a:avLst/>
              <a:gdLst/>
              <a:ahLst/>
              <a:cxnLst/>
              <a:rect l="l" t="t" r="r" b="b"/>
              <a:pathLst>
                <a:path w="64" h="55" extrusionOk="0">
                  <a:moveTo>
                    <a:pt x="61" y="55"/>
                  </a:moveTo>
                  <a:cubicBezTo>
                    <a:pt x="61" y="55"/>
                    <a:pt x="60" y="55"/>
                    <a:pt x="60" y="54"/>
                  </a:cubicBezTo>
                  <a:cubicBezTo>
                    <a:pt x="51" y="28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54" y="25"/>
                    <a:pt x="63" y="53"/>
                  </a:cubicBezTo>
                  <a:cubicBezTo>
                    <a:pt x="64" y="54"/>
                    <a:pt x="63" y="55"/>
                    <a:pt x="62" y="55"/>
                  </a:cubicBezTo>
                  <a:lnTo>
                    <a:pt x="61" y="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6953727" y="3021211"/>
              <a:ext cx="343389" cy="484223"/>
            </a:xfrm>
            <a:custGeom>
              <a:avLst/>
              <a:gdLst/>
              <a:ahLst/>
              <a:cxnLst/>
              <a:rect l="l" t="t" r="r" b="b"/>
              <a:pathLst>
                <a:path w="612" h="863" extrusionOk="0">
                  <a:moveTo>
                    <a:pt x="612" y="24"/>
                  </a:moveTo>
                  <a:lnTo>
                    <a:pt x="363" y="0"/>
                  </a:lnTo>
                  <a:lnTo>
                    <a:pt x="0" y="821"/>
                  </a:lnTo>
                  <a:lnTo>
                    <a:pt x="240" y="863"/>
                  </a:lnTo>
                  <a:lnTo>
                    <a:pt x="612" y="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45"/>
            <p:cNvSpPr/>
            <p:nvPr/>
          </p:nvSpPr>
          <p:spPr>
            <a:xfrm>
              <a:off x="6951483" y="3018966"/>
              <a:ext cx="348439" cy="489275"/>
            </a:xfrm>
            <a:custGeom>
              <a:avLst/>
              <a:gdLst/>
              <a:ahLst/>
              <a:cxnLst/>
              <a:rect l="l" t="t" r="r" b="b"/>
              <a:pathLst>
                <a:path w="267" h="375" extrusionOk="0">
                  <a:moveTo>
                    <a:pt x="105" y="375"/>
                  </a:moveTo>
                  <a:cubicBezTo>
                    <a:pt x="104" y="375"/>
                    <a:pt x="104" y="375"/>
                    <a:pt x="104" y="375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1" y="357"/>
                    <a:pt x="1" y="356"/>
                    <a:pt x="0" y="356"/>
                  </a:cubicBezTo>
                  <a:cubicBezTo>
                    <a:pt x="0" y="355"/>
                    <a:pt x="0" y="355"/>
                    <a:pt x="0" y="354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0"/>
                    <a:pt x="157" y="0"/>
                    <a:pt x="158" y="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6" y="10"/>
                    <a:pt x="266" y="11"/>
                  </a:cubicBezTo>
                  <a:cubicBezTo>
                    <a:pt x="267" y="11"/>
                    <a:pt x="267" y="12"/>
                    <a:pt x="266" y="12"/>
                  </a:cubicBezTo>
                  <a:cubicBezTo>
                    <a:pt x="107" y="374"/>
                    <a:pt x="107" y="374"/>
                    <a:pt x="107" y="374"/>
                  </a:cubicBezTo>
                  <a:cubicBezTo>
                    <a:pt x="106" y="374"/>
                    <a:pt x="105" y="375"/>
                    <a:pt x="105" y="375"/>
                  </a:cubicBezTo>
                  <a:close/>
                  <a:moveTo>
                    <a:pt x="5" y="353"/>
                  </a:moveTo>
                  <a:cubicBezTo>
                    <a:pt x="103" y="371"/>
                    <a:pt x="103" y="371"/>
                    <a:pt x="103" y="371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159" y="4"/>
                    <a:pt x="159" y="4"/>
                    <a:pt x="159" y="4"/>
                  </a:cubicBezTo>
                  <a:lnTo>
                    <a:pt x="5" y="3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6824676" y="2992595"/>
              <a:ext cx="364150" cy="524624"/>
            </a:xfrm>
            <a:custGeom>
              <a:avLst/>
              <a:gdLst/>
              <a:ahLst/>
              <a:cxnLst/>
              <a:rect l="l" t="t" r="r" b="b"/>
              <a:pathLst>
                <a:path w="279" h="402" extrusionOk="0">
                  <a:moveTo>
                    <a:pt x="257" y="55"/>
                  </a:moveTo>
                  <a:cubicBezTo>
                    <a:pt x="257" y="55"/>
                    <a:pt x="101" y="370"/>
                    <a:pt x="99" y="375"/>
                  </a:cubicBezTo>
                  <a:cubicBezTo>
                    <a:pt x="97" y="380"/>
                    <a:pt x="53" y="393"/>
                    <a:pt x="43" y="395"/>
                  </a:cubicBezTo>
                  <a:cubicBezTo>
                    <a:pt x="33" y="397"/>
                    <a:pt x="0" y="402"/>
                    <a:pt x="0" y="402"/>
                  </a:cubicBezTo>
                  <a:cubicBezTo>
                    <a:pt x="56" y="364"/>
                    <a:pt x="56" y="364"/>
                    <a:pt x="56" y="364"/>
                  </a:cubicBezTo>
                  <a:cubicBezTo>
                    <a:pt x="95" y="263"/>
                    <a:pt x="95" y="263"/>
                    <a:pt x="95" y="263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136" y="105"/>
                    <a:pt x="156" y="59"/>
                  </a:cubicBezTo>
                  <a:cubicBezTo>
                    <a:pt x="175" y="14"/>
                    <a:pt x="183" y="2"/>
                    <a:pt x="203" y="1"/>
                  </a:cubicBezTo>
                  <a:cubicBezTo>
                    <a:pt x="222" y="0"/>
                    <a:pt x="279" y="4"/>
                    <a:pt x="279" y="4"/>
                  </a:cubicBezTo>
                  <a:lnTo>
                    <a:pt x="257" y="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6822432" y="2989789"/>
              <a:ext cx="369199" cy="530235"/>
            </a:xfrm>
            <a:custGeom>
              <a:avLst/>
              <a:gdLst/>
              <a:ahLst/>
              <a:cxnLst/>
              <a:rect l="l" t="t" r="r" b="b"/>
              <a:pathLst>
                <a:path w="283" h="406" extrusionOk="0">
                  <a:moveTo>
                    <a:pt x="2" y="406"/>
                  </a:moveTo>
                  <a:cubicBezTo>
                    <a:pt x="2" y="406"/>
                    <a:pt x="1" y="405"/>
                    <a:pt x="0" y="404"/>
                  </a:cubicBezTo>
                  <a:cubicBezTo>
                    <a:pt x="0" y="403"/>
                    <a:pt x="0" y="403"/>
                    <a:pt x="1" y="402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8" y="242"/>
                    <a:pt x="47" y="241"/>
                    <a:pt x="47" y="241"/>
                  </a:cubicBezTo>
                  <a:cubicBezTo>
                    <a:pt x="47" y="240"/>
                    <a:pt x="47" y="239"/>
                    <a:pt x="47" y="239"/>
                  </a:cubicBezTo>
                  <a:cubicBezTo>
                    <a:pt x="48" y="238"/>
                    <a:pt x="136" y="105"/>
                    <a:pt x="156" y="61"/>
                  </a:cubicBezTo>
                  <a:cubicBezTo>
                    <a:pt x="176" y="15"/>
                    <a:pt x="184" y="2"/>
                    <a:pt x="205" y="1"/>
                  </a:cubicBezTo>
                  <a:cubicBezTo>
                    <a:pt x="224" y="0"/>
                    <a:pt x="279" y="4"/>
                    <a:pt x="281" y="4"/>
                  </a:cubicBezTo>
                  <a:cubicBezTo>
                    <a:pt x="281" y="4"/>
                    <a:pt x="282" y="4"/>
                    <a:pt x="282" y="5"/>
                  </a:cubicBezTo>
                  <a:cubicBezTo>
                    <a:pt x="283" y="6"/>
                    <a:pt x="283" y="6"/>
                    <a:pt x="283" y="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9" y="61"/>
                    <a:pt x="105" y="373"/>
                    <a:pt x="103" y="378"/>
                  </a:cubicBezTo>
                  <a:cubicBezTo>
                    <a:pt x="100" y="384"/>
                    <a:pt x="51" y="398"/>
                    <a:pt x="45" y="399"/>
                  </a:cubicBezTo>
                  <a:cubicBezTo>
                    <a:pt x="35" y="401"/>
                    <a:pt x="3" y="406"/>
                    <a:pt x="3" y="406"/>
                  </a:cubicBezTo>
                  <a:lnTo>
                    <a:pt x="2" y="406"/>
                  </a:lnTo>
                  <a:close/>
                  <a:moveTo>
                    <a:pt x="52" y="239"/>
                  </a:moveTo>
                  <a:cubicBezTo>
                    <a:pt x="98" y="263"/>
                    <a:pt x="98" y="263"/>
                    <a:pt x="98" y="263"/>
                  </a:cubicBezTo>
                  <a:cubicBezTo>
                    <a:pt x="99" y="263"/>
                    <a:pt x="99" y="264"/>
                    <a:pt x="99" y="265"/>
                  </a:cubicBezTo>
                  <a:cubicBezTo>
                    <a:pt x="59" y="367"/>
                    <a:pt x="59" y="367"/>
                    <a:pt x="59" y="367"/>
                  </a:cubicBezTo>
                  <a:cubicBezTo>
                    <a:pt x="59" y="367"/>
                    <a:pt x="59" y="368"/>
                    <a:pt x="59" y="368"/>
                  </a:cubicBezTo>
                  <a:cubicBezTo>
                    <a:pt x="11" y="400"/>
                    <a:pt x="11" y="400"/>
                    <a:pt x="11" y="400"/>
                  </a:cubicBezTo>
                  <a:cubicBezTo>
                    <a:pt x="21" y="399"/>
                    <a:pt x="38" y="396"/>
                    <a:pt x="44" y="395"/>
                  </a:cubicBezTo>
                  <a:cubicBezTo>
                    <a:pt x="56" y="392"/>
                    <a:pt x="96" y="380"/>
                    <a:pt x="99" y="376"/>
                  </a:cubicBezTo>
                  <a:cubicBezTo>
                    <a:pt x="101" y="371"/>
                    <a:pt x="250" y="69"/>
                    <a:pt x="257" y="56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66" y="7"/>
                    <a:pt x="222" y="4"/>
                    <a:pt x="205" y="5"/>
                  </a:cubicBezTo>
                  <a:cubicBezTo>
                    <a:pt x="186" y="6"/>
                    <a:pt x="179" y="17"/>
                    <a:pt x="159" y="62"/>
                  </a:cubicBezTo>
                  <a:cubicBezTo>
                    <a:pt x="141" y="104"/>
                    <a:pt x="63" y="223"/>
                    <a:pt x="52" y="239"/>
                  </a:cubicBezTo>
                  <a:close/>
                  <a:moveTo>
                    <a:pt x="259" y="57"/>
                  </a:moveTo>
                  <a:cubicBezTo>
                    <a:pt x="259" y="57"/>
                    <a:pt x="259" y="57"/>
                    <a:pt x="259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6996932" y="3125574"/>
              <a:ext cx="173378" cy="343391"/>
            </a:xfrm>
            <a:custGeom>
              <a:avLst/>
              <a:gdLst/>
              <a:ahLst/>
              <a:cxnLst/>
              <a:rect l="l" t="t" r="r" b="b"/>
              <a:pathLst>
                <a:path w="133" h="263" extrusionOk="0">
                  <a:moveTo>
                    <a:pt x="103" y="19"/>
                  </a:move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2" y="228"/>
                    <a:pt x="1" y="232"/>
                  </a:cubicBezTo>
                  <a:cubicBezTo>
                    <a:pt x="0" y="236"/>
                    <a:pt x="9" y="263"/>
                    <a:pt x="9" y="263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03" y="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6994126" y="3123330"/>
              <a:ext cx="178989" cy="348440"/>
            </a:xfrm>
            <a:custGeom>
              <a:avLst/>
              <a:gdLst/>
              <a:ahLst/>
              <a:cxnLst/>
              <a:rect l="l" t="t" r="r" b="b"/>
              <a:pathLst>
                <a:path w="137" h="267" extrusionOk="0">
                  <a:moveTo>
                    <a:pt x="11" y="267"/>
                  </a:moveTo>
                  <a:cubicBezTo>
                    <a:pt x="10" y="267"/>
                    <a:pt x="10" y="267"/>
                    <a:pt x="10" y="267"/>
                  </a:cubicBezTo>
                  <a:cubicBezTo>
                    <a:pt x="9" y="267"/>
                    <a:pt x="9" y="266"/>
                    <a:pt x="9" y="266"/>
                  </a:cubicBezTo>
                  <a:cubicBezTo>
                    <a:pt x="7" y="259"/>
                    <a:pt x="0" y="237"/>
                    <a:pt x="1" y="233"/>
                  </a:cubicBezTo>
                  <a:cubicBezTo>
                    <a:pt x="2" y="229"/>
                    <a:pt x="87" y="76"/>
                    <a:pt x="105" y="44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1"/>
                    <a:pt x="104" y="20"/>
                    <a:pt x="104" y="2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5" y="0"/>
                    <a:pt x="136" y="0"/>
                  </a:cubicBezTo>
                  <a:cubicBezTo>
                    <a:pt x="137" y="1"/>
                    <a:pt x="137" y="1"/>
                    <a:pt x="137" y="2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9"/>
                    <a:pt x="136" y="3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40"/>
                    <a:pt x="49" y="240"/>
                    <a:pt x="48" y="240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1" y="267"/>
                    <a:pt x="11" y="267"/>
                    <a:pt x="11" y="267"/>
                  </a:cubicBezTo>
                  <a:close/>
                  <a:moveTo>
                    <a:pt x="107" y="22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5"/>
                    <a:pt x="109" y="45"/>
                  </a:cubicBezTo>
                  <a:cubicBezTo>
                    <a:pt x="81" y="96"/>
                    <a:pt x="6" y="229"/>
                    <a:pt x="5" y="234"/>
                  </a:cubicBezTo>
                  <a:cubicBezTo>
                    <a:pt x="4" y="236"/>
                    <a:pt x="8" y="249"/>
                    <a:pt x="12" y="262"/>
                  </a:cubicBezTo>
                  <a:cubicBezTo>
                    <a:pt x="45" y="237"/>
                    <a:pt x="45" y="237"/>
                    <a:pt x="45" y="23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7"/>
                    <a:pt x="115" y="47"/>
                    <a:pt x="115" y="4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6"/>
                    <a:pt x="133" y="6"/>
                    <a:pt x="133" y="6"/>
                  </a:cubicBezTo>
                  <a:lnTo>
                    <a:pt x="10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7109150" y="2666599"/>
              <a:ext cx="291207" cy="460659"/>
            </a:xfrm>
            <a:custGeom>
              <a:avLst/>
              <a:gdLst/>
              <a:ahLst/>
              <a:cxnLst/>
              <a:rect l="l" t="t" r="r" b="b"/>
              <a:pathLst>
                <a:path w="223" h="353" extrusionOk="0">
                  <a:moveTo>
                    <a:pt x="58" y="30"/>
                  </a:moveTo>
                  <a:cubicBezTo>
                    <a:pt x="58" y="30"/>
                    <a:pt x="22" y="119"/>
                    <a:pt x="14" y="146"/>
                  </a:cubicBezTo>
                  <a:cubicBezTo>
                    <a:pt x="6" y="173"/>
                    <a:pt x="0" y="217"/>
                    <a:pt x="2" y="222"/>
                  </a:cubicBezTo>
                  <a:cubicBezTo>
                    <a:pt x="4" y="227"/>
                    <a:pt x="14" y="244"/>
                    <a:pt x="33" y="245"/>
                  </a:cubicBezTo>
                  <a:cubicBezTo>
                    <a:pt x="52" y="245"/>
                    <a:pt x="68" y="245"/>
                    <a:pt x="68" y="245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39" y="305"/>
                    <a:pt x="42" y="351"/>
                    <a:pt x="47" y="352"/>
                  </a:cubicBezTo>
                  <a:cubicBezTo>
                    <a:pt x="52" y="353"/>
                    <a:pt x="124" y="297"/>
                    <a:pt x="125" y="295"/>
                  </a:cubicBezTo>
                  <a:cubicBezTo>
                    <a:pt x="127" y="292"/>
                    <a:pt x="172" y="195"/>
                    <a:pt x="172" y="195"/>
                  </a:cubicBezTo>
                  <a:cubicBezTo>
                    <a:pt x="172" y="195"/>
                    <a:pt x="213" y="175"/>
                    <a:pt x="216" y="157"/>
                  </a:cubicBezTo>
                  <a:cubicBezTo>
                    <a:pt x="217" y="146"/>
                    <a:pt x="213" y="136"/>
                    <a:pt x="205" y="130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3" y="54"/>
                    <a:pt x="178" y="25"/>
                    <a:pt x="129" y="13"/>
                  </a:cubicBezTo>
                  <a:cubicBezTo>
                    <a:pt x="79" y="0"/>
                    <a:pt x="68" y="9"/>
                    <a:pt x="68" y="9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7106345" y="2664915"/>
              <a:ext cx="296257" cy="463464"/>
            </a:xfrm>
            <a:custGeom>
              <a:avLst/>
              <a:gdLst/>
              <a:ahLst/>
              <a:cxnLst/>
              <a:rect l="l" t="t" r="r" b="b"/>
              <a:pathLst>
                <a:path w="227" h="355" extrusionOk="0">
                  <a:moveTo>
                    <a:pt x="49" y="355"/>
                  </a:moveTo>
                  <a:cubicBezTo>
                    <a:pt x="49" y="355"/>
                    <a:pt x="49" y="355"/>
                    <a:pt x="49" y="355"/>
                  </a:cubicBezTo>
                  <a:cubicBezTo>
                    <a:pt x="47" y="355"/>
                    <a:pt x="42" y="354"/>
                    <a:pt x="39" y="306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1" y="248"/>
                    <a:pt x="48" y="248"/>
                    <a:pt x="35" y="248"/>
                  </a:cubicBezTo>
                  <a:cubicBezTo>
                    <a:pt x="15" y="247"/>
                    <a:pt x="4" y="229"/>
                    <a:pt x="2" y="223"/>
                  </a:cubicBezTo>
                  <a:cubicBezTo>
                    <a:pt x="0" y="217"/>
                    <a:pt x="6" y="172"/>
                    <a:pt x="14" y="146"/>
                  </a:cubicBezTo>
                  <a:cubicBezTo>
                    <a:pt x="22" y="120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82" y="0"/>
                    <a:pt x="131" y="12"/>
                  </a:cubicBezTo>
                  <a:cubicBezTo>
                    <a:pt x="180" y="24"/>
                    <a:pt x="226" y="53"/>
                    <a:pt x="226" y="53"/>
                  </a:cubicBezTo>
                  <a:cubicBezTo>
                    <a:pt x="227" y="54"/>
                    <a:pt x="227" y="55"/>
                    <a:pt x="227" y="5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17" y="137"/>
                    <a:pt x="221" y="147"/>
                    <a:pt x="220" y="158"/>
                  </a:cubicBezTo>
                  <a:cubicBezTo>
                    <a:pt x="217" y="176"/>
                    <a:pt x="181" y="195"/>
                    <a:pt x="176" y="197"/>
                  </a:cubicBezTo>
                  <a:cubicBezTo>
                    <a:pt x="170" y="210"/>
                    <a:pt x="131" y="295"/>
                    <a:pt x="129" y="297"/>
                  </a:cubicBezTo>
                  <a:cubicBezTo>
                    <a:pt x="129" y="298"/>
                    <a:pt x="57" y="355"/>
                    <a:pt x="49" y="355"/>
                  </a:cubicBezTo>
                  <a:close/>
                  <a:moveTo>
                    <a:pt x="43" y="306"/>
                  </a:moveTo>
                  <a:cubicBezTo>
                    <a:pt x="45" y="326"/>
                    <a:pt x="47" y="348"/>
                    <a:pt x="50" y="351"/>
                  </a:cubicBezTo>
                  <a:cubicBezTo>
                    <a:pt x="57" y="349"/>
                    <a:pt x="123" y="298"/>
                    <a:pt x="126" y="295"/>
                  </a:cubicBezTo>
                  <a:cubicBezTo>
                    <a:pt x="127" y="292"/>
                    <a:pt x="160" y="222"/>
                    <a:pt x="173" y="195"/>
                  </a:cubicBezTo>
                  <a:cubicBezTo>
                    <a:pt x="173" y="195"/>
                    <a:pt x="173" y="194"/>
                    <a:pt x="174" y="194"/>
                  </a:cubicBezTo>
                  <a:cubicBezTo>
                    <a:pt x="174" y="194"/>
                    <a:pt x="213" y="174"/>
                    <a:pt x="216" y="157"/>
                  </a:cubicBezTo>
                  <a:cubicBezTo>
                    <a:pt x="217" y="148"/>
                    <a:pt x="213" y="138"/>
                    <a:pt x="206" y="132"/>
                  </a:cubicBezTo>
                  <a:cubicBezTo>
                    <a:pt x="205" y="132"/>
                    <a:pt x="205" y="131"/>
                    <a:pt x="205" y="131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15" y="51"/>
                    <a:pt x="174" y="26"/>
                    <a:pt x="130" y="16"/>
                  </a:cubicBezTo>
                  <a:cubicBezTo>
                    <a:pt x="87" y="5"/>
                    <a:pt x="74" y="10"/>
                    <a:pt x="72" y="1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4"/>
                    <a:pt x="26" y="121"/>
                    <a:pt x="18" y="148"/>
                  </a:cubicBezTo>
                  <a:cubicBezTo>
                    <a:pt x="9" y="176"/>
                    <a:pt x="4" y="218"/>
                    <a:pt x="6" y="222"/>
                  </a:cubicBezTo>
                  <a:cubicBezTo>
                    <a:pt x="7" y="226"/>
                    <a:pt x="17" y="243"/>
                    <a:pt x="35" y="244"/>
                  </a:cubicBezTo>
                  <a:cubicBezTo>
                    <a:pt x="53" y="244"/>
                    <a:pt x="69" y="244"/>
                    <a:pt x="70" y="244"/>
                  </a:cubicBezTo>
                  <a:cubicBezTo>
                    <a:pt x="70" y="244"/>
                    <a:pt x="70" y="244"/>
                    <a:pt x="70" y="244"/>
                  </a:cubicBezTo>
                  <a:cubicBezTo>
                    <a:pt x="70" y="244"/>
                    <a:pt x="71" y="245"/>
                    <a:pt x="71" y="245"/>
                  </a:cubicBezTo>
                  <a:cubicBezTo>
                    <a:pt x="72" y="246"/>
                    <a:pt x="72" y="247"/>
                    <a:pt x="71" y="247"/>
                  </a:cubicBezTo>
                  <a:lnTo>
                    <a:pt x="43" y="3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7097367" y="2615539"/>
              <a:ext cx="323751" cy="404549"/>
            </a:xfrm>
            <a:custGeom>
              <a:avLst/>
              <a:gdLst/>
              <a:ahLst/>
              <a:cxnLst/>
              <a:rect l="l" t="t" r="r" b="b"/>
              <a:pathLst>
                <a:path w="248" h="310" extrusionOk="0">
                  <a:moveTo>
                    <a:pt x="150" y="20"/>
                  </a:moveTo>
                  <a:cubicBezTo>
                    <a:pt x="150" y="20"/>
                    <a:pt x="76" y="0"/>
                    <a:pt x="44" y="29"/>
                  </a:cubicBezTo>
                  <a:cubicBezTo>
                    <a:pt x="11" y="57"/>
                    <a:pt x="96" y="103"/>
                    <a:pt x="124" y="107"/>
                  </a:cubicBezTo>
                  <a:cubicBezTo>
                    <a:pt x="151" y="111"/>
                    <a:pt x="185" y="105"/>
                    <a:pt x="177" y="113"/>
                  </a:cubicBezTo>
                  <a:cubicBezTo>
                    <a:pt x="169" y="120"/>
                    <a:pt x="151" y="131"/>
                    <a:pt x="160" y="139"/>
                  </a:cubicBezTo>
                  <a:cubicBezTo>
                    <a:pt x="166" y="143"/>
                    <a:pt x="172" y="147"/>
                    <a:pt x="179" y="149"/>
                  </a:cubicBezTo>
                  <a:cubicBezTo>
                    <a:pt x="179" y="149"/>
                    <a:pt x="141" y="233"/>
                    <a:pt x="134" y="243"/>
                  </a:cubicBezTo>
                  <a:cubicBezTo>
                    <a:pt x="128" y="253"/>
                    <a:pt x="115" y="252"/>
                    <a:pt x="108" y="249"/>
                  </a:cubicBezTo>
                  <a:cubicBezTo>
                    <a:pt x="101" y="247"/>
                    <a:pt x="66" y="225"/>
                    <a:pt x="54" y="221"/>
                  </a:cubicBezTo>
                  <a:cubicBezTo>
                    <a:pt x="43" y="217"/>
                    <a:pt x="22" y="205"/>
                    <a:pt x="17" y="218"/>
                  </a:cubicBezTo>
                  <a:cubicBezTo>
                    <a:pt x="12" y="231"/>
                    <a:pt x="0" y="286"/>
                    <a:pt x="18" y="298"/>
                  </a:cubicBezTo>
                  <a:cubicBezTo>
                    <a:pt x="36" y="310"/>
                    <a:pt x="123" y="280"/>
                    <a:pt x="136" y="271"/>
                  </a:cubicBezTo>
                  <a:cubicBezTo>
                    <a:pt x="149" y="262"/>
                    <a:pt x="153" y="245"/>
                    <a:pt x="155" y="242"/>
                  </a:cubicBezTo>
                  <a:cubicBezTo>
                    <a:pt x="158" y="239"/>
                    <a:pt x="193" y="181"/>
                    <a:pt x="196" y="177"/>
                  </a:cubicBezTo>
                  <a:cubicBezTo>
                    <a:pt x="199" y="173"/>
                    <a:pt x="214" y="169"/>
                    <a:pt x="214" y="169"/>
                  </a:cubicBezTo>
                  <a:cubicBezTo>
                    <a:pt x="214" y="169"/>
                    <a:pt x="243" y="110"/>
                    <a:pt x="246" y="88"/>
                  </a:cubicBezTo>
                  <a:cubicBezTo>
                    <a:pt x="248" y="65"/>
                    <a:pt x="172" y="19"/>
                    <a:pt x="15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7093440" y="2613856"/>
              <a:ext cx="327679" cy="403428"/>
            </a:xfrm>
            <a:custGeom>
              <a:avLst/>
              <a:gdLst/>
              <a:ahLst/>
              <a:cxnLst/>
              <a:rect l="l" t="t" r="r" b="b"/>
              <a:pathLst>
                <a:path w="251" h="309" extrusionOk="0">
                  <a:moveTo>
                    <a:pt x="34" y="304"/>
                  </a:moveTo>
                  <a:cubicBezTo>
                    <a:pt x="28" y="304"/>
                    <a:pt x="23" y="303"/>
                    <a:pt x="20" y="301"/>
                  </a:cubicBezTo>
                  <a:cubicBezTo>
                    <a:pt x="0" y="288"/>
                    <a:pt x="13" y="231"/>
                    <a:pt x="18" y="218"/>
                  </a:cubicBezTo>
                  <a:cubicBezTo>
                    <a:pt x="19" y="215"/>
                    <a:pt x="21" y="213"/>
                    <a:pt x="24" y="212"/>
                  </a:cubicBezTo>
                  <a:cubicBezTo>
                    <a:pt x="31" y="209"/>
                    <a:pt x="42" y="214"/>
                    <a:pt x="51" y="217"/>
                  </a:cubicBezTo>
                  <a:cubicBezTo>
                    <a:pt x="54" y="218"/>
                    <a:pt x="56" y="219"/>
                    <a:pt x="58" y="220"/>
                  </a:cubicBezTo>
                  <a:cubicBezTo>
                    <a:pt x="64" y="222"/>
                    <a:pt x="77" y="230"/>
                    <a:pt x="90" y="237"/>
                  </a:cubicBezTo>
                  <a:cubicBezTo>
                    <a:pt x="99" y="242"/>
                    <a:pt x="109" y="247"/>
                    <a:pt x="112" y="249"/>
                  </a:cubicBezTo>
                  <a:cubicBezTo>
                    <a:pt x="119" y="251"/>
                    <a:pt x="130" y="251"/>
                    <a:pt x="136" y="243"/>
                  </a:cubicBezTo>
                  <a:cubicBezTo>
                    <a:pt x="141" y="234"/>
                    <a:pt x="173" y="164"/>
                    <a:pt x="179" y="151"/>
                  </a:cubicBezTo>
                  <a:cubicBezTo>
                    <a:pt x="173" y="149"/>
                    <a:pt x="167" y="146"/>
                    <a:pt x="162" y="141"/>
                  </a:cubicBezTo>
                  <a:cubicBezTo>
                    <a:pt x="160" y="140"/>
                    <a:pt x="159" y="138"/>
                    <a:pt x="159" y="135"/>
                  </a:cubicBezTo>
                  <a:cubicBezTo>
                    <a:pt x="159" y="129"/>
                    <a:pt x="167" y="122"/>
                    <a:pt x="174" y="116"/>
                  </a:cubicBezTo>
                  <a:cubicBezTo>
                    <a:pt x="176" y="115"/>
                    <a:pt x="178" y="114"/>
                    <a:pt x="179" y="112"/>
                  </a:cubicBezTo>
                  <a:cubicBezTo>
                    <a:pt x="176" y="112"/>
                    <a:pt x="169" y="112"/>
                    <a:pt x="162" y="112"/>
                  </a:cubicBezTo>
                  <a:cubicBezTo>
                    <a:pt x="151" y="112"/>
                    <a:pt x="138" y="112"/>
                    <a:pt x="126" y="110"/>
                  </a:cubicBezTo>
                  <a:cubicBezTo>
                    <a:pt x="105" y="107"/>
                    <a:pt x="47" y="78"/>
                    <a:pt x="38" y="51"/>
                  </a:cubicBezTo>
                  <a:cubicBezTo>
                    <a:pt x="36" y="42"/>
                    <a:pt x="38" y="35"/>
                    <a:pt x="46" y="28"/>
                  </a:cubicBezTo>
                  <a:cubicBezTo>
                    <a:pt x="78" y="0"/>
                    <a:pt x="147" y="17"/>
                    <a:pt x="153" y="19"/>
                  </a:cubicBezTo>
                  <a:cubicBezTo>
                    <a:pt x="171" y="18"/>
                    <a:pt x="220" y="46"/>
                    <a:pt x="240" y="68"/>
                  </a:cubicBezTo>
                  <a:cubicBezTo>
                    <a:pt x="248" y="76"/>
                    <a:pt x="251" y="83"/>
                    <a:pt x="251" y="89"/>
                  </a:cubicBezTo>
                  <a:cubicBezTo>
                    <a:pt x="248" y="112"/>
                    <a:pt x="220" y="168"/>
                    <a:pt x="219" y="171"/>
                  </a:cubicBezTo>
                  <a:cubicBezTo>
                    <a:pt x="218" y="171"/>
                    <a:pt x="218" y="172"/>
                    <a:pt x="217" y="172"/>
                  </a:cubicBezTo>
                  <a:cubicBezTo>
                    <a:pt x="212" y="173"/>
                    <a:pt x="203" y="177"/>
                    <a:pt x="201" y="179"/>
                  </a:cubicBezTo>
                  <a:cubicBezTo>
                    <a:pt x="199" y="181"/>
                    <a:pt x="187" y="201"/>
                    <a:pt x="177" y="217"/>
                  </a:cubicBezTo>
                  <a:cubicBezTo>
                    <a:pt x="167" y="233"/>
                    <a:pt x="161" y="243"/>
                    <a:pt x="160" y="244"/>
                  </a:cubicBezTo>
                  <a:cubicBezTo>
                    <a:pt x="159" y="245"/>
                    <a:pt x="159" y="247"/>
                    <a:pt x="158" y="248"/>
                  </a:cubicBezTo>
                  <a:cubicBezTo>
                    <a:pt x="155" y="255"/>
                    <a:pt x="150" y="266"/>
                    <a:pt x="140" y="273"/>
                  </a:cubicBezTo>
                  <a:cubicBezTo>
                    <a:pt x="129" y="281"/>
                    <a:pt x="66" y="304"/>
                    <a:pt x="34" y="304"/>
                  </a:cubicBezTo>
                  <a:close/>
                  <a:moveTo>
                    <a:pt x="29" y="215"/>
                  </a:moveTo>
                  <a:cubicBezTo>
                    <a:pt x="28" y="215"/>
                    <a:pt x="26" y="215"/>
                    <a:pt x="25" y="216"/>
                  </a:cubicBezTo>
                  <a:cubicBezTo>
                    <a:pt x="24" y="216"/>
                    <a:pt x="23" y="218"/>
                    <a:pt x="22" y="219"/>
                  </a:cubicBezTo>
                  <a:cubicBezTo>
                    <a:pt x="16" y="234"/>
                    <a:pt x="6" y="287"/>
                    <a:pt x="22" y="298"/>
                  </a:cubicBezTo>
                  <a:cubicBezTo>
                    <a:pt x="38" y="309"/>
                    <a:pt x="124" y="279"/>
                    <a:pt x="138" y="270"/>
                  </a:cubicBezTo>
                  <a:cubicBezTo>
                    <a:pt x="147" y="264"/>
                    <a:pt x="152" y="253"/>
                    <a:pt x="154" y="247"/>
                  </a:cubicBezTo>
                  <a:cubicBezTo>
                    <a:pt x="155" y="245"/>
                    <a:pt x="156" y="243"/>
                    <a:pt x="157" y="242"/>
                  </a:cubicBezTo>
                  <a:cubicBezTo>
                    <a:pt x="158" y="241"/>
                    <a:pt x="166" y="228"/>
                    <a:pt x="173" y="215"/>
                  </a:cubicBezTo>
                  <a:cubicBezTo>
                    <a:pt x="186" y="194"/>
                    <a:pt x="196" y="179"/>
                    <a:pt x="197" y="177"/>
                  </a:cubicBezTo>
                  <a:cubicBezTo>
                    <a:pt x="201" y="173"/>
                    <a:pt x="212" y="169"/>
                    <a:pt x="216" y="168"/>
                  </a:cubicBezTo>
                  <a:cubicBezTo>
                    <a:pt x="219" y="161"/>
                    <a:pt x="245" y="109"/>
                    <a:pt x="247" y="88"/>
                  </a:cubicBezTo>
                  <a:cubicBezTo>
                    <a:pt x="247" y="84"/>
                    <a:pt x="244" y="78"/>
                    <a:pt x="237" y="71"/>
                  </a:cubicBezTo>
                  <a:cubicBezTo>
                    <a:pt x="216" y="48"/>
                    <a:pt x="168" y="22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80" y="4"/>
                    <a:pt x="48" y="31"/>
                  </a:cubicBezTo>
                  <a:cubicBezTo>
                    <a:pt x="42" y="37"/>
                    <a:pt x="40" y="42"/>
                    <a:pt x="42" y="49"/>
                  </a:cubicBezTo>
                  <a:cubicBezTo>
                    <a:pt x="50" y="74"/>
                    <a:pt x="104" y="103"/>
                    <a:pt x="127" y="106"/>
                  </a:cubicBezTo>
                  <a:cubicBezTo>
                    <a:pt x="139" y="108"/>
                    <a:pt x="152" y="108"/>
                    <a:pt x="162" y="108"/>
                  </a:cubicBezTo>
                  <a:cubicBezTo>
                    <a:pt x="177" y="108"/>
                    <a:pt x="182" y="108"/>
                    <a:pt x="183" y="111"/>
                  </a:cubicBezTo>
                  <a:cubicBezTo>
                    <a:pt x="184" y="112"/>
                    <a:pt x="183" y="114"/>
                    <a:pt x="182" y="115"/>
                  </a:cubicBezTo>
                  <a:cubicBezTo>
                    <a:pt x="180" y="117"/>
                    <a:pt x="178" y="118"/>
                    <a:pt x="176" y="120"/>
                  </a:cubicBezTo>
                  <a:cubicBezTo>
                    <a:pt x="171" y="124"/>
                    <a:pt x="163" y="131"/>
                    <a:pt x="163" y="135"/>
                  </a:cubicBezTo>
                  <a:cubicBezTo>
                    <a:pt x="163" y="136"/>
                    <a:pt x="163" y="137"/>
                    <a:pt x="165" y="138"/>
                  </a:cubicBezTo>
                  <a:cubicBezTo>
                    <a:pt x="170" y="143"/>
                    <a:pt x="176" y="146"/>
                    <a:pt x="183" y="148"/>
                  </a:cubicBezTo>
                  <a:cubicBezTo>
                    <a:pt x="183" y="149"/>
                    <a:pt x="184" y="149"/>
                    <a:pt x="184" y="150"/>
                  </a:cubicBezTo>
                  <a:cubicBezTo>
                    <a:pt x="184" y="150"/>
                    <a:pt x="184" y="151"/>
                    <a:pt x="184" y="151"/>
                  </a:cubicBezTo>
                  <a:cubicBezTo>
                    <a:pt x="182" y="155"/>
                    <a:pt x="145" y="235"/>
                    <a:pt x="139" y="245"/>
                  </a:cubicBezTo>
                  <a:cubicBezTo>
                    <a:pt x="132" y="255"/>
                    <a:pt x="119" y="255"/>
                    <a:pt x="111" y="252"/>
                  </a:cubicBezTo>
                  <a:cubicBezTo>
                    <a:pt x="107" y="251"/>
                    <a:pt x="98" y="246"/>
                    <a:pt x="88" y="240"/>
                  </a:cubicBezTo>
                  <a:cubicBezTo>
                    <a:pt x="76" y="233"/>
                    <a:pt x="63" y="226"/>
                    <a:pt x="57" y="224"/>
                  </a:cubicBezTo>
                  <a:cubicBezTo>
                    <a:pt x="55" y="223"/>
                    <a:pt x="52" y="222"/>
                    <a:pt x="50" y="221"/>
                  </a:cubicBezTo>
                  <a:cubicBezTo>
                    <a:pt x="43" y="218"/>
                    <a:pt x="35" y="215"/>
                    <a:pt x="29" y="2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7137766" y="2786673"/>
              <a:ext cx="65087" cy="117269"/>
            </a:xfrm>
            <a:custGeom>
              <a:avLst/>
              <a:gdLst/>
              <a:ahLst/>
              <a:cxnLst/>
              <a:rect l="l" t="t" r="r" b="b"/>
              <a:pathLst>
                <a:path w="50" h="90" extrusionOk="0">
                  <a:moveTo>
                    <a:pt x="13" y="90"/>
                  </a:moveTo>
                  <a:cubicBezTo>
                    <a:pt x="7" y="90"/>
                    <a:pt x="3" y="89"/>
                    <a:pt x="1" y="88"/>
                  </a:cubicBezTo>
                  <a:cubicBezTo>
                    <a:pt x="1" y="88"/>
                    <a:pt x="0" y="87"/>
                    <a:pt x="0" y="86"/>
                  </a:cubicBezTo>
                  <a:cubicBezTo>
                    <a:pt x="0" y="81"/>
                    <a:pt x="27" y="51"/>
                    <a:pt x="39" y="3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25" y="58"/>
                    <a:pt x="7" y="80"/>
                    <a:pt x="5" y="85"/>
                  </a:cubicBezTo>
                  <a:cubicBezTo>
                    <a:pt x="9" y="87"/>
                    <a:pt x="30" y="85"/>
                    <a:pt x="48" y="83"/>
                  </a:cubicBezTo>
                  <a:cubicBezTo>
                    <a:pt x="49" y="83"/>
                    <a:pt x="50" y="84"/>
                    <a:pt x="50" y="85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0" y="88"/>
                    <a:pt x="24" y="90"/>
                    <a:pt x="13" y="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7162454" y="2764229"/>
              <a:ext cx="26372" cy="16833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7" y="13"/>
                  </a:moveTo>
                  <a:cubicBezTo>
                    <a:pt x="17" y="13"/>
                    <a:pt x="16" y="12"/>
                    <a:pt x="16" y="12"/>
                  </a:cubicBezTo>
                  <a:cubicBezTo>
                    <a:pt x="13" y="7"/>
                    <a:pt x="8" y="5"/>
                    <a:pt x="3" y="6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8" y="0"/>
                    <a:pt x="16" y="3"/>
                    <a:pt x="19" y="10"/>
                  </a:cubicBezTo>
                  <a:cubicBezTo>
                    <a:pt x="20" y="11"/>
                    <a:pt x="19" y="12"/>
                    <a:pt x="18" y="13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7228102" y="2799578"/>
              <a:ext cx="45449" cy="28616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33" y="22"/>
                  </a:moveTo>
                  <a:cubicBezTo>
                    <a:pt x="32" y="22"/>
                    <a:pt x="31" y="21"/>
                    <a:pt x="31" y="20"/>
                  </a:cubicBezTo>
                  <a:cubicBezTo>
                    <a:pt x="24" y="4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7" y="0"/>
                    <a:pt x="34" y="19"/>
                  </a:cubicBezTo>
                  <a:cubicBezTo>
                    <a:pt x="35" y="20"/>
                    <a:pt x="34" y="21"/>
                    <a:pt x="33" y="21"/>
                  </a:cubicBezTo>
                  <a:lnTo>
                    <a:pt x="33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7144499" y="2919652"/>
              <a:ext cx="51060" cy="23566"/>
            </a:xfrm>
            <a:custGeom>
              <a:avLst/>
              <a:gdLst/>
              <a:ahLst/>
              <a:cxnLst/>
              <a:rect l="l" t="t" r="r" b="b"/>
              <a:pathLst>
                <a:path w="39" h="18" extrusionOk="0">
                  <a:moveTo>
                    <a:pt x="37" y="18"/>
                  </a:moveTo>
                  <a:cubicBezTo>
                    <a:pt x="23" y="18"/>
                    <a:pt x="2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24" y="14"/>
                    <a:pt x="37" y="14"/>
                  </a:cubicBezTo>
                  <a:cubicBezTo>
                    <a:pt x="38" y="14"/>
                    <a:pt x="39" y="14"/>
                    <a:pt x="39" y="16"/>
                  </a:cubicBezTo>
                  <a:cubicBezTo>
                    <a:pt x="39" y="17"/>
                    <a:pt x="38" y="18"/>
                    <a:pt x="37" y="18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7224174" y="2834927"/>
              <a:ext cx="19638" cy="2468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3" y="12"/>
                  </a:moveTo>
                  <a:cubicBezTo>
                    <a:pt x="10" y="17"/>
                    <a:pt x="6" y="19"/>
                    <a:pt x="4" y="18"/>
                  </a:cubicBezTo>
                  <a:cubicBezTo>
                    <a:pt x="1" y="16"/>
                    <a:pt x="0" y="12"/>
                    <a:pt x="3" y="7"/>
                  </a:cubicBezTo>
                  <a:cubicBezTo>
                    <a:pt x="5" y="3"/>
                    <a:pt x="9" y="0"/>
                    <a:pt x="12" y="2"/>
                  </a:cubicBezTo>
                  <a:cubicBezTo>
                    <a:pt x="14" y="3"/>
                    <a:pt x="15" y="8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7157404" y="2809678"/>
              <a:ext cx="19638" cy="23566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3" y="12"/>
                  </a:moveTo>
                  <a:cubicBezTo>
                    <a:pt x="11" y="16"/>
                    <a:pt x="6" y="18"/>
                    <a:pt x="4" y="17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14" y="2"/>
                    <a:pt x="15" y="7"/>
                    <a:pt x="13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6553668" y="4156867"/>
              <a:ext cx="231732" cy="170012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23" y="0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87" y="62"/>
                    <a:pt x="84" y="66"/>
                  </a:cubicBezTo>
                  <a:cubicBezTo>
                    <a:pt x="81" y="70"/>
                    <a:pt x="45" y="97"/>
                    <a:pt x="35" y="102"/>
                  </a:cubicBezTo>
                  <a:cubicBezTo>
                    <a:pt x="25" y="106"/>
                    <a:pt x="0" y="108"/>
                    <a:pt x="1" y="115"/>
                  </a:cubicBezTo>
                  <a:cubicBezTo>
                    <a:pt x="2" y="122"/>
                    <a:pt x="54" y="128"/>
                    <a:pt x="88" y="129"/>
                  </a:cubicBezTo>
                  <a:cubicBezTo>
                    <a:pt x="122" y="130"/>
                    <a:pt x="140" y="119"/>
                    <a:pt x="140" y="119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3"/>
                    <a:pt x="176" y="91"/>
                    <a:pt x="177" y="77"/>
                  </a:cubicBezTo>
                  <a:cubicBezTo>
                    <a:pt x="177" y="66"/>
                    <a:pt x="176" y="54"/>
                    <a:pt x="175" y="43"/>
                  </a:cubicBezTo>
                  <a:cubicBezTo>
                    <a:pt x="173" y="15"/>
                    <a:pt x="173" y="15"/>
                    <a:pt x="173" y="15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6550863" y="4154622"/>
              <a:ext cx="237342" cy="173378"/>
            </a:xfrm>
            <a:custGeom>
              <a:avLst/>
              <a:gdLst/>
              <a:ahLst/>
              <a:cxnLst/>
              <a:rect l="l" t="t" r="r" b="b"/>
              <a:pathLst>
                <a:path w="182" h="133" extrusionOk="0">
                  <a:moveTo>
                    <a:pt x="94" y="133"/>
                  </a:moveTo>
                  <a:cubicBezTo>
                    <a:pt x="93" y="133"/>
                    <a:pt x="91" y="133"/>
                    <a:pt x="90" y="133"/>
                  </a:cubicBezTo>
                  <a:cubicBezTo>
                    <a:pt x="89" y="133"/>
                    <a:pt x="3" y="130"/>
                    <a:pt x="1" y="118"/>
                  </a:cubicBezTo>
                  <a:cubicBezTo>
                    <a:pt x="0" y="111"/>
                    <a:pt x="10" y="109"/>
                    <a:pt x="21" y="106"/>
                  </a:cubicBezTo>
                  <a:cubicBezTo>
                    <a:pt x="27" y="105"/>
                    <a:pt x="32" y="103"/>
                    <a:pt x="36" y="102"/>
                  </a:cubicBezTo>
                  <a:cubicBezTo>
                    <a:pt x="46" y="97"/>
                    <a:pt x="82" y="70"/>
                    <a:pt x="84" y="67"/>
                  </a:cubicBezTo>
                  <a:cubicBezTo>
                    <a:pt x="87" y="63"/>
                    <a:pt x="101" y="47"/>
                    <a:pt x="101" y="46"/>
                  </a:cubicBezTo>
                  <a:cubicBezTo>
                    <a:pt x="102" y="46"/>
                    <a:pt x="102" y="45"/>
                    <a:pt x="102" y="45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0"/>
                    <a:pt x="123" y="0"/>
                  </a:cubicBezTo>
                  <a:cubicBezTo>
                    <a:pt x="124" y="0"/>
                    <a:pt x="125" y="0"/>
                    <a:pt x="125" y="0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6" y="15"/>
                    <a:pt x="177" y="16"/>
                    <a:pt x="177" y="17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56"/>
                    <a:pt x="181" y="68"/>
                    <a:pt x="181" y="79"/>
                  </a:cubicBezTo>
                  <a:cubicBezTo>
                    <a:pt x="180" y="92"/>
                    <a:pt x="182" y="125"/>
                    <a:pt x="182" y="125"/>
                  </a:cubicBezTo>
                  <a:cubicBezTo>
                    <a:pt x="182" y="126"/>
                    <a:pt x="181" y="127"/>
                    <a:pt x="180" y="127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0"/>
                    <a:pt x="144" y="130"/>
                    <a:pt x="143" y="129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36" y="127"/>
                    <a:pt x="120" y="133"/>
                    <a:pt x="94" y="133"/>
                  </a:cubicBezTo>
                  <a:close/>
                  <a:moveTo>
                    <a:pt x="104" y="49"/>
                  </a:moveTo>
                  <a:cubicBezTo>
                    <a:pt x="102" y="52"/>
                    <a:pt x="90" y="66"/>
                    <a:pt x="88" y="69"/>
                  </a:cubicBezTo>
                  <a:cubicBezTo>
                    <a:pt x="84" y="74"/>
                    <a:pt x="47" y="100"/>
                    <a:pt x="38" y="105"/>
                  </a:cubicBezTo>
                  <a:cubicBezTo>
                    <a:pt x="34" y="107"/>
                    <a:pt x="28" y="109"/>
                    <a:pt x="22" y="110"/>
                  </a:cubicBezTo>
                  <a:cubicBezTo>
                    <a:pt x="16" y="112"/>
                    <a:pt x="5" y="114"/>
                    <a:pt x="5" y="117"/>
                  </a:cubicBezTo>
                  <a:cubicBezTo>
                    <a:pt x="8" y="122"/>
                    <a:pt x="52" y="128"/>
                    <a:pt x="90" y="129"/>
                  </a:cubicBezTo>
                  <a:cubicBezTo>
                    <a:pt x="123" y="130"/>
                    <a:pt x="141" y="120"/>
                    <a:pt x="141" y="120"/>
                  </a:cubicBezTo>
                  <a:cubicBezTo>
                    <a:pt x="142" y="119"/>
                    <a:pt x="142" y="119"/>
                    <a:pt x="143" y="119"/>
                  </a:cubicBezTo>
                  <a:cubicBezTo>
                    <a:pt x="143" y="120"/>
                    <a:pt x="144" y="120"/>
                    <a:pt x="144" y="120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7" y="116"/>
                    <a:pt x="176" y="91"/>
                    <a:pt x="177" y="79"/>
                  </a:cubicBezTo>
                  <a:cubicBezTo>
                    <a:pt x="177" y="68"/>
                    <a:pt x="176" y="57"/>
                    <a:pt x="175" y="46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4"/>
                    <a:pt x="119" y="45"/>
                    <a:pt x="118" y="45"/>
                  </a:cubicBezTo>
                  <a:lnTo>
                    <a:pt x="104" y="49"/>
                  </a:lnTo>
                  <a:close/>
                  <a:moveTo>
                    <a:pt x="118" y="43"/>
                  </a:moveTo>
                  <a:cubicBezTo>
                    <a:pt x="118" y="43"/>
                    <a:pt x="118" y="43"/>
                    <a:pt x="11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6658032" y="3525074"/>
              <a:ext cx="547626" cy="681731"/>
            </a:xfrm>
            <a:custGeom>
              <a:avLst/>
              <a:gdLst/>
              <a:ahLst/>
              <a:cxnLst/>
              <a:rect l="l" t="t" r="r" b="b"/>
              <a:pathLst>
                <a:path w="420" h="522" extrusionOk="0">
                  <a:moveTo>
                    <a:pt x="320" y="0"/>
                  </a:moveTo>
                  <a:cubicBezTo>
                    <a:pt x="320" y="0"/>
                    <a:pt x="40" y="34"/>
                    <a:pt x="34" y="41"/>
                  </a:cubicBezTo>
                  <a:cubicBezTo>
                    <a:pt x="28" y="48"/>
                    <a:pt x="33" y="252"/>
                    <a:pt x="33" y="252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1" y="522"/>
                    <a:pt x="132" y="320"/>
                    <a:pt x="143" y="266"/>
                  </a:cubicBezTo>
                  <a:cubicBezTo>
                    <a:pt x="151" y="226"/>
                    <a:pt x="156" y="185"/>
                    <a:pt x="159" y="144"/>
                  </a:cubicBezTo>
                  <a:cubicBezTo>
                    <a:pt x="159" y="144"/>
                    <a:pt x="314" y="179"/>
                    <a:pt x="367" y="150"/>
                  </a:cubicBezTo>
                  <a:cubicBezTo>
                    <a:pt x="420" y="120"/>
                    <a:pt x="409" y="83"/>
                    <a:pt x="409" y="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6655226" y="3521146"/>
              <a:ext cx="553238" cy="687902"/>
            </a:xfrm>
            <a:custGeom>
              <a:avLst/>
              <a:gdLst/>
              <a:ahLst/>
              <a:cxnLst/>
              <a:rect l="l" t="t" r="r" b="b"/>
              <a:pathLst>
                <a:path w="424" h="527" extrusionOk="0">
                  <a:moveTo>
                    <a:pt x="103" y="527"/>
                  </a:moveTo>
                  <a:cubicBezTo>
                    <a:pt x="102" y="527"/>
                    <a:pt x="102" y="527"/>
                    <a:pt x="102" y="527"/>
                  </a:cubicBezTo>
                  <a:cubicBezTo>
                    <a:pt x="2" y="496"/>
                    <a:pt x="2" y="496"/>
                    <a:pt x="2" y="496"/>
                  </a:cubicBezTo>
                  <a:cubicBezTo>
                    <a:pt x="1" y="496"/>
                    <a:pt x="0" y="495"/>
                    <a:pt x="0" y="494"/>
                  </a:cubicBezTo>
                  <a:cubicBezTo>
                    <a:pt x="33" y="255"/>
                    <a:pt x="33" y="255"/>
                    <a:pt x="33" y="255"/>
                  </a:cubicBezTo>
                  <a:cubicBezTo>
                    <a:pt x="32" y="221"/>
                    <a:pt x="28" y="50"/>
                    <a:pt x="34" y="43"/>
                  </a:cubicBezTo>
                  <a:cubicBezTo>
                    <a:pt x="40" y="36"/>
                    <a:pt x="256" y="9"/>
                    <a:pt x="322" y="1"/>
                  </a:cubicBezTo>
                  <a:cubicBezTo>
                    <a:pt x="323" y="0"/>
                    <a:pt x="324" y="1"/>
                    <a:pt x="324" y="2"/>
                  </a:cubicBezTo>
                  <a:cubicBezTo>
                    <a:pt x="324" y="3"/>
                    <a:pt x="323" y="4"/>
                    <a:pt x="322" y="5"/>
                  </a:cubicBezTo>
                  <a:cubicBezTo>
                    <a:pt x="212" y="18"/>
                    <a:pt x="45" y="40"/>
                    <a:pt x="37" y="45"/>
                  </a:cubicBezTo>
                  <a:cubicBezTo>
                    <a:pt x="33" y="52"/>
                    <a:pt x="35" y="175"/>
                    <a:pt x="37" y="255"/>
                  </a:cubicBezTo>
                  <a:cubicBezTo>
                    <a:pt x="4" y="493"/>
                    <a:pt x="4" y="493"/>
                    <a:pt x="4" y="493"/>
                  </a:cubicBezTo>
                  <a:cubicBezTo>
                    <a:pt x="101" y="522"/>
                    <a:pt x="101" y="522"/>
                    <a:pt x="101" y="522"/>
                  </a:cubicBezTo>
                  <a:cubicBezTo>
                    <a:pt x="105" y="500"/>
                    <a:pt x="133" y="319"/>
                    <a:pt x="143" y="269"/>
                  </a:cubicBezTo>
                  <a:cubicBezTo>
                    <a:pt x="151" y="228"/>
                    <a:pt x="156" y="187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5"/>
                    <a:pt x="161" y="145"/>
                  </a:cubicBezTo>
                  <a:cubicBezTo>
                    <a:pt x="163" y="145"/>
                    <a:pt x="316" y="180"/>
                    <a:pt x="368" y="151"/>
                  </a:cubicBezTo>
                  <a:cubicBezTo>
                    <a:pt x="419" y="122"/>
                    <a:pt x="410" y="88"/>
                    <a:pt x="409" y="87"/>
                  </a:cubicBezTo>
                  <a:cubicBezTo>
                    <a:pt x="409" y="86"/>
                    <a:pt x="410" y="85"/>
                    <a:pt x="411" y="85"/>
                  </a:cubicBezTo>
                  <a:cubicBezTo>
                    <a:pt x="412" y="84"/>
                    <a:pt x="413" y="85"/>
                    <a:pt x="413" y="86"/>
                  </a:cubicBezTo>
                  <a:cubicBezTo>
                    <a:pt x="413" y="86"/>
                    <a:pt x="424" y="124"/>
                    <a:pt x="370" y="154"/>
                  </a:cubicBezTo>
                  <a:cubicBezTo>
                    <a:pt x="320" y="182"/>
                    <a:pt x="183" y="154"/>
                    <a:pt x="163" y="149"/>
                  </a:cubicBezTo>
                  <a:cubicBezTo>
                    <a:pt x="160" y="189"/>
                    <a:pt x="154" y="230"/>
                    <a:pt x="147" y="269"/>
                  </a:cubicBezTo>
                  <a:cubicBezTo>
                    <a:pt x="136" y="323"/>
                    <a:pt x="105" y="523"/>
                    <a:pt x="105" y="525"/>
                  </a:cubicBezTo>
                  <a:cubicBezTo>
                    <a:pt x="105" y="526"/>
                    <a:pt x="104" y="526"/>
                    <a:pt x="104" y="527"/>
                  </a:cubicBezTo>
                  <a:cubicBezTo>
                    <a:pt x="104" y="527"/>
                    <a:pt x="103" y="527"/>
                    <a:pt x="103" y="5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45"/>
            <p:cNvSpPr/>
            <p:nvPr/>
          </p:nvSpPr>
          <p:spPr>
            <a:xfrm>
              <a:off x="6704602" y="3725946"/>
              <a:ext cx="24688" cy="120635"/>
            </a:xfrm>
            <a:custGeom>
              <a:avLst/>
              <a:gdLst/>
              <a:ahLst/>
              <a:cxnLst/>
              <a:rect l="l" t="t" r="r" b="b"/>
              <a:pathLst>
                <a:path w="19" h="92" extrusionOk="0"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0" y="91"/>
                    <a:pt x="0" y="90"/>
                  </a:cubicBezTo>
                  <a:cubicBezTo>
                    <a:pt x="0" y="89"/>
                    <a:pt x="13" y="3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33"/>
                    <a:pt x="4" y="90"/>
                    <a:pt x="4" y="91"/>
                  </a:cubicBezTo>
                  <a:cubicBezTo>
                    <a:pt x="4" y="92"/>
                    <a:pt x="3" y="92"/>
                    <a:pt x="2" y="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45"/>
            <p:cNvSpPr/>
            <p:nvPr/>
          </p:nvSpPr>
          <p:spPr>
            <a:xfrm>
              <a:off x="6820749" y="3653003"/>
              <a:ext cx="19638" cy="1963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3" y="15"/>
                  </a:moveTo>
                  <a:cubicBezTo>
                    <a:pt x="13" y="15"/>
                    <a:pt x="12" y="14"/>
                    <a:pt x="12" y="14"/>
                  </a:cubicBezTo>
                  <a:cubicBezTo>
                    <a:pt x="9" y="10"/>
                    <a:pt x="5" y="7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8" y="3"/>
                    <a:pt x="12" y="7"/>
                    <a:pt x="15" y="11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45"/>
            <p:cNvSpPr/>
            <p:nvPr/>
          </p:nvSpPr>
          <p:spPr>
            <a:xfrm>
              <a:off x="6845437" y="3680497"/>
              <a:ext cx="22444" cy="35349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5" y="27"/>
                  </a:moveTo>
                  <a:cubicBezTo>
                    <a:pt x="14" y="27"/>
                    <a:pt x="14" y="26"/>
                    <a:pt x="13" y="26"/>
                  </a:cubicBezTo>
                  <a:cubicBezTo>
                    <a:pt x="13" y="25"/>
                    <a:pt x="8" y="1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2"/>
                    <a:pt x="17" y="24"/>
                    <a:pt x="17" y="24"/>
                  </a:cubicBezTo>
                  <a:cubicBezTo>
                    <a:pt x="17" y="25"/>
                    <a:pt x="17" y="26"/>
                    <a:pt x="16" y="26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45"/>
            <p:cNvSpPr/>
            <p:nvPr/>
          </p:nvSpPr>
          <p:spPr>
            <a:xfrm>
              <a:off x="7015448" y="3009427"/>
              <a:ext cx="422503" cy="79507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212" y="0"/>
                  </a:moveTo>
                  <a:cubicBezTo>
                    <a:pt x="212" y="0"/>
                    <a:pt x="100" y="205"/>
                    <a:pt x="76" y="257"/>
                  </a:cubicBezTo>
                  <a:cubicBezTo>
                    <a:pt x="53" y="310"/>
                    <a:pt x="21" y="383"/>
                    <a:pt x="21" y="391"/>
                  </a:cubicBezTo>
                  <a:cubicBezTo>
                    <a:pt x="21" y="398"/>
                    <a:pt x="0" y="601"/>
                    <a:pt x="7" y="605"/>
                  </a:cubicBezTo>
                  <a:cubicBezTo>
                    <a:pt x="14" y="609"/>
                    <a:pt x="118" y="575"/>
                    <a:pt x="166" y="556"/>
                  </a:cubicBezTo>
                  <a:cubicBezTo>
                    <a:pt x="214" y="538"/>
                    <a:pt x="216" y="524"/>
                    <a:pt x="220" y="513"/>
                  </a:cubicBezTo>
                  <a:cubicBezTo>
                    <a:pt x="224" y="502"/>
                    <a:pt x="223" y="362"/>
                    <a:pt x="223" y="362"/>
                  </a:cubicBezTo>
                  <a:cubicBezTo>
                    <a:pt x="223" y="362"/>
                    <a:pt x="324" y="76"/>
                    <a:pt x="323" y="63"/>
                  </a:cubicBezTo>
                  <a:cubicBezTo>
                    <a:pt x="322" y="50"/>
                    <a:pt x="212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45"/>
            <p:cNvSpPr/>
            <p:nvPr/>
          </p:nvSpPr>
          <p:spPr>
            <a:xfrm>
              <a:off x="7017692" y="3007183"/>
              <a:ext cx="423064" cy="794511"/>
            </a:xfrm>
            <a:custGeom>
              <a:avLst/>
              <a:gdLst/>
              <a:ahLst/>
              <a:cxnLst/>
              <a:rect l="l" t="t" r="r" b="b"/>
              <a:pathLst>
                <a:path w="324" h="609" extrusionOk="0">
                  <a:moveTo>
                    <a:pt x="7" y="609"/>
                  </a:moveTo>
                  <a:cubicBezTo>
                    <a:pt x="6" y="609"/>
                    <a:pt x="5" y="609"/>
                    <a:pt x="4" y="608"/>
                  </a:cubicBezTo>
                  <a:cubicBezTo>
                    <a:pt x="0" y="606"/>
                    <a:pt x="0" y="577"/>
                    <a:pt x="14" y="426"/>
                  </a:cubicBezTo>
                  <a:cubicBezTo>
                    <a:pt x="16" y="408"/>
                    <a:pt x="17" y="394"/>
                    <a:pt x="17" y="393"/>
                  </a:cubicBezTo>
                  <a:cubicBezTo>
                    <a:pt x="17" y="382"/>
                    <a:pt x="67" y="271"/>
                    <a:pt x="73" y="259"/>
                  </a:cubicBezTo>
                  <a:cubicBezTo>
                    <a:pt x="96" y="207"/>
                    <a:pt x="207" y="3"/>
                    <a:pt x="208" y="1"/>
                  </a:cubicBezTo>
                  <a:cubicBezTo>
                    <a:pt x="208" y="0"/>
                    <a:pt x="209" y="0"/>
                    <a:pt x="210" y="0"/>
                  </a:cubicBezTo>
                  <a:cubicBezTo>
                    <a:pt x="229" y="9"/>
                    <a:pt x="322" y="52"/>
                    <a:pt x="323" y="65"/>
                  </a:cubicBezTo>
                  <a:cubicBezTo>
                    <a:pt x="324" y="78"/>
                    <a:pt x="234" y="333"/>
                    <a:pt x="223" y="364"/>
                  </a:cubicBezTo>
                  <a:cubicBezTo>
                    <a:pt x="223" y="374"/>
                    <a:pt x="224" y="505"/>
                    <a:pt x="220" y="516"/>
                  </a:cubicBezTo>
                  <a:cubicBezTo>
                    <a:pt x="219" y="518"/>
                    <a:pt x="219" y="518"/>
                    <a:pt x="219" y="518"/>
                  </a:cubicBezTo>
                  <a:cubicBezTo>
                    <a:pt x="216" y="529"/>
                    <a:pt x="211" y="542"/>
                    <a:pt x="165" y="560"/>
                  </a:cubicBezTo>
                  <a:cubicBezTo>
                    <a:pt x="130" y="574"/>
                    <a:pt x="27" y="609"/>
                    <a:pt x="7" y="609"/>
                  </a:cubicBezTo>
                  <a:close/>
                  <a:moveTo>
                    <a:pt x="7" y="605"/>
                  </a:moveTo>
                  <a:cubicBezTo>
                    <a:pt x="7" y="605"/>
                    <a:pt x="7" y="605"/>
                    <a:pt x="7" y="605"/>
                  </a:cubicBezTo>
                  <a:moveTo>
                    <a:pt x="6" y="605"/>
                  </a:moveTo>
                  <a:cubicBezTo>
                    <a:pt x="16" y="607"/>
                    <a:pt x="111" y="577"/>
                    <a:pt x="163" y="557"/>
                  </a:cubicBezTo>
                  <a:cubicBezTo>
                    <a:pt x="208" y="539"/>
                    <a:pt x="212" y="527"/>
                    <a:pt x="216" y="516"/>
                  </a:cubicBezTo>
                  <a:cubicBezTo>
                    <a:pt x="216" y="514"/>
                    <a:pt x="216" y="514"/>
                    <a:pt x="216" y="514"/>
                  </a:cubicBezTo>
                  <a:cubicBezTo>
                    <a:pt x="220" y="506"/>
                    <a:pt x="220" y="403"/>
                    <a:pt x="219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60" y="248"/>
                    <a:pt x="320" y="74"/>
                    <a:pt x="319" y="65"/>
                  </a:cubicBezTo>
                  <a:cubicBezTo>
                    <a:pt x="318" y="58"/>
                    <a:pt x="264" y="29"/>
                    <a:pt x="210" y="4"/>
                  </a:cubicBezTo>
                  <a:cubicBezTo>
                    <a:pt x="200" y="24"/>
                    <a:pt x="98" y="211"/>
                    <a:pt x="76" y="260"/>
                  </a:cubicBezTo>
                  <a:cubicBezTo>
                    <a:pt x="49" y="321"/>
                    <a:pt x="21" y="386"/>
                    <a:pt x="21" y="393"/>
                  </a:cubicBezTo>
                  <a:cubicBezTo>
                    <a:pt x="21" y="394"/>
                    <a:pt x="20" y="405"/>
                    <a:pt x="18" y="426"/>
                  </a:cubicBezTo>
                  <a:cubicBezTo>
                    <a:pt x="13" y="477"/>
                    <a:pt x="3" y="595"/>
                    <a:pt x="6" y="6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45"/>
            <p:cNvSpPr/>
            <p:nvPr/>
          </p:nvSpPr>
          <p:spPr>
            <a:xfrm>
              <a:off x="7133838" y="3277070"/>
              <a:ext cx="49937" cy="47132"/>
            </a:xfrm>
            <a:custGeom>
              <a:avLst/>
              <a:gdLst/>
              <a:ahLst/>
              <a:cxnLst/>
              <a:rect l="l" t="t" r="r" b="b"/>
              <a:pathLst>
                <a:path w="38" h="36" extrusionOk="0">
                  <a:moveTo>
                    <a:pt x="2" y="36"/>
                  </a:move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16" y="19"/>
                    <a:pt x="34" y="1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8" y="2"/>
                    <a:pt x="38" y="3"/>
                    <a:pt x="37" y="4"/>
                  </a:cubicBezTo>
                  <a:cubicBezTo>
                    <a:pt x="19" y="22"/>
                    <a:pt x="4" y="35"/>
                    <a:pt x="4" y="35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45"/>
            <p:cNvSpPr/>
            <p:nvPr/>
          </p:nvSpPr>
          <p:spPr>
            <a:xfrm>
              <a:off x="7191631" y="3035799"/>
              <a:ext cx="148690" cy="233416"/>
            </a:xfrm>
            <a:custGeom>
              <a:avLst/>
              <a:gdLst/>
              <a:ahLst/>
              <a:cxnLst/>
              <a:rect l="l" t="t" r="r" b="b"/>
              <a:pathLst>
                <a:path w="114" h="179" extrusionOk="0">
                  <a:moveTo>
                    <a:pt x="3" y="179"/>
                  </a:moveTo>
                  <a:cubicBezTo>
                    <a:pt x="2" y="179"/>
                    <a:pt x="2" y="178"/>
                    <a:pt x="1" y="178"/>
                  </a:cubicBezTo>
                  <a:cubicBezTo>
                    <a:pt x="0" y="177"/>
                    <a:pt x="0" y="176"/>
                    <a:pt x="1" y="175"/>
                  </a:cubicBezTo>
                  <a:cubicBezTo>
                    <a:pt x="16" y="161"/>
                    <a:pt x="29" y="145"/>
                    <a:pt x="40" y="129"/>
                  </a:cubicBezTo>
                  <a:cubicBezTo>
                    <a:pt x="64" y="93"/>
                    <a:pt x="110" y="3"/>
                    <a:pt x="110" y="2"/>
                  </a:cubicBezTo>
                  <a:cubicBezTo>
                    <a:pt x="111" y="1"/>
                    <a:pt x="112" y="0"/>
                    <a:pt x="113" y="1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13" y="4"/>
                    <a:pt x="67" y="95"/>
                    <a:pt x="44" y="131"/>
                  </a:cubicBezTo>
                  <a:cubicBezTo>
                    <a:pt x="32" y="148"/>
                    <a:pt x="19" y="164"/>
                    <a:pt x="4" y="178"/>
                  </a:cubicBezTo>
                  <a:cubicBezTo>
                    <a:pt x="4" y="178"/>
                    <a:pt x="3" y="179"/>
                    <a:pt x="3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45"/>
            <p:cNvSpPr/>
            <p:nvPr/>
          </p:nvSpPr>
          <p:spPr>
            <a:xfrm>
              <a:off x="7038453" y="3011111"/>
              <a:ext cx="108291" cy="265959"/>
            </a:xfrm>
            <a:custGeom>
              <a:avLst/>
              <a:gdLst/>
              <a:ahLst/>
              <a:cxnLst/>
              <a:rect l="l" t="t" r="r" b="b"/>
              <a:pathLst>
                <a:path w="83" h="204" extrusionOk="0">
                  <a:moveTo>
                    <a:pt x="2" y="204"/>
                  </a:moveTo>
                  <a:cubicBezTo>
                    <a:pt x="2" y="204"/>
                    <a:pt x="2" y="204"/>
                    <a:pt x="2" y="204"/>
                  </a:cubicBezTo>
                  <a:cubicBezTo>
                    <a:pt x="1" y="204"/>
                    <a:pt x="0" y="203"/>
                    <a:pt x="0" y="202"/>
                  </a:cubicBezTo>
                  <a:cubicBezTo>
                    <a:pt x="0" y="202"/>
                    <a:pt x="3" y="177"/>
                    <a:pt x="17" y="130"/>
                  </a:cubicBezTo>
                  <a:cubicBezTo>
                    <a:pt x="31" y="82"/>
                    <a:pt x="79" y="2"/>
                    <a:pt x="79" y="1"/>
                  </a:cubicBezTo>
                  <a:cubicBezTo>
                    <a:pt x="80" y="1"/>
                    <a:pt x="81" y="0"/>
                    <a:pt x="82" y="1"/>
                  </a:cubicBezTo>
                  <a:cubicBezTo>
                    <a:pt x="83" y="1"/>
                    <a:pt x="83" y="3"/>
                    <a:pt x="83" y="4"/>
                  </a:cubicBezTo>
                  <a:cubicBezTo>
                    <a:pt x="82" y="4"/>
                    <a:pt x="34" y="84"/>
                    <a:pt x="21" y="131"/>
                  </a:cubicBezTo>
                  <a:cubicBezTo>
                    <a:pt x="7" y="177"/>
                    <a:pt x="4" y="202"/>
                    <a:pt x="4" y="202"/>
                  </a:cubicBezTo>
                  <a:cubicBezTo>
                    <a:pt x="4" y="203"/>
                    <a:pt x="3" y="204"/>
                    <a:pt x="2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45"/>
            <p:cNvSpPr/>
            <p:nvPr/>
          </p:nvSpPr>
          <p:spPr>
            <a:xfrm>
              <a:off x="7108028" y="3123330"/>
              <a:ext cx="67893" cy="95386"/>
            </a:xfrm>
            <a:custGeom>
              <a:avLst/>
              <a:gdLst/>
              <a:ahLst/>
              <a:cxnLst/>
              <a:rect l="l" t="t" r="r" b="b"/>
              <a:pathLst>
                <a:path w="52" h="73" extrusionOk="0">
                  <a:moveTo>
                    <a:pt x="50" y="73"/>
                  </a:moveTo>
                  <a:cubicBezTo>
                    <a:pt x="49" y="73"/>
                    <a:pt x="48" y="72"/>
                    <a:pt x="48" y="71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4"/>
                    <a:pt x="1" y="33"/>
                    <a:pt x="1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1"/>
                    <a:pt x="50" y="1"/>
                    <a:pt x="50" y="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1" y="73"/>
                    <a:pt x="50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45"/>
            <p:cNvSpPr/>
            <p:nvPr/>
          </p:nvSpPr>
          <p:spPr>
            <a:xfrm>
              <a:off x="7235957" y="3560423"/>
              <a:ext cx="24688" cy="8978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45"/>
            <p:cNvSpPr/>
            <p:nvPr/>
          </p:nvSpPr>
          <p:spPr>
            <a:xfrm>
              <a:off x="7108028" y="3536857"/>
              <a:ext cx="145884" cy="52182"/>
            </a:xfrm>
            <a:custGeom>
              <a:avLst/>
              <a:gdLst/>
              <a:ahLst/>
              <a:cxnLst/>
              <a:rect l="l" t="t" r="r" b="b"/>
              <a:pathLst>
                <a:path w="112" h="40" extrusionOk="0">
                  <a:moveTo>
                    <a:pt x="2" y="40"/>
                  </a:moveTo>
                  <a:cubicBezTo>
                    <a:pt x="2" y="40"/>
                    <a:pt x="2" y="40"/>
                    <a:pt x="1" y="39"/>
                  </a:cubicBezTo>
                  <a:cubicBezTo>
                    <a:pt x="1" y="39"/>
                    <a:pt x="0" y="39"/>
                    <a:pt x="0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3"/>
                    <a:pt x="111" y="4"/>
                    <a:pt x="1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1" y="24"/>
                    <a:pt x="81" y="25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3" y="40"/>
                    <a:pt x="3" y="40"/>
                    <a:pt x="3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45"/>
            <p:cNvSpPr/>
            <p:nvPr/>
          </p:nvSpPr>
          <p:spPr>
            <a:xfrm>
              <a:off x="7055846" y="3003255"/>
              <a:ext cx="71820" cy="50499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0" y="39"/>
                  </a:moveTo>
                  <a:cubicBezTo>
                    <a:pt x="0" y="39"/>
                    <a:pt x="18" y="2"/>
                    <a:pt x="27" y="1"/>
                  </a:cubicBezTo>
                  <a:cubicBezTo>
                    <a:pt x="36" y="0"/>
                    <a:pt x="55" y="1"/>
                    <a:pt x="55" y="9"/>
                  </a:cubicBezTo>
                  <a:cubicBezTo>
                    <a:pt x="55" y="17"/>
                    <a:pt x="44" y="18"/>
                    <a:pt x="44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45"/>
            <p:cNvSpPr/>
            <p:nvPr/>
          </p:nvSpPr>
          <p:spPr>
            <a:xfrm>
              <a:off x="7012642" y="3047582"/>
              <a:ext cx="97630" cy="129052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8" y="76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8" y="4"/>
                    <a:pt x="23" y="2"/>
                  </a:cubicBezTo>
                  <a:cubicBezTo>
                    <a:pt x="28" y="0"/>
                    <a:pt x="74" y="1"/>
                    <a:pt x="74" y="1"/>
                  </a:cubicBezTo>
                  <a:cubicBezTo>
                    <a:pt x="74" y="1"/>
                    <a:pt x="75" y="41"/>
                    <a:pt x="71" y="51"/>
                  </a:cubicBezTo>
                  <a:cubicBezTo>
                    <a:pt x="67" y="61"/>
                    <a:pt x="49" y="65"/>
                    <a:pt x="49" y="65"/>
                  </a:cubicBezTo>
                  <a:cubicBezTo>
                    <a:pt x="47" y="71"/>
                    <a:pt x="45" y="77"/>
                    <a:pt x="42" y="82"/>
                  </a:cubicBezTo>
                  <a:cubicBezTo>
                    <a:pt x="39" y="86"/>
                    <a:pt x="28" y="91"/>
                    <a:pt x="28" y="91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8" y="76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45"/>
            <p:cNvSpPr/>
            <p:nvPr/>
          </p:nvSpPr>
          <p:spPr>
            <a:xfrm>
              <a:off x="7009837" y="3045898"/>
              <a:ext cx="103241" cy="133540"/>
            </a:xfrm>
            <a:custGeom>
              <a:avLst/>
              <a:gdLst/>
              <a:ahLst/>
              <a:cxnLst/>
              <a:rect l="l" t="t" r="r" b="b"/>
              <a:pathLst>
                <a:path w="79" h="102" extrusionOk="0">
                  <a:moveTo>
                    <a:pt x="27" y="102"/>
                  </a:moveTo>
                  <a:cubicBezTo>
                    <a:pt x="27" y="102"/>
                    <a:pt x="26" y="102"/>
                    <a:pt x="26" y="102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83"/>
                    <a:pt x="0" y="82"/>
                    <a:pt x="0" y="8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26"/>
                    <a:pt x="19" y="4"/>
                    <a:pt x="25" y="2"/>
                  </a:cubicBezTo>
                  <a:cubicBezTo>
                    <a:pt x="30" y="0"/>
                    <a:pt x="68" y="0"/>
                    <a:pt x="76" y="0"/>
                  </a:cubicBezTo>
                  <a:cubicBezTo>
                    <a:pt x="77" y="1"/>
                    <a:pt x="78" y="1"/>
                    <a:pt x="78" y="2"/>
                  </a:cubicBezTo>
                  <a:cubicBezTo>
                    <a:pt x="78" y="4"/>
                    <a:pt x="79" y="42"/>
                    <a:pt x="74" y="53"/>
                  </a:cubicBezTo>
                  <a:cubicBezTo>
                    <a:pt x="71" y="62"/>
                    <a:pt x="57" y="66"/>
                    <a:pt x="53" y="67"/>
                  </a:cubicBezTo>
                  <a:cubicBezTo>
                    <a:pt x="51" y="73"/>
                    <a:pt x="49" y="79"/>
                    <a:pt x="46" y="84"/>
                  </a:cubicBezTo>
                  <a:cubicBezTo>
                    <a:pt x="43" y="88"/>
                    <a:pt x="35" y="92"/>
                    <a:pt x="32" y="94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2"/>
                    <a:pt x="28" y="102"/>
                    <a:pt x="28" y="102"/>
                  </a:cubicBezTo>
                  <a:lnTo>
                    <a:pt x="27" y="102"/>
                  </a:lnTo>
                  <a:close/>
                  <a:moveTo>
                    <a:pt x="5" y="83"/>
                  </a:moveTo>
                  <a:cubicBezTo>
                    <a:pt x="26" y="97"/>
                    <a:pt x="26" y="97"/>
                    <a:pt x="26" y="97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0"/>
                  </a:cubicBezTo>
                  <a:cubicBezTo>
                    <a:pt x="32" y="89"/>
                    <a:pt x="40" y="85"/>
                    <a:pt x="42" y="82"/>
                  </a:cubicBezTo>
                  <a:cubicBezTo>
                    <a:pt x="45" y="77"/>
                    <a:pt x="47" y="71"/>
                    <a:pt x="49" y="65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4"/>
                    <a:pt x="67" y="60"/>
                    <a:pt x="71" y="51"/>
                  </a:cubicBezTo>
                  <a:cubicBezTo>
                    <a:pt x="74" y="43"/>
                    <a:pt x="74" y="12"/>
                    <a:pt x="74" y="4"/>
                  </a:cubicBezTo>
                  <a:cubicBezTo>
                    <a:pt x="56" y="4"/>
                    <a:pt x="29" y="4"/>
                    <a:pt x="26" y="5"/>
                  </a:cubicBezTo>
                  <a:cubicBezTo>
                    <a:pt x="24" y="7"/>
                    <a:pt x="21" y="24"/>
                    <a:pt x="19" y="3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9"/>
                    <a:pt x="11" y="79"/>
                  </a:cubicBezTo>
                  <a:lnTo>
                    <a:pt x="5" y="83"/>
                  </a:ln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7069873" y="3106497"/>
              <a:ext cx="24688" cy="25810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2" y="46"/>
                  </a:moveTo>
                  <a:lnTo>
                    <a:pt x="0" y="2"/>
                  </a:lnTo>
                  <a:lnTo>
                    <a:pt x="44" y="0"/>
                  </a:ln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45"/>
            <p:cNvSpPr/>
            <p:nvPr/>
          </p:nvSpPr>
          <p:spPr>
            <a:xfrm>
              <a:off x="6998054" y="3144090"/>
              <a:ext cx="65648" cy="58915"/>
            </a:xfrm>
            <a:custGeom>
              <a:avLst/>
              <a:gdLst/>
              <a:ahLst/>
              <a:cxnLst/>
              <a:rect l="l" t="t" r="r" b="b"/>
              <a:pathLst>
                <a:path w="117" h="105" extrusionOk="0">
                  <a:moveTo>
                    <a:pt x="21" y="0"/>
                  </a:moveTo>
                  <a:lnTo>
                    <a:pt x="117" y="65"/>
                  </a:lnTo>
                  <a:lnTo>
                    <a:pt x="79" y="105"/>
                  </a:lnTo>
                  <a:lnTo>
                    <a:pt x="0" y="3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45"/>
            <p:cNvSpPr/>
            <p:nvPr/>
          </p:nvSpPr>
          <p:spPr>
            <a:xfrm>
              <a:off x="6994126" y="3140162"/>
              <a:ext cx="71820" cy="65087"/>
            </a:xfrm>
            <a:custGeom>
              <a:avLst/>
              <a:gdLst/>
              <a:ahLst/>
              <a:cxnLst/>
              <a:rect l="l" t="t" r="r" b="b"/>
              <a:pathLst>
                <a:path w="55" h="50" extrusionOk="0">
                  <a:moveTo>
                    <a:pt x="37" y="50"/>
                  </a:moveTo>
                  <a:cubicBezTo>
                    <a:pt x="37" y="50"/>
                    <a:pt x="36" y="50"/>
                    <a:pt x="36" y="4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0" y="16"/>
                    <a:pt x="1" y="1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1"/>
                  </a:cubicBezTo>
                  <a:cubicBezTo>
                    <a:pt x="55" y="31"/>
                    <a:pt x="55" y="32"/>
                    <a:pt x="54" y="3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50"/>
                    <a:pt x="38" y="50"/>
                    <a:pt x="37" y="50"/>
                  </a:cubicBezTo>
                  <a:close/>
                  <a:moveTo>
                    <a:pt x="5" y="16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45"/>
            <p:cNvSpPr/>
            <p:nvPr/>
          </p:nvSpPr>
          <p:spPr>
            <a:xfrm>
              <a:off x="6858903" y="3160923"/>
              <a:ext cx="199188" cy="224438"/>
            </a:xfrm>
            <a:custGeom>
              <a:avLst/>
              <a:gdLst/>
              <a:ahLst/>
              <a:cxnLst/>
              <a:rect l="l" t="t" r="r" b="b"/>
              <a:pathLst>
                <a:path w="153" h="172" extrusionOk="0">
                  <a:moveTo>
                    <a:pt x="107" y="0"/>
                  </a:moveTo>
                  <a:cubicBezTo>
                    <a:pt x="153" y="35"/>
                    <a:pt x="153" y="35"/>
                    <a:pt x="153" y="35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54" y="172"/>
                    <a:pt x="43" y="172"/>
                    <a:pt x="33" y="168"/>
                  </a:cubicBezTo>
                  <a:cubicBezTo>
                    <a:pt x="16" y="162"/>
                    <a:pt x="0" y="129"/>
                    <a:pt x="0" y="125"/>
                  </a:cubicBezTo>
                  <a:cubicBezTo>
                    <a:pt x="0" y="121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45"/>
            <p:cNvSpPr/>
            <p:nvPr/>
          </p:nvSpPr>
          <p:spPr>
            <a:xfrm>
              <a:off x="6856097" y="3158679"/>
              <a:ext cx="204799" cy="228366"/>
            </a:xfrm>
            <a:custGeom>
              <a:avLst/>
              <a:gdLst/>
              <a:ahLst/>
              <a:cxnLst/>
              <a:rect l="l" t="t" r="r" b="b"/>
              <a:pathLst>
                <a:path w="157" h="175" extrusionOk="0">
                  <a:moveTo>
                    <a:pt x="54" y="175"/>
                  </a:moveTo>
                  <a:cubicBezTo>
                    <a:pt x="47" y="175"/>
                    <a:pt x="40" y="174"/>
                    <a:pt x="34" y="172"/>
                  </a:cubicBezTo>
                  <a:cubicBezTo>
                    <a:pt x="16" y="166"/>
                    <a:pt x="0" y="131"/>
                    <a:pt x="0" y="127"/>
                  </a:cubicBezTo>
                  <a:cubicBezTo>
                    <a:pt x="0" y="123"/>
                    <a:pt x="58" y="56"/>
                    <a:pt x="107" y="1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7" y="36"/>
                    <a:pt x="157" y="37"/>
                    <a:pt x="157" y="38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8" y="174"/>
                    <a:pt x="67" y="174"/>
                    <a:pt x="67" y="174"/>
                  </a:cubicBezTo>
                  <a:cubicBezTo>
                    <a:pt x="62" y="175"/>
                    <a:pt x="58" y="175"/>
                    <a:pt x="54" y="175"/>
                  </a:cubicBezTo>
                  <a:close/>
                  <a:moveTo>
                    <a:pt x="4" y="127"/>
                  </a:moveTo>
                  <a:cubicBezTo>
                    <a:pt x="5" y="132"/>
                    <a:pt x="20" y="163"/>
                    <a:pt x="35" y="168"/>
                  </a:cubicBezTo>
                  <a:cubicBezTo>
                    <a:pt x="45" y="171"/>
                    <a:pt x="55" y="172"/>
                    <a:pt x="65" y="170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68" y="51"/>
                    <a:pt x="8" y="120"/>
                    <a:pt x="4" y="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45"/>
            <p:cNvSpPr/>
            <p:nvPr/>
          </p:nvSpPr>
          <p:spPr>
            <a:xfrm>
              <a:off x="6833654" y="3244526"/>
              <a:ext cx="117830" cy="162157"/>
            </a:xfrm>
            <a:custGeom>
              <a:avLst/>
              <a:gdLst/>
              <a:ahLst/>
              <a:cxnLst/>
              <a:rect l="l" t="t" r="r" b="b"/>
              <a:pathLst>
                <a:path w="90" h="124" extrusionOk="0">
                  <a:moveTo>
                    <a:pt x="90" y="93"/>
                  </a:moveTo>
                  <a:cubicBezTo>
                    <a:pt x="90" y="93"/>
                    <a:pt x="75" y="66"/>
                    <a:pt x="74" y="58"/>
                  </a:cubicBezTo>
                  <a:cubicBezTo>
                    <a:pt x="73" y="50"/>
                    <a:pt x="72" y="34"/>
                    <a:pt x="67" y="28"/>
                  </a:cubicBezTo>
                  <a:cubicBezTo>
                    <a:pt x="62" y="22"/>
                    <a:pt x="57" y="18"/>
                    <a:pt x="55" y="9"/>
                  </a:cubicBezTo>
                  <a:cubicBezTo>
                    <a:pt x="53" y="0"/>
                    <a:pt x="44" y="4"/>
                    <a:pt x="43" y="13"/>
                  </a:cubicBezTo>
                  <a:cubicBezTo>
                    <a:pt x="41" y="22"/>
                    <a:pt x="49" y="31"/>
                    <a:pt x="49" y="31"/>
                  </a:cubicBezTo>
                  <a:cubicBezTo>
                    <a:pt x="49" y="31"/>
                    <a:pt x="25" y="23"/>
                    <a:pt x="21" y="25"/>
                  </a:cubicBezTo>
                  <a:cubicBezTo>
                    <a:pt x="17" y="27"/>
                    <a:pt x="9" y="30"/>
                    <a:pt x="11" y="37"/>
                  </a:cubicBezTo>
                  <a:cubicBezTo>
                    <a:pt x="12" y="42"/>
                    <a:pt x="14" y="46"/>
                    <a:pt x="16" y="50"/>
                  </a:cubicBezTo>
                  <a:cubicBezTo>
                    <a:pt x="16" y="50"/>
                    <a:pt x="0" y="71"/>
                    <a:pt x="0" y="80"/>
                  </a:cubicBezTo>
                  <a:cubicBezTo>
                    <a:pt x="0" y="90"/>
                    <a:pt x="11" y="106"/>
                    <a:pt x="19" y="112"/>
                  </a:cubicBezTo>
                  <a:cubicBezTo>
                    <a:pt x="27" y="118"/>
                    <a:pt x="55" y="124"/>
                    <a:pt x="55" y="124"/>
                  </a:cubicBezTo>
                  <a:lnTo>
                    <a:pt x="90" y="93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45"/>
            <p:cNvSpPr/>
            <p:nvPr/>
          </p:nvSpPr>
          <p:spPr>
            <a:xfrm>
              <a:off x="6831409" y="3247332"/>
              <a:ext cx="122318" cy="161595"/>
            </a:xfrm>
            <a:custGeom>
              <a:avLst/>
              <a:gdLst/>
              <a:ahLst/>
              <a:cxnLst/>
              <a:rect l="l" t="t" r="r" b="b"/>
              <a:pathLst>
                <a:path w="94" h="124" extrusionOk="0">
                  <a:moveTo>
                    <a:pt x="57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28" y="118"/>
                    <a:pt x="20" y="112"/>
                  </a:cubicBezTo>
                  <a:cubicBezTo>
                    <a:pt x="12" y="106"/>
                    <a:pt x="0" y="90"/>
                    <a:pt x="0" y="78"/>
                  </a:cubicBezTo>
                  <a:cubicBezTo>
                    <a:pt x="0" y="69"/>
                    <a:pt x="12" y="52"/>
                    <a:pt x="16" y="48"/>
                  </a:cubicBezTo>
                  <a:cubicBezTo>
                    <a:pt x="14" y="44"/>
                    <a:pt x="12" y="40"/>
                    <a:pt x="11" y="36"/>
                  </a:cubicBezTo>
                  <a:cubicBezTo>
                    <a:pt x="9" y="28"/>
                    <a:pt x="16" y="24"/>
                    <a:pt x="20" y="22"/>
                  </a:cubicBezTo>
                  <a:cubicBezTo>
                    <a:pt x="21" y="22"/>
                    <a:pt x="21" y="22"/>
                    <a:pt x="22" y="21"/>
                  </a:cubicBezTo>
                  <a:cubicBezTo>
                    <a:pt x="25" y="20"/>
                    <a:pt x="38" y="23"/>
                    <a:pt x="46" y="25"/>
                  </a:cubicBezTo>
                  <a:cubicBezTo>
                    <a:pt x="44" y="22"/>
                    <a:pt x="42" y="16"/>
                    <a:pt x="43" y="11"/>
                  </a:cubicBezTo>
                  <a:cubicBezTo>
                    <a:pt x="43" y="5"/>
                    <a:pt x="47" y="1"/>
                    <a:pt x="52" y="0"/>
                  </a:cubicBezTo>
                  <a:cubicBezTo>
                    <a:pt x="55" y="0"/>
                    <a:pt x="58" y="3"/>
                    <a:pt x="59" y="7"/>
                  </a:cubicBezTo>
                  <a:cubicBezTo>
                    <a:pt x="60" y="13"/>
                    <a:pt x="63" y="17"/>
                    <a:pt x="67" y="21"/>
                  </a:cubicBezTo>
                  <a:cubicBezTo>
                    <a:pt x="68" y="22"/>
                    <a:pt x="70" y="23"/>
                    <a:pt x="71" y="25"/>
                  </a:cubicBezTo>
                  <a:cubicBezTo>
                    <a:pt x="76" y="30"/>
                    <a:pt x="77" y="42"/>
                    <a:pt x="78" y="51"/>
                  </a:cubicBezTo>
                  <a:cubicBezTo>
                    <a:pt x="78" y="53"/>
                    <a:pt x="78" y="54"/>
                    <a:pt x="78" y="55"/>
                  </a:cubicBezTo>
                  <a:cubicBezTo>
                    <a:pt x="79" y="62"/>
                    <a:pt x="90" y="83"/>
                    <a:pt x="94" y="90"/>
                  </a:cubicBezTo>
                  <a:cubicBezTo>
                    <a:pt x="94" y="91"/>
                    <a:pt x="94" y="92"/>
                    <a:pt x="93" y="9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7" y="124"/>
                    <a:pt x="57" y="124"/>
                    <a:pt x="57" y="124"/>
                  </a:cubicBezTo>
                  <a:close/>
                  <a:moveTo>
                    <a:pt x="25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2" y="26"/>
                  </a:cubicBezTo>
                  <a:cubicBezTo>
                    <a:pt x="17" y="28"/>
                    <a:pt x="14" y="30"/>
                    <a:pt x="15" y="35"/>
                  </a:cubicBezTo>
                  <a:cubicBezTo>
                    <a:pt x="16" y="39"/>
                    <a:pt x="18" y="43"/>
                    <a:pt x="20" y="47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15" y="55"/>
                    <a:pt x="4" y="71"/>
                    <a:pt x="4" y="78"/>
                  </a:cubicBezTo>
                  <a:cubicBezTo>
                    <a:pt x="4" y="87"/>
                    <a:pt x="14" y="102"/>
                    <a:pt x="22" y="108"/>
                  </a:cubicBezTo>
                  <a:cubicBezTo>
                    <a:pt x="29" y="113"/>
                    <a:pt x="51" y="119"/>
                    <a:pt x="56" y="12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7" y="85"/>
                    <a:pt x="75" y="63"/>
                    <a:pt x="74" y="56"/>
                  </a:cubicBezTo>
                  <a:cubicBezTo>
                    <a:pt x="74" y="55"/>
                    <a:pt x="74" y="53"/>
                    <a:pt x="74" y="52"/>
                  </a:cubicBezTo>
                  <a:cubicBezTo>
                    <a:pt x="73" y="44"/>
                    <a:pt x="72" y="32"/>
                    <a:pt x="68" y="27"/>
                  </a:cubicBezTo>
                  <a:cubicBezTo>
                    <a:pt x="67" y="26"/>
                    <a:pt x="65" y="25"/>
                    <a:pt x="64" y="23"/>
                  </a:cubicBezTo>
                  <a:cubicBezTo>
                    <a:pt x="60" y="19"/>
                    <a:pt x="56" y="15"/>
                    <a:pt x="55" y="8"/>
                  </a:cubicBezTo>
                  <a:cubicBezTo>
                    <a:pt x="54" y="6"/>
                    <a:pt x="54" y="4"/>
                    <a:pt x="52" y="4"/>
                  </a:cubicBezTo>
                  <a:cubicBezTo>
                    <a:pt x="50" y="4"/>
                    <a:pt x="47" y="7"/>
                    <a:pt x="47" y="12"/>
                  </a:cubicBezTo>
                  <a:cubicBezTo>
                    <a:pt x="46" y="19"/>
                    <a:pt x="53" y="28"/>
                    <a:pt x="53" y="28"/>
                  </a:cubicBezTo>
                  <a:cubicBezTo>
                    <a:pt x="54" y="28"/>
                    <a:pt x="54" y="29"/>
                    <a:pt x="53" y="30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41" y="28"/>
                    <a:pt x="29" y="25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45"/>
            <p:cNvSpPr/>
            <p:nvPr/>
          </p:nvSpPr>
          <p:spPr>
            <a:xfrm>
              <a:off x="6887518" y="3100886"/>
              <a:ext cx="506106" cy="361906"/>
            </a:xfrm>
            <a:custGeom>
              <a:avLst/>
              <a:gdLst/>
              <a:ahLst/>
              <a:cxnLst/>
              <a:rect l="l" t="t" r="r" b="b"/>
              <a:pathLst>
                <a:path w="388" h="277" extrusionOk="0">
                  <a:moveTo>
                    <a:pt x="334" y="0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15" y="200"/>
                    <a:pt x="6" y="209"/>
                    <a:pt x="4" y="220"/>
                  </a:cubicBezTo>
                  <a:cubicBezTo>
                    <a:pt x="1" y="229"/>
                    <a:pt x="0" y="238"/>
                    <a:pt x="1" y="248"/>
                  </a:cubicBezTo>
                  <a:cubicBezTo>
                    <a:pt x="1" y="248"/>
                    <a:pt x="146" y="266"/>
                    <a:pt x="191" y="268"/>
                  </a:cubicBezTo>
                  <a:cubicBezTo>
                    <a:pt x="237" y="271"/>
                    <a:pt x="292" y="277"/>
                    <a:pt x="299" y="270"/>
                  </a:cubicBezTo>
                  <a:cubicBezTo>
                    <a:pt x="306" y="264"/>
                    <a:pt x="388" y="94"/>
                    <a:pt x="388" y="9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45"/>
            <p:cNvSpPr/>
            <p:nvPr/>
          </p:nvSpPr>
          <p:spPr>
            <a:xfrm>
              <a:off x="6884713" y="3098641"/>
              <a:ext cx="511717" cy="362468"/>
            </a:xfrm>
            <a:custGeom>
              <a:avLst/>
              <a:gdLst/>
              <a:ahLst/>
              <a:cxnLst/>
              <a:rect l="l" t="t" r="r" b="b"/>
              <a:pathLst>
                <a:path w="392" h="278" extrusionOk="0">
                  <a:moveTo>
                    <a:pt x="279" y="278"/>
                  </a:moveTo>
                  <a:cubicBezTo>
                    <a:pt x="265" y="278"/>
                    <a:pt x="245" y="276"/>
                    <a:pt x="220" y="274"/>
                  </a:cubicBezTo>
                  <a:cubicBezTo>
                    <a:pt x="211" y="274"/>
                    <a:pt x="202" y="273"/>
                    <a:pt x="193" y="272"/>
                  </a:cubicBezTo>
                  <a:cubicBezTo>
                    <a:pt x="148" y="270"/>
                    <a:pt x="4" y="252"/>
                    <a:pt x="3" y="252"/>
                  </a:cubicBezTo>
                  <a:cubicBezTo>
                    <a:pt x="2" y="252"/>
                    <a:pt x="1" y="251"/>
                    <a:pt x="1" y="250"/>
                  </a:cubicBezTo>
                  <a:cubicBezTo>
                    <a:pt x="0" y="240"/>
                    <a:pt x="1" y="231"/>
                    <a:pt x="4" y="222"/>
                  </a:cubicBezTo>
                  <a:cubicBezTo>
                    <a:pt x="7" y="210"/>
                    <a:pt x="16" y="200"/>
                    <a:pt x="28" y="197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0"/>
                    <a:pt x="336" y="0"/>
                    <a:pt x="337" y="0"/>
                  </a:cubicBezTo>
                  <a:cubicBezTo>
                    <a:pt x="338" y="1"/>
                    <a:pt x="338" y="2"/>
                    <a:pt x="338" y="3"/>
                  </a:cubicBezTo>
                  <a:cubicBezTo>
                    <a:pt x="248" y="188"/>
                    <a:pt x="248" y="188"/>
                    <a:pt x="248" y="188"/>
                  </a:cubicBezTo>
                  <a:cubicBezTo>
                    <a:pt x="248" y="189"/>
                    <a:pt x="247" y="189"/>
                    <a:pt x="247" y="189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8" y="204"/>
                    <a:pt x="10" y="212"/>
                    <a:pt x="8" y="223"/>
                  </a:cubicBezTo>
                  <a:cubicBezTo>
                    <a:pt x="6" y="231"/>
                    <a:pt x="5" y="239"/>
                    <a:pt x="5" y="248"/>
                  </a:cubicBezTo>
                  <a:cubicBezTo>
                    <a:pt x="21" y="250"/>
                    <a:pt x="151" y="266"/>
                    <a:pt x="193" y="268"/>
                  </a:cubicBezTo>
                  <a:cubicBezTo>
                    <a:pt x="202" y="269"/>
                    <a:pt x="211" y="270"/>
                    <a:pt x="220" y="270"/>
                  </a:cubicBezTo>
                  <a:cubicBezTo>
                    <a:pt x="253" y="273"/>
                    <a:pt x="294" y="276"/>
                    <a:pt x="299" y="271"/>
                  </a:cubicBezTo>
                  <a:cubicBezTo>
                    <a:pt x="304" y="266"/>
                    <a:pt x="355" y="163"/>
                    <a:pt x="388" y="95"/>
                  </a:cubicBezTo>
                  <a:cubicBezTo>
                    <a:pt x="388" y="94"/>
                    <a:pt x="389" y="94"/>
                    <a:pt x="390" y="94"/>
                  </a:cubicBezTo>
                  <a:cubicBezTo>
                    <a:pt x="391" y="95"/>
                    <a:pt x="392" y="96"/>
                    <a:pt x="391" y="97"/>
                  </a:cubicBezTo>
                  <a:cubicBezTo>
                    <a:pt x="383" y="114"/>
                    <a:pt x="309" y="267"/>
                    <a:pt x="302" y="274"/>
                  </a:cubicBezTo>
                  <a:cubicBezTo>
                    <a:pt x="299" y="277"/>
                    <a:pt x="292" y="278"/>
                    <a:pt x="279" y="2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45"/>
            <p:cNvSpPr/>
            <p:nvPr/>
          </p:nvSpPr>
          <p:spPr>
            <a:xfrm>
              <a:off x="5590833" y="3812354"/>
              <a:ext cx="28800" cy="287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45"/>
            <p:cNvSpPr/>
            <p:nvPr/>
          </p:nvSpPr>
          <p:spPr>
            <a:xfrm>
              <a:off x="5588027" y="3809549"/>
              <a:ext cx="33666" cy="292331"/>
            </a:xfrm>
            <a:custGeom>
              <a:avLst/>
              <a:gdLst/>
              <a:ahLst/>
              <a:cxnLst/>
              <a:rect l="l" t="t" r="r" b="b"/>
              <a:pathLst>
                <a:path w="26" h="224" extrusionOk="0">
                  <a:moveTo>
                    <a:pt x="24" y="224"/>
                  </a:moveTo>
                  <a:cubicBezTo>
                    <a:pt x="2" y="224"/>
                    <a:pt x="2" y="224"/>
                    <a:pt x="2" y="224"/>
                  </a:cubicBezTo>
                  <a:cubicBezTo>
                    <a:pt x="1" y="224"/>
                    <a:pt x="0" y="223"/>
                    <a:pt x="0" y="2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6" y="223"/>
                    <a:pt x="26" y="224"/>
                    <a:pt x="24" y="224"/>
                  </a:cubicBezTo>
                  <a:close/>
                  <a:moveTo>
                    <a:pt x="4" y="220"/>
                  </a:moveTo>
                  <a:cubicBezTo>
                    <a:pt x="22" y="220"/>
                    <a:pt x="22" y="220"/>
                    <a:pt x="22" y="22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45"/>
            <p:cNvSpPr/>
            <p:nvPr/>
          </p:nvSpPr>
          <p:spPr>
            <a:xfrm>
              <a:off x="5386034" y="3538540"/>
              <a:ext cx="85847" cy="289524"/>
            </a:xfrm>
            <a:custGeom>
              <a:avLst/>
              <a:gdLst/>
              <a:ahLst/>
              <a:cxnLst/>
              <a:rect l="l" t="t" r="r" b="b"/>
              <a:pathLst>
                <a:path w="153" h="516" extrusionOk="0">
                  <a:moveTo>
                    <a:pt x="0" y="9"/>
                  </a:moveTo>
                  <a:lnTo>
                    <a:pt x="95" y="0"/>
                  </a:lnTo>
                  <a:lnTo>
                    <a:pt x="153" y="507"/>
                  </a:lnTo>
                  <a:lnTo>
                    <a:pt x="60" y="5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45"/>
            <p:cNvSpPr/>
            <p:nvPr/>
          </p:nvSpPr>
          <p:spPr>
            <a:xfrm>
              <a:off x="5383228" y="3535734"/>
              <a:ext cx="91458" cy="295136"/>
            </a:xfrm>
            <a:custGeom>
              <a:avLst/>
              <a:gdLst/>
              <a:ahLst/>
              <a:cxnLst/>
              <a:rect l="l" t="t" r="r" b="b"/>
              <a:pathLst>
                <a:path w="70" h="226" extrusionOk="0">
                  <a:moveTo>
                    <a:pt x="28" y="226"/>
                  </a:moveTo>
                  <a:cubicBezTo>
                    <a:pt x="27" y="226"/>
                    <a:pt x="26" y="226"/>
                    <a:pt x="26" y="22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0"/>
                    <a:pt x="70" y="221"/>
                    <a:pt x="70" y="221"/>
                  </a:cubicBezTo>
                  <a:cubicBezTo>
                    <a:pt x="69" y="221"/>
                    <a:pt x="69" y="222"/>
                    <a:pt x="68" y="222"/>
                  </a:cubicBezTo>
                  <a:cubicBezTo>
                    <a:pt x="28" y="226"/>
                    <a:pt x="28" y="226"/>
                    <a:pt x="28" y="226"/>
                  </a:cubicBezTo>
                  <a:close/>
                  <a:moveTo>
                    <a:pt x="5" y="8"/>
                  </a:moveTo>
                  <a:cubicBezTo>
                    <a:pt x="30" y="222"/>
                    <a:pt x="30" y="222"/>
                    <a:pt x="30" y="222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41" y="4"/>
                    <a:pt x="41" y="4"/>
                    <a:pt x="41" y="4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5265960" y="4063163"/>
              <a:ext cx="671628" cy="226681"/>
            </a:xfrm>
            <a:custGeom>
              <a:avLst/>
              <a:gdLst/>
              <a:ahLst/>
              <a:cxnLst/>
              <a:rect l="l" t="t" r="r" b="b"/>
              <a:pathLst>
                <a:path w="1197" h="404" extrusionOk="0">
                  <a:moveTo>
                    <a:pt x="672" y="86"/>
                  </a:moveTo>
                  <a:lnTo>
                    <a:pt x="672" y="0"/>
                  </a:lnTo>
                  <a:lnTo>
                    <a:pt x="537" y="0"/>
                  </a:lnTo>
                  <a:lnTo>
                    <a:pt x="537" y="86"/>
                  </a:lnTo>
                  <a:lnTo>
                    <a:pt x="0" y="302"/>
                  </a:lnTo>
                  <a:lnTo>
                    <a:pt x="0" y="404"/>
                  </a:lnTo>
                  <a:lnTo>
                    <a:pt x="34" y="404"/>
                  </a:lnTo>
                  <a:lnTo>
                    <a:pt x="34" y="325"/>
                  </a:lnTo>
                  <a:lnTo>
                    <a:pt x="606" y="197"/>
                  </a:lnTo>
                  <a:lnTo>
                    <a:pt x="1162" y="325"/>
                  </a:lnTo>
                  <a:lnTo>
                    <a:pt x="1162" y="404"/>
                  </a:lnTo>
                  <a:lnTo>
                    <a:pt x="1197" y="404"/>
                  </a:lnTo>
                  <a:lnTo>
                    <a:pt x="1197" y="302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5263155" y="4060358"/>
              <a:ext cx="677239" cy="232293"/>
            </a:xfrm>
            <a:custGeom>
              <a:avLst/>
              <a:gdLst/>
              <a:ahLst/>
              <a:cxnLst/>
              <a:rect l="l" t="t" r="r" b="b"/>
              <a:pathLst>
                <a:path w="519" h="178" extrusionOk="0">
                  <a:moveTo>
                    <a:pt x="517" y="178"/>
                  </a:moveTo>
                  <a:cubicBezTo>
                    <a:pt x="502" y="178"/>
                    <a:pt x="502" y="178"/>
                    <a:pt x="502" y="178"/>
                  </a:cubicBezTo>
                  <a:cubicBezTo>
                    <a:pt x="501" y="178"/>
                    <a:pt x="500" y="177"/>
                    <a:pt x="500" y="176"/>
                  </a:cubicBezTo>
                  <a:cubicBezTo>
                    <a:pt x="500" y="144"/>
                    <a:pt x="500" y="144"/>
                    <a:pt x="500" y="144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7"/>
                    <a:pt x="19" y="178"/>
                    <a:pt x="17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0" y="177"/>
                    <a:pt x="0" y="17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0" y="130"/>
                    <a:pt x="1" y="130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1" y="2"/>
                    <a:pt x="231" y="2"/>
                    <a:pt x="231" y="2"/>
                  </a:cubicBezTo>
                  <a:cubicBezTo>
                    <a:pt x="231" y="1"/>
                    <a:pt x="232" y="0"/>
                    <a:pt x="233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2" y="0"/>
                    <a:pt x="293" y="1"/>
                    <a:pt x="293" y="2"/>
                  </a:cubicBezTo>
                  <a:cubicBezTo>
                    <a:pt x="293" y="37"/>
                    <a:pt x="293" y="37"/>
                    <a:pt x="293" y="37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9" y="130"/>
                    <a:pt x="519" y="131"/>
                    <a:pt x="519" y="132"/>
                  </a:cubicBezTo>
                  <a:cubicBezTo>
                    <a:pt x="519" y="176"/>
                    <a:pt x="519" y="176"/>
                    <a:pt x="519" y="176"/>
                  </a:cubicBezTo>
                  <a:cubicBezTo>
                    <a:pt x="519" y="177"/>
                    <a:pt x="518" y="178"/>
                    <a:pt x="517" y="178"/>
                  </a:cubicBezTo>
                  <a:close/>
                  <a:moveTo>
                    <a:pt x="504" y="174"/>
                  </a:moveTo>
                  <a:cubicBezTo>
                    <a:pt x="515" y="174"/>
                    <a:pt x="515" y="174"/>
                    <a:pt x="515" y="174"/>
                  </a:cubicBezTo>
                  <a:cubicBezTo>
                    <a:pt x="515" y="133"/>
                    <a:pt x="515" y="133"/>
                    <a:pt x="515" y="133"/>
                  </a:cubicBezTo>
                  <a:cubicBezTo>
                    <a:pt x="290" y="41"/>
                    <a:pt x="290" y="41"/>
                    <a:pt x="290" y="41"/>
                  </a:cubicBezTo>
                  <a:cubicBezTo>
                    <a:pt x="290" y="40"/>
                    <a:pt x="289" y="39"/>
                    <a:pt x="289" y="39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1"/>
                    <a:pt x="234" y="4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6" y="141"/>
                    <a:pt x="17" y="140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3" y="141"/>
                    <a:pt x="504" y="142"/>
                    <a:pt x="504" y="142"/>
                  </a:cubicBezTo>
                  <a:lnTo>
                    <a:pt x="504" y="1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5530796" y="3812354"/>
              <a:ext cx="148500" cy="91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5527990" y="3809549"/>
              <a:ext cx="153740" cy="9707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16" y="74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1"/>
                    <a:pt x="118" y="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7" y="74"/>
                    <a:pt x="116" y="74"/>
                  </a:cubicBezTo>
                  <a:close/>
                  <a:moveTo>
                    <a:pt x="4" y="70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5201996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5199190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1" y="53"/>
                    <a:pt x="0" y="41"/>
                    <a:pt x="0" y="27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5219951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45"/>
            <p:cNvSpPr/>
            <p:nvPr/>
          </p:nvSpPr>
          <p:spPr>
            <a:xfrm>
              <a:off x="5217706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25"/>
                  </a:moveTo>
                  <a:cubicBezTo>
                    <a:pt x="5" y="25"/>
                    <a:pt x="0" y="19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19"/>
                    <a:pt x="19" y="25"/>
                    <a:pt x="12" y="25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17"/>
                    <a:pt x="7" y="21"/>
                    <a:pt x="12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45"/>
            <p:cNvSpPr/>
            <p:nvPr/>
          </p:nvSpPr>
          <p:spPr>
            <a:xfrm>
              <a:off x="5940394" y="4260108"/>
              <a:ext cx="63900" cy="63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5937588" y="4257302"/>
              <a:ext cx="69015" cy="69576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6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39"/>
                    <a:pt x="14" y="49"/>
                    <a:pt x="26" y="49"/>
                  </a:cubicBezTo>
                  <a:cubicBezTo>
                    <a:pt x="39" y="49"/>
                    <a:pt x="49" y="39"/>
                    <a:pt x="49" y="27"/>
                  </a:cubicBezTo>
                  <a:cubicBezTo>
                    <a:pt x="49" y="14"/>
                    <a:pt x="39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45"/>
            <p:cNvSpPr/>
            <p:nvPr/>
          </p:nvSpPr>
          <p:spPr>
            <a:xfrm>
              <a:off x="5958349" y="4278624"/>
              <a:ext cx="27600" cy="2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45"/>
            <p:cNvSpPr/>
            <p:nvPr/>
          </p:nvSpPr>
          <p:spPr>
            <a:xfrm>
              <a:off x="5956104" y="4275818"/>
              <a:ext cx="32543" cy="32543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4"/>
                  </a:moveTo>
                  <a:cubicBezTo>
                    <a:pt x="8" y="4"/>
                    <a:pt x="4" y="8"/>
                    <a:pt x="4" y="13"/>
                  </a:cubicBezTo>
                  <a:cubicBezTo>
                    <a:pt x="4" y="17"/>
                    <a:pt x="8" y="21"/>
                    <a:pt x="13" y="21"/>
                  </a:cubicBezTo>
                  <a:cubicBezTo>
                    <a:pt x="17" y="21"/>
                    <a:pt x="21" y="17"/>
                    <a:pt x="21" y="13"/>
                  </a:cubicBezTo>
                  <a:cubicBezTo>
                    <a:pt x="21" y="8"/>
                    <a:pt x="17" y="4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45"/>
            <p:cNvSpPr/>
            <p:nvPr/>
          </p:nvSpPr>
          <p:spPr>
            <a:xfrm>
              <a:off x="5581294" y="4119273"/>
              <a:ext cx="49937" cy="172257"/>
            </a:xfrm>
            <a:custGeom>
              <a:avLst/>
              <a:gdLst/>
              <a:ahLst/>
              <a:cxnLst/>
              <a:rect l="l" t="t" r="r" b="b"/>
              <a:pathLst>
                <a:path w="89" h="307" extrusionOk="0">
                  <a:moveTo>
                    <a:pt x="68" y="307"/>
                  </a:moveTo>
                  <a:lnTo>
                    <a:pt x="21" y="307"/>
                  </a:lnTo>
                  <a:lnTo>
                    <a:pt x="0" y="0"/>
                  </a:lnTo>
                  <a:lnTo>
                    <a:pt x="89" y="0"/>
                  </a:lnTo>
                  <a:lnTo>
                    <a:pt x="68" y="3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45"/>
            <p:cNvSpPr/>
            <p:nvPr/>
          </p:nvSpPr>
          <p:spPr>
            <a:xfrm>
              <a:off x="5579050" y="4116467"/>
              <a:ext cx="54426" cy="177306"/>
            </a:xfrm>
            <a:custGeom>
              <a:avLst/>
              <a:gdLst/>
              <a:ahLst/>
              <a:cxnLst/>
              <a:rect l="l" t="t" r="r" b="b"/>
              <a:pathLst>
                <a:path w="42" h="136" extrusionOk="0">
                  <a:moveTo>
                    <a:pt x="31" y="136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10" y="136"/>
                    <a:pt x="9" y="135"/>
                    <a:pt x="9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5"/>
                    <a:pt x="32" y="136"/>
                    <a:pt x="31" y="136"/>
                  </a:cubicBezTo>
                  <a:close/>
                  <a:moveTo>
                    <a:pt x="13" y="132"/>
                  </a:moveTo>
                  <a:cubicBezTo>
                    <a:pt x="29" y="132"/>
                    <a:pt x="29" y="132"/>
                    <a:pt x="29" y="13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13" y="1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45"/>
            <p:cNvSpPr/>
            <p:nvPr/>
          </p:nvSpPr>
          <p:spPr>
            <a:xfrm>
              <a:off x="5591955" y="4255058"/>
              <a:ext cx="25800" cy="70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45"/>
            <p:cNvSpPr/>
            <p:nvPr/>
          </p:nvSpPr>
          <p:spPr>
            <a:xfrm>
              <a:off x="5589150" y="4252252"/>
              <a:ext cx="31421" cy="75748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2" y="58"/>
                  </a:move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7"/>
                    <a:pt x="23" y="58"/>
                    <a:pt x="22" y="58"/>
                  </a:cubicBezTo>
                  <a:close/>
                  <a:moveTo>
                    <a:pt x="4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45"/>
            <p:cNvSpPr/>
            <p:nvPr/>
          </p:nvSpPr>
          <p:spPr>
            <a:xfrm>
              <a:off x="5243516" y="3085175"/>
              <a:ext cx="269886" cy="602054"/>
            </a:xfrm>
            <a:custGeom>
              <a:avLst/>
              <a:gdLst/>
              <a:ahLst/>
              <a:cxnLst/>
              <a:rect l="l" t="t" r="r" b="b"/>
              <a:pathLst>
                <a:path w="207" h="461" extrusionOk="0">
                  <a:moveTo>
                    <a:pt x="125" y="456"/>
                  </a:moveTo>
                  <a:cubicBezTo>
                    <a:pt x="125" y="456"/>
                    <a:pt x="125" y="456"/>
                    <a:pt x="125" y="456"/>
                  </a:cubicBezTo>
                  <a:cubicBezTo>
                    <a:pt x="78" y="461"/>
                    <a:pt x="36" y="426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51"/>
                    <a:pt x="34" y="9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129" y="0"/>
                    <a:pt x="171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7" y="409"/>
                    <a:pt x="173" y="451"/>
                    <a:pt x="125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45"/>
            <p:cNvSpPr/>
            <p:nvPr/>
          </p:nvSpPr>
          <p:spPr>
            <a:xfrm>
              <a:off x="5240711" y="3082931"/>
              <a:ext cx="275497" cy="601493"/>
            </a:xfrm>
            <a:custGeom>
              <a:avLst/>
              <a:gdLst/>
              <a:ahLst/>
              <a:cxnLst/>
              <a:rect l="l" t="t" r="r" b="b"/>
              <a:pathLst>
                <a:path w="211" h="461" extrusionOk="0">
                  <a:moveTo>
                    <a:pt x="119" y="460"/>
                  </a:moveTo>
                  <a:cubicBezTo>
                    <a:pt x="74" y="460"/>
                    <a:pt x="36" y="426"/>
                    <a:pt x="31" y="38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53"/>
                    <a:pt x="35" y="9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1" y="412"/>
                    <a:pt x="176" y="455"/>
                    <a:pt x="127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92" y="8"/>
                  </a:moveTo>
                  <a:cubicBezTo>
                    <a:pt x="89" y="8"/>
                    <a:pt x="87" y="8"/>
                    <a:pt x="84" y="9"/>
                  </a:cubicBezTo>
                  <a:cubicBezTo>
                    <a:pt x="38" y="13"/>
                    <a:pt x="4" y="54"/>
                    <a:pt x="8" y="100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40" y="427"/>
                    <a:pt x="81" y="461"/>
                    <a:pt x="127" y="456"/>
                  </a:cubicBezTo>
                  <a:cubicBezTo>
                    <a:pt x="173" y="452"/>
                    <a:pt x="207" y="410"/>
                    <a:pt x="203" y="36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2" y="41"/>
                    <a:pt x="135" y="8"/>
                    <a:pt x="92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45"/>
            <p:cNvSpPr/>
            <p:nvPr/>
          </p:nvSpPr>
          <p:spPr>
            <a:xfrm>
              <a:off x="5269888" y="3082931"/>
              <a:ext cx="271008" cy="601493"/>
            </a:xfrm>
            <a:custGeom>
              <a:avLst/>
              <a:gdLst/>
              <a:ahLst/>
              <a:cxnLst/>
              <a:rect l="l" t="t" r="r" b="b"/>
              <a:pathLst>
                <a:path w="208" h="461" extrusionOk="0">
                  <a:moveTo>
                    <a:pt x="126" y="456"/>
                  </a:moveTo>
                  <a:cubicBezTo>
                    <a:pt x="126" y="456"/>
                    <a:pt x="126" y="456"/>
                    <a:pt x="126" y="456"/>
                  </a:cubicBezTo>
                  <a:cubicBezTo>
                    <a:pt x="78" y="461"/>
                    <a:pt x="36" y="426"/>
                    <a:pt x="32" y="37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51"/>
                    <a:pt x="35" y="10"/>
                    <a:pt x="82" y="5"/>
                  </a:cubicBezTo>
                  <a:cubicBezTo>
                    <a:pt x="130" y="0"/>
                    <a:pt x="172" y="35"/>
                    <a:pt x="176" y="82"/>
                  </a:cubicBezTo>
                  <a:cubicBezTo>
                    <a:pt x="203" y="362"/>
                    <a:pt x="203" y="362"/>
                    <a:pt x="203" y="362"/>
                  </a:cubicBezTo>
                  <a:cubicBezTo>
                    <a:pt x="208" y="409"/>
                    <a:pt x="173" y="451"/>
                    <a:pt x="12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45"/>
            <p:cNvSpPr/>
            <p:nvPr/>
          </p:nvSpPr>
          <p:spPr>
            <a:xfrm>
              <a:off x="5267082" y="3080125"/>
              <a:ext cx="276619" cy="600371"/>
            </a:xfrm>
            <a:custGeom>
              <a:avLst/>
              <a:gdLst/>
              <a:ahLst/>
              <a:cxnLst/>
              <a:rect l="l" t="t" r="r" b="b"/>
              <a:pathLst>
                <a:path w="212" h="460" extrusionOk="0">
                  <a:moveTo>
                    <a:pt x="119" y="460"/>
                  </a:moveTo>
                  <a:cubicBezTo>
                    <a:pt x="75" y="460"/>
                    <a:pt x="36" y="426"/>
                    <a:pt x="32" y="38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0" y="53"/>
                    <a:pt x="36" y="10"/>
                    <a:pt x="84" y="5"/>
                  </a:cubicBezTo>
                  <a:cubicBezTo>
                    <a:pt x="132" y="0"/>
                    <a:pt x="175" y="36"/>
                    <a:pt x="180" y="84"/>
                  </a:cubicBezTo>
                  <a:cubicBezTo>
                    <a:pt x="207" y="364"/>
                    <a:pt x="207" y="364"/>
                    <a:pt x="207" y="364"/>
                  </a:cubicBezTo>
                  <a:cubicBezTo>
                    <a:pt x="212" y="412"/>
                    <a:pt x="176" y="455"/>
                    <a:pt x="128" y="460"/>
                  </a:cubicBezTo>
                  <a:cubicBezTo>
                    <a:pt x="128" y="460"/>
                    <a:pt x="128" y="460"/>
                    <a:pt x="128" y="460"/>
                  </a:cubicBezTo>
                  <a:cubicBezTo>
                    <a:pt x="125" y="460"/>
                    <a:pt x="122" y="460"/>
                    <a:pt x="119" y="460"/>
                  </a:cubicBezTo>
                  <a:close/>
                  <a:moveTo>
                    <a:pt x="128" y="458"/>
                  </a:moveTo>
                  <a:cubicBezTo>
                    <a:pt x="128" y="458"/>
                    <a:pt x="128" y="458"/>
                    <a:pt x="128" y="458"/>
                  </a:cubicBezTo>
                  <a:close/>
                  <a:moveTo>
                    <a:pt x="92" y="9"/>
                  </a:moveTo>
                  <a:cubicBezTo>
                    <a:pt x="90" y="9"/>
                    <a:pt x="87" y="9"/>
                    <a:pt x="84" y="9"/>
                  </a:cubicBezTo>
                  <a:cubicBezTo>
                    <a:pt x="38" y="13"/>
                    <a:pt x="4" y="54"/>
                    <a:pt x="9" y="100"/>
                  </a:cubicBezTo>
                  <a:cubicBezTo>
                    <a:pt x="36" y="380"/>
                    <a:pt x="36" y="380"/>
                    <a:pt x="36" y="380"/>
                  </a:cubicBezTo>
                  <a:cubicBezTo>
                    <a:pt x="40" y="427"/>
                    <a:pt x="81" y="460"/>
                    <a:pt x="127" y="456"/>
                  </a:cubicBezTo>
                  <a:cubicBezTo>
                    <a:pt x="174" y="452"/>
                    <a:pt x="207" y="410"/>
                    <a:pt x="203" y="364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2" y="41"/>
                    <a:pt x="135" y="9"/>
                    <a:pt x="9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45"/>
            <p:cNvSpPr/>
            <p:nvPr/>
          </p:nvSpPr>
          <p:spPr>
            <a:xfrm>
              <a:off x="5372568" y="3713040"/>
              <a:ext cx="589710" cy="142518"/>
            </a:xfrm>
            <a:custGeom>
              <a:avLst/>
              <a:gdLst/>
              <a:ahLst/>
              <a:cxnLst/>
              <a:rect l="l" t="t" r="r" b="b"/>
              <a:pathLst>
                <a:path w="452" h="109" extrusionOk="0">
                  <a:moveTo>
                    <a:pt x="435" y="98"/>
                  </a:moveTo>
                  <a:cubicBezTo>
                    <a:pt x="20" y="109"/>
                    <a:pt x="20" y="109"/>
                    <a:pt x="20" y="109"/>
                  </a:cubicBezTo>
                  <a:cubicBezTo>
                    <a:pt x="10" y="109"/>
                    <a:pt x="2" y="10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7" y="11"/>
                    <a:pt x="16" y="1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41" y="0"/>
                    <a:pt x="449" y="7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52" y="81"/>
                    <a:pt x="452" y="81"/>
                    <a:pt x="452" y="81"/>
                  </a:cubicBezTo>
                  <a:cubicBezTo>
                    <a:pt x="452" y="90"/>
                    <a:pt x="444" y="98"/>
                    <a:pt x="435" y="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45"/>
            <p:cNvSpPr/>
            <p:nvPr/>
          </p:nvSpPr>
          <p:spPr>
            <a:xfrm>
              <a:off x="5370323" y="3709112"/>
              <a:ext cx="594759" cy="148690"/>
            </a:xfrm>
            <a:custGeom>
              <a:avLst/>
              <a:gdLst/>
              <a:ahLst/>
              <a:cxnLst/>
              <a:rect l="l" t="t" r="r" b="b"/>
              <a:pathLst>
                <a:path w="456" h="114" extrusionOk="0">
                  <a:moveTo>
                    <a:pt x="21" y="114"/>
                  </a:moveTo>
                  <a:cubicBezTo>
                    <a:pt x="16" y="114"/>
                    <a:pt x="12" y="112"/>
                    <a:pt x="8" y="108"/>
                  </a:cubicBezTo>
                  <a:cubicBezTo>
                    <a:pt x="4" y="105"/>
                    <a:pt x="2" y="100"/>
                    <a:pt x="2" y="9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1"/>
                    <a:pt x="8" y="12"/>
                    <a:pt x="18" y="11"/>
                  </a:cubicBezTo>
                  <a:cubicBezTo>
                    <a:pt x="434" y="1"/>
                    <a:pt x="434" y="1"/>
                    <a:pt x="434" y="1"/>
                  </a:cubicBezTo>
                  <a:cubicBezTo>
                    <a:pt x="444" y="0"/>
                    <a:pt x="453" y="9"/>
                    <a:pt x="453" y="19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9"/>
                    <a:pt x="454" y="93"/>
                    <a:pt x="450" y="97"/>
                  </a:cubicBezTo>
                  <a:cubicBezTo>
                    <a:pt x="447" y="101"/>
                    <a:pt x="442" y="103"/>
                    <a:pt x="437" y="103"/>
                  </a:cubicBezTo>
                  <a:cubicBezTo>
                    <a:pt x="437" y="103"/>
                    <a:pt x="437" y="103"/>
                    <a:pt x="437" y="103"/>
                  </a:cubicBezTo>
                  <a:cubicBezTo>
                    <a:pt x="22" y="114"/>
                    <a:pt x="22" y="114"/>
                    <a:pt x="22" y="114"/>
                  </a:cubicBezTo>
                  <a:lnTo>
                    <a:pt x="21" y="114"/>
                  </a:lnTo>
                  <a:close/>
                  <a:moveTo>
                    <a:pt x="435" y="5"/>
                  </a:moveTo>
                  <a:cubicBezTo>
                    <a:pt x="434" y="5"/>
                    <a:pt x="434" y="5"/>
                    <a:pt x="434" y="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0" y="16"/>
                    <a:pt x="4" y="23"/>
                    <a:pt x="4" y="3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9"/>
                    <a:pt x="8" y="103"/>
                    <a:pt x="11" y="106"/>
                  </a:cubicBezTo>
                  <a:cubicBezTo>
                    <a:pt x="14" y="108"/>
                    <a:pt x="18" y="110"/>
                    <a:pt x="22" y="110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ubicBezTo>
                    <a:pt x="441" y="99"/>
                    <a:pt x="445" y="97"/>
                    <a:pt x="447" y="94"/>
                  </a:cubicBezTo>
                  <a:cubicBezTo>
                    <a:pt x="450" y="91"/>
                    <a:pt x="452" y="88"/>
                    <a:pt x="452" y="84"/>
                  </a:cubicBezTo>
                  <a:cubicBezTo>
                    <a:pt x="449" y="19"/>
                    <a:pt x="449" y="19"/>
                    <a:pt x="449" y="19"/>
                  </a:cubicBezTo>
                  <a:cubicBezTo>
                    <a:pt x="449" y="11"/>
                    <a:pt x="443" y="5"/>
                    <a:pt x="4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45"/>
            <p:cNvSpPr/>
            <p:nvPr/>
          </p:nvSpPr>
          <p:spPr>
            <a:xfrm>
              <a:off x="5372568" y="3716968"/>
              <a:ext cx="352366" cy="138590"/>
            </a:xfrm>
            <a:custGeom>
              <a:avLst/>
              <a:gdLst/>
              <a:ahLst/>
              <a:cxnLst/>
              <a:rect l="l" t="t" r="r" b="b"/>
              <a:pathLst>
                <a:path w="270" h="106" extrusionOk="0">
                  <a:moveTo>
                    <a:pt x="17" y="7"/>
                  </a:moveTo>
                  <a:cubicBezTo>
                    <a:pt x="250" y="0"/>
                    <a:pt x="250" y="0"/>
                    <a:pt x="250" y="0"/>
                  </a:cubicBezTo>
                  <a:cubicBezTo>
                    <a:pt x="260" y="0"/>
                    <a:pt x="267" y="7"/>
                    <a:pt x="268" y="16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90"/>
                    <a:pt x="263" y="98"/>
                    <a:pt x="253" y="98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0" y="106"/>
                    <a:pt x="3" y="98"/>
                    <a:pt x="2" y="8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6"/>
                    <a:pt x="7" y="8"/>
                    <a:pt x="17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45"/>
            <p:cNvSpPr/>
            <p:nvPr/>
          </p:nvSpPr>
          <p:spPr>
            <a:xfrm>
              <a:off x="5370323" y="3714723"/>
              <a:ext cx="357417" cy="143079"/>
            </a:xfrm>
            <a:custGeom>
              <a:avLst/>
              <a:gdLst/>
              <a:ahLst/>
              <a:cxnLst/>
              <a:rect l="l" t="t" r="r" b="b"/>
              <a:pathLst>
                <a:path w="274" h="110" extrusionOk="0">
                  <a:moveTo>
                    <a:pt x="21" y="110"/>
                  </a:moveTo>
                  <a:cubicBezTo>
                    <a:pt x="16" y="110"/>
                    <a:pt x="12" y="108"/>
                    <a:pt x="8" y="104"/>
                  </a:cubicBezTo>
                  <a:cubicBezTo>
                    <a:pt x="4" y="101"/>
                    <a:pt x="2" y="96"/>
                    <a:pt x="2" y="9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8" y="8"/>
                    <a:pt x="19" y="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7" y="0"/>
                    <a:pt x="262" y="2"/>
                    <a:pt x="266" y="5"/>
                  </a:cubicBezTo>
                  <a:cubicBezTo>
                    <a:pt x="269" y="9"/>
                    <a:pt x="272" y="13"/>
                    <a:pt x="272" y="18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4" y="88"/>
                    <a:pt x="272" y="92"/>
                    <a:pt x="269" y="96"/>
                  </a:cubicBezTo>
                  <a:cubicBezTo>
                    <a:pt x="265" y="100"/>
                    <a:pt x="260" y="102"/>
                    <a:pt x="255" y="102"/>
                  </a:cubicBezTo>
                  <a:cubicBezTo>
                    <a:pt x="22" y="110"/>
                    <a:pt x="22" y="110"/>
                    <a:pt x="22" y="110"/>
                  </a:cubicBezTo>
                  <a:lnTo>
                    <a:pt x="21" y="110"/>
                  </a:ln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0" y="12"/>
                    <a:pt x="4" y="19"/>
                    <a:pt x="4" y="2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5"/>
                    <a:pt x="8" y="99"/>
                    <a:pt x="11" y="101"/>
                  </a:cubicBezTo>
                  <a:cubicBezTo>
                    <a:pt x="14" y="104"/>
                    <a:pt x="18" y="106"/>
                    <a:pt x="22" y="106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9" y="98"/>
                    <a:pt x="263" y="96"/>
                    <a:pt x="266" y="93"/>
                  </a:cubicBezTo>
                  <a:cubicBezTo>
                    <a:pt x="268" y="91"/>
                    <a:pt x="270" y="87"/>
                    <a:pt x="270" y="83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8" y="14"/>
                    <a:pt x="266" y="11"/>
                    <a:pt x="263" y="8"/>
                  </a:cubicBezTo>
                  <a:cubicBezTo>
                    <a:pt x="260" y="5"/>
                    <a:pt x="256" y="4"/>
                    <a:pt x="252" y="4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45"/>
            <p:cNvSpPr/>
            <p:nvPr/>
          </p:nvSpPr>
          <p:spPr>
            <a:xfrm>
              <a:off x="5903923" y="3669836"/>
              <a:ext cx="249125" cy="659286"/>
            </a:xfrm>
            <a:custGeom>
              <a:avLst/>
              <a:gdLst/>
              <a:ahLst/>
              <a:cxnLst/>
              <a:rect l="l" t="t" r="r" b="b"/>
              <a:pathLst>
                <a:path w="191" h="505" extrusionOk="0">
                  <a:moveTo>
                    <a:pt x="81" y="0"/>
                  </a:moveTo>
                  <a:cubicBezTo>
                    <a:pt x="81" y="0"/>
                    <a:pt x="85" y="69"/>
                    <a:pt x="94" y="130"/>
                  </a:cubicBezTo>
                  <a:cubicBezTo>
                    <a:pt x="103" y="192"/>
                    <a:pt x="119" y="378"/>
                    <a:pt x="119" y="378"/>
                  </a:cubicBezTo>
                  <a:cubicBezTo>
                    <a:pt x="124" y="397"/>
                    <a:pt x="131" y="415"/>
                    <a:pt x="139" y="433"/>
                  </a:cubicBezTo>
                  <a:cubicBezTo>
                    <a:pt x="145" y="444"/>
                    <a:pt x="152" y="455"/>
                    <a:pt x="160" y="465"/>
                  </a:cubicBezTo>
                  <a:cubicBezTo>
                    <a:pt x="160" y="465"/>
                    <a:pt x="191" y="495"/>
                    <a:pt x="190" y="500"/>
                  </a:cubicBezTo>
                  <a:cubicBezTo>
                    <a:pt x="189" y="505"/>
                    <a:pt x="169" y="504"/>
                    <a:pt x="151" y="501"/>
                  </a:cubicBezTo>
                  <a:cubicBezTo>
                    <a:pt x="132" y="497"/>
                    <a:pt x="128" y="493"/>
                    <a:pt x="117" y="486"/>
                  </a:cubicBezTo>
                  <a:cubicBezTo>
                    <a:pt x="106" y="479"/>
                    <a:pt x="82" y="469"/>
                    <a:pt x="72" y="466"/>
                  </a:cubicBezTo>
                  <a:cubicBezTo>
                    <a:pt x="61" y="462"/>
                    <a:pt x="57" y="453"/>
                    <a:pt x="61" y="442"/>
                  </a:cubicBezTo>
                  <a:cubicBezTo>
                    <a:pt x="65" y="431"/>
                    <a:pt x="76" y="407"/>
                    <a:pt x="76" y="391"/>
                  </a:cubicBezTo>
                  <a:cubicBezTo>
                    <a:pt x="76" y="376"/>
                    <a:pt x="67" y="303"/>
                    <a:pt x="41" y="254"/>
                  </a:cubicBezTo>
                  <a:cubicBezTo>
                    <a:pt x="15" y="206"/>
                    <a:pt x="0" y="122"/>
                    <a:pt x="0" y="122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45"/>
            <p:cNvSpPr/>
            <p:nvPr/>
          </p:nvSpPr>
          <p:spPr>
            <a:xfrm>
              <a:off x="5901117" y="3667591"/>
              <a:ext cx="254175" cy="663213"/>
            </a:xfrm>
            <a:custGeom>
              <a:avLst/>
              <a:gdLst/>
              <a:ahLst/>
              <a:cxnLst/>
              <a:rect l="l" t="t" r="r" b="b"/>
              <a:pathLst>
                <a:path w="195" h="508" extrusionOk="0">
                  <a:moveTo>
                    <a:pt x="179" y="508"/>
                  </a:moveTo>
                  <a:cubicBezTo>
                    <a:pt x="168" y="508"/>
                    <a:pt x="155" y="505"/>
                    <a:pt x="152" y="505"/>
                  </a:cubicBezTo>
                  <a:cubicBezTo>
                    <a:pt x="136" y="502"/>
                    <a:pt x="130" y="498"/>
                    <a:pt x="122" y="492"/>
                  </a:cubicBezTo>
                  <a:cubicBezTo>
                    <a:pt x="121" y="491"/>
                    <a:pt x="120" y="490"/>
                    <a:pt x="118" y="489"/>
                  </a:cubicBezTo>
                  <a:cubicBezTo>
                    <a:pt x="108" y="483"/>
                    <a:pt x="84" y="473"/>
                    <a:pt x="73" y="470"/>
                  </a:cubicBezTo>
                  <a:cubicBezTo>
                    <a:pt x="62" y="466"/>
                    <a:pt x="57" y="456"/>
                    <a:pt x="61" y="443"/>
                  </a:cubicBezTo>
                  <a:cubicBezTo>
                    <a:pt x="62" y="441"/>
                    <a:pt x="63" y="437"/>
                    <a:pt x="65" y="433"/>
                  </a:cubicBezTo>
                  <a:cubicBezTo>
                    <a:pt x="70" y="421"/>
                    <a:pt x="76" y="404"/>
                    <a:pt x="76" y="393"/>
                  </a:cubicBezTo>
                  <a:cubicBezTo>
                    <a:pt x="76" y="379"/>
                    <a:pt x="67" y="306"/>
                    <a:pt x="41" y="257"/>
                  </a:cubicBezTo>
                  <a:cubicBezTo>
                    <a:pt x="15" y="209"/>
                    <a:pt x="0" y="125"/>
                    <a:pt x="0" y="124"/>
                  </a:cubicBezTo>
                  <a:cubicBezTo>
                    <a:pt x="0" y="124"/>
                    <a:pt x="0" y="123"/>
                    <a:pt x="0" y="123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3"/>
                    <a:pt x="89" y="71"/>
                    <a:pt x="98" y="132"/>
                  </a:cubicBezTo>
                  <a:cubicBezTo>
                    <a:pt x="107" y="193"/>
                    <a:pt x="123" y="378"/>
                    <a:pt x="123" y="380"/>
                  </a:cubicBezTo>
                  <a:cubicBezTo>
                    <a:pt x="128" y="398"/>
                    <a:pt x="135" y="417"/>
                    <a:pt x="143" y="434"/>
                  </a:cubicBezTo>
                  <a:cubicBezTo>
                    <a:pt x="148" y="445"/>
                    <a:pt x="155" y="456"/>
                    <a:pt x="164" y="465"/>
                  </a:cubicBezTo>
                  <a:cubicBezTo>
                    <a:pt x="178" y="480"/>
                    <a:pt x="195" y="498"/>
                    <a:pt x="194" y="503"/>
                  </a:cubicBezTo>
                  <a:cubicBezTo>
                    <a:pt x="193" y="506"/>
                    <a:pt x="186" y="508"/>
                    <a:pt x="179" y="508"/>
                  </a:cubicBezTo>
                  <a:close/>
                  <a:moveTo>
                    <a:pt x="4" y="124"/>
                  </a:moveTo>
                  <a:cubicBezTo>
                    <a:pt x="5" y="133"/>
                    <a:pt x="21" y="210"/>
                    <a:pt x="45" y="256"/>
                  </a:cubicBezTo>
                  <a:cubicBezTo>
                    <a:pt x="71" y="305"/>
                    <a:pt x="80" y="379"/>
                    <a:pt x="80" y="393"/>
                  </a:cubicBezTo>
                  <a:cubicBezTo>
                    <a:pt x="80" y="405"/>
                    <a:pt x="74" y="422"/>
                    <a:pt x="69" y="435"/>
                  </a:cubicBezTo>
                  <a:cubicBezTo>
                    <a:pt x="67" y="439"/>
                    <a:pt x="66" y="442"/>
                    <a:pt x="65" y="445"/>
                  </a:cubicBezTo>
                  <a:cubicBezTo>
                    <a:pt x="62" y="455"/>
                    <a:pt x="65" y="463"/>
                    <a:pt x="74" y="466"/>
                  </a:cubicBezTo>
                  <a:cubicBezTo>
                    <a:pt x="86" y="470"/>
                    <a:pt x="110" y="479"/>
                    <a:pt x="120" y="486"/>
                  </a:cubicBezTo>
                  <a:cubicBezTo>
                    <a:pt x="122" y="487"/>
                    <a:pt x="123" y="488"/>
                    <a:pt x="125" y="489"/>
                  </a:cubicBezTo>
                  <a:cubicBezTo>
                    <a:pt x="132" y="494"/>
                    <a:pt x="137" y="498"/>
                    <a:pt x="153" y="501"/>
                  </a:cubicBezTo>
                  <a:cubicBezTo>
                    <a:pt x="176" y="505"/>
                    <a:pt x="189" y="504"/>
                    <a:pt x="190" y="502"/>
                  </a:cubicBezTo>
                  <a:cubicBezTo>
                    <a:pt x="190" y="499"/>
                    <a:pt x="175" y="482"/>
                    <a:pt x="161" y="468"/>
                  </a:cubicBezTo>
                  <a:cubicBezTo>
                    <a:pt x="152" y="458"/>
                    <a:pt x="145" y="447"/>
                    <a:pt x="139" y="436"/>
                  </a:cubicBezTo>
                  <a:cubicBezTo>
                    <a:pt x="131" y="418"/>
                    <a:pt x="124" y="400"/>
                    <a:pt x="119" y="381"/>
                  </a:cubicBezTo>
                  <a:cubicBezTo>
                    <a:pt x="119" y="379"/>
                    <a:pt x="103" y="193"/>
                    <a:pt x="94" y="133"/>
                  </a:cubicBezTo>
                  <a:cubicBezTo>
                    <a:pt x="86" y="82"/>
                    <a:pt x="82" y="26"/>
                    <a:pt x="81" y="8"/>
                  </a:cubicBezTo>
                  <a:lnTo>
                    <a:pt x="4" y="1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45"/>
            <p:cNvSpPr/>
            <p:nvPr/>
          </p:nvSpPr>
          <p:spPr>
            <a:xfrm>
              <a:off x="5979109" y="4228686"/>
              <a:ext cx="173939" cy="100436"/>
            </a:xfrm>
            <a:custGeom>
              <a:avLst/>
              <a:gdLst/>
              <a:ahLst/>
              <a:cxnLst/>
              <a:rect l="l" t="t" r="r" b="b"/>
              <a:pathLst>
                <a:path w="133" h="77" extrusionOk="0">
                  <a:moveTo>
                    <a:pt x="29" y="18"/>
                  </a:moveTo>
                  <a:cubicBezTo>
                    <a:pt x="22" y="12"/>
                    <a:pt x="15" y="6"/>
                    <a:pt x="9" y="0"/>
                  </a:cubicBezTo>
                  <a:cubicBezTo>
                    <a:pt x="6" y="6"/>
                    <a:pt x="4" y="11"/>
                    <a:pt x="3" y="14"/>
                  </a:cubicBezTo>
                  <a:cubicBezTo>
                    <a:pt x="0" y="25"/>
                    <a:pt x="3" y="34"/>
                    <a:pt x="14" y="38"/>
                  </a:cubicBezTo>
                  <a:cubicBezTo>
                    <a:pt x="24" y="41"/>
                    <a:pt x="49" y="50"/>
                    <a:pt x="59" y="58"/>
                  </a:cubicBezTo>
                  <a:cubicBezTo>
                    <a:pt x="70" y="65"/>
                    <a:pt x="74" y="69"/>
                    <a:pt x="93" y="73"/>
                  </a:cubicBezTo>
                  <a:cubicBezTo>
                    <a:pt x="112" y="76"/>
                    <a:pt x="131" y="77"/>
                    <a:pt x="132" y="72"/>
                  </a:cubicBezTo>
                  <a:cubicBezTo>
                    <a:pt x="133" y="67"/>
                    <a:pt x="103" y="37"/>
                    <a:pt x="103" y="3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51" y="34"/>
                    <a:pt x="29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45"/>
            <p:cNvSpPr/>
            <p:nvPr/>
          </p:nvSpPr>
          <p:spPr>
            <a:xfrm>
              <a:off x="5975182" y="4225881"/>
              <a:ext cx="180111" cy="104925"/>
            </a:xfrm>
            <a:custGeom>
              <a:avLst/>
              <a:gdLst/>
              <a:ahLst/>
              <a:cxnLst/>
              <a:rect l="l" t="t" r="r" b="b"/>
              <a:pathLst>
                <a:path w="138" h="80" extrusionOk="0">
                  <a:moveTo>
                    <a:pt x="122" y="80"/>
                  </a:moveTo>
                  <a:cubicBezTo>
                    <a:pt x="110" y="80"/>
                    <a:pt x="96" y="77"/>
                    <a:pt x="95" y="77"/>
                  </a:cubicBezTo>
                  <a:cubicBezTo>
                    <a:pt x="79" y="74"/>
                    <a:pt x="73" y="70"/>
                    <a:pt x="65" y="64"/>
                  </a:cubicBezTo>
                  <a:cubicBezTo>
                    <a:pt x="64" y="63"/>
                    <a:pt x="63" y="62"/>
                    <a:pt x="61" y="61"/>
                  </a:cubicBezTo>
                  <a:cubicBezTo>
                    <a:pt x="50" y="54"/>
                    <a:pt x="25" y="45"/>
                    <a:pt x="16" y="42"/>
                  </a:cubicBezTo>
                  <a:cubicBezTo>
                    <a:pt x="5" y="38"/>
                    <a:pt x="0" y="27"/>
                    <a:pt x="4" y="15"/>
                  </a:cubicBezTo>
                  <a:cubicBezTo>
                    <a:pt x="5" y="13"/>
                    <a:pt x="7" y="9"/>
                    <a:pt x="8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9" y="6"/>
                    <a:pt x="26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53" y="33"/>
                    <a:pt x="85" y="42"/>
                    <a:pt x="90" y="44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7"/>
                    <a:pt x="106" y="37"/>
                    <a:pt x="107" y="37"/>
                  </a:cubicBezTo>
                  <a:cubicBezTo>
                    <a:pt x="121" y="52"/>
                    <a:pt x="138" y="70"/>
                    <a:pt x="137" y="75"/>
                  </a:cubicBezTo>
                  <a:cubicBezTo>
                    <a:pt x="136" y="78"/>
                    <a:pt x="130" y="80"/>
                    <a:pt x="122" y="80"/>
                  </a:cubicBezTo>
                  <a:close/>
                  <a:moveTo>
                    <a:pt x="12" y="5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0" y="11"/>
                    <a:pt x="9" y="14"/>
                    <a:pt x="8" y="17"/>
                  </a:cubicBezTo>
                  <a:cubicBezTo>
                    <a:pt x="5" y="27"/>
                    <a:pt x="8" y="35"/>
                    <a:pt x="17" y="38"/>
                  </a:cubicBezTo>
                  <a:cubicBezTo>
                    <a:pt x="26" y="41"/>
                    <a:pt x="52" y="50"/>
                    <a:pt x="63" y="58"/>
                  </a:cubicBezTo>
                  <a:cubicBezTo>
                    <a:pt x="65" y="59"/>
                    <a:pt x="66" y="60"/>
                    <a:pt x="68" y="61"/>
                  </a:cubicBezTo>
                  <a:cubicBezTo>
                    <a:pt x="75" y="66"/>
                    <a:pt x="80" y="70"/>
                    <a:pt x="96" y="73"/>
                  </a:cubicBezTo>
                  <a:cubicBezTo>
                    <a:pt x="119" y="77"/>
                    <a:pt x="132" y="76"/>
                    <a:pt x="133" y="74"/>
                  </a:cubicBezTo>
                  <a:cubicBezTo>
                    <a:pt x="133" y="71"/>
                    <a:pt x="119" y="55"/>
                    <a:pt x="105" y="41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0" y="48"/>
                    <a:pt x="90" y="48"/>
                  </a:cubicBezTo>
                  <a:cubicBezTo>
                    <a:pt x="88" y="47"/>
                    <a:pt x="52" y="38"/>
                    <a:pt x="31" y="21"/>
                  </a:cubicBezTo>
                  <a:cubicBezTo>
                    <a:pt x="25" y="16"/>
                    <a:pt x="18" y="11"/>
                    <a:pt x="1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45"/>
            <p:cNvSpPr/>
            <p:nvPr/>
          </p:nvSpPr>
          <p:spPr>
            <a:xfrm>
              <a:off x="5403989" y="3461109"/>
              <a:ext cx="658723" cy="824811"/>
            </a:xfrm>
            <a:custGeom>
              <a:avLst/>
              <a:gdLst/>
              <a:ahLst/>
              <a:cxnLst/>
              <a:rect l="l" t="t" r="r" b="b"/>
              <a:pathLst>
                <a:path w="505" h="632" extrusionOk="0">
                  <a:moveTo>
                    <a:pt x="10" y="19"/>
                  </a:moveTo>
                  <a:cubicBezTo>
                    <a:pt x="10" y="19"/>
                    <a:pt x="0" y="61"/>
                    <a:pt x="5" y="87"/>
                  </a:cubicBezTo>
                  <a:cubicBezTo>
                    <a:pt x="11" y="114"/>
                    <a:pt x="51" y="174"/>
                    <a:pt x="120" y="189"/>
                  </a:cubicBezTo>
                  <a:cubicBezTo>
                    <a:pt x="189" y="204"/>
                    <a:pt x="361" y="199"/>
                    <a:pt x="361" y="199"/>
                  </a:cubicBezTo>
                  <a:cubicBezTo>
                    <a:pt x="361" y="199"/>
                    <a:pt x="320" y="262"/>
                    <a:pt x="304" y="338"/>
                  </a:cubicBezTo>
                  <a:cubicBezTo>
                    <a:pt x="294" y="389"/>
                    <a:pt x="263" y="459"/>
                    <a:pt x="258" y="470"/>
                  </a:cubicBezTo>
                  <a:cubicBezTo>
                    <a:pt x="253" y="481"/>
                    <a:pt x="196" y="500"/>
                    <a:pt x="198" y="509"/>
                  </a:cubicBezTo>
                  <a:cubicBezTo>
                    <a:pt x="200" y="518"/>
                    <a:pt x="207" y="572"/>
                    <a:pt x="221" y="594"/>
                  </a:cubicBezTo>
                  <a:cubicBezTo>
                    <a:pt x="236" y="616"/>
                    <a:pt x="260" y="626"/>
                    <a:pt x="269" y="629"/>
                  </a:cubicBezTo>
                  <a:cubicBezTo>
                    <a:pt x="279" y="632"/>
                    <a:pt x="281" y="632"/>
                    <a:pt x="281" y="622"/>
                  </a:cubicBezTo>
                  <a:cubicBezTo>
                    <a:pt x="281" y="613"/>
                    <a:pt x="274" y="599"/>
                    <a:pt x="274" y="590"/>
                  </a:cubicBezTo>
                  <a:cubicBezTo>
                    <a:pt x="274" y="581"/>
                    <a:pt x="273" y="522"/>
                    <a:pt x="277" y="515"/>
                  </a:cubicBezTo>
                  <a:cubicBezTo>
                    <a:pt x="281" y="507"/>
                    <a:pt x="408" y="307"/>
                    <a:pt x="427" y="274"/>
                  </a:cubicBezTo>
                  <a:cubicBezTo>
                    <a:pt x="447" y="241"/>
                    <a:pt x="477" y="177"/>
                    <a:pt x="486" y="167"/>
                  </a:cubicBezTo>
                  <a:cubicBezTo>
                    <a:pt x="494" y="156"/>
                    <a:pt x="505" y="141"/>
                    <a:pt x="496" y="123"/>
                  </a:cubicBezTo>
                  <a:cubicBezTo>
                    <a:pt x="487" y="105"/>
                    <a:pt x="287" y="43"/>
                    <a:pt x="287" y="43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45"/>
            <p:cNvSpPr/>
            <p:nvPr/>
          </p:nvSpPr>
          <p:spPr>
            <a:xfrm>
              <a:off x="5401183" y="3458864"/>
              <a:ext cx="665456" cy="828735"/>
            </a:xfrm>
            <a:custGeom>
              <a:avLst/>
              <a:gdLst/>
              <a:ahLst/>
              <a:cxnLst/>
              <a:rect l="l" t="t" r="r" b="b"/>
              <a:pathLst>
                <a:path w="510" h="635" extrusionOk="0">
                  <a:moveTo>
                    <a:pt x="279" y="635"/>
                  </a:moveTo>
                  <a:cubicBezTo>
                    <a:pt x="277" y="635"/>
                    <a:pt x="274" y="634"/>
                    <a:pt x="271" y="633"/>
                  </a:cubicBezTo>
                  <a:cubicBezTo>
                    <a:pt x="263" y="631"/>
                    <a:pt x="237" y="621"/>
                    <a:pt x="221" y="597"/>
                  </a:cubicBezTo>
                  <a:cubicBezTo>
                    <a:pt x="209" y="579"/>
                    <a:pt x="203" y="539"/>
                    <a:pt x="199" y="520"/>
                  </a:cubicBezTo>
                  <a:cubicBezTo>
                    <a:pt x="199" y="516"/>
                    <a:pt x="198" y="513"/>
                    <a:pt x="198" y="511"/>
                  </a:cubicBezTo>
                  <a:cubicBezTo>
                    <a:pt x="196" y="506"/>
                    <a:pt x="208" y="500"/>
                    <a:pt x="228" y="490"/>
                  </a:cubicBezTo>
                  <a:cubicBezTo>
                    <a:pt x="241" y="483"/>
                    <a:pt x="256" y="476"/>
                    <a:pt x="258" y="471"/>
                  </a:cubicBezTo>
                  <a:cubicBezTo>
                    <a:pt x="262" y="463"/>
                    <a:pt x="294" y="391"/>
                    <a:pt x="304" y="340"/>
                  </a:cubicBezTo>
                  <a:cubicBezTo>
                    <a:pt x="318" y="274"/>
                    <a:pt x="351" y="217"/>
                    <a:pt x="360" y="203"/>
                  </a:cubicBezTo>
                  <a:cubicBezTo>
                    <a:pt x="334" y="203"/>
                    <a:pt x="184" y="206"/>
                    <a:pt x="121" y="193"/>
                  </a:cubicBezTo>
                  <a:cubicBezTo>
                    <a:pt x="53" y="178"/>
                    <a:pt x="12" y="118"/>
                    <a:pt x="5" y="90"/>
                  </a:cubicBezTo>
                  <a:cubicBezTo>
                    <a:pt x="0" y="63"/>
                    <a:pt x="10" y="22"/>
                    <a:pt x="10" y="21"/>
                  </a:cubicBezTo>
                  <a:cubicBezTo>
                    <a:pt x="11" y="20"/>
                    <a:pt x="11" y="19"/>
                    <a:pt x="12" y="19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0" y="6"/>
                    <a:pt x="280" y="6"/>
                    <a:pt x="281" y="7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316" y="51"/>
                    <a:pt x="491" y="106"/>
                    <a:pt x="500" y="124"/>
                  </a:cubicBezTo>
                  <a:cubicBezTo>
                    <a:pt x="510" y="145"/>
                    <a:pt x="496" y="161"/>
                    <a:pt x="489" y="170"/>
                  </a:cubicBezTo>
                  <a:cubicBezTo>
                    <a:pt x="485" y="175"/>
                    <a:pt x="474" y="197"/>
                    <a:pt x="462" y="219"/>
                  </a:cubicBezTo>
                  <a:cubicBezTo>
                    <a:pt x="452" y="239"/>
                    <a:pt x="440" y="262"/>
                    <a:pt x="431" y="277"/>
                  </a:cubicBezTo>
                  <a:cubicBezTo>
                    <a:pt x="421" y="295"/>
                    <a:pt x="378" y="362"/>
                    <a:pt x="341" y="421"/>
                  </a:cubicBezTo>
                  <a:cubicBezTo>
                    <a:pt x="311" y="469"/>
                    <a:pt x="283" y="514"/>
                    <a:pt x="281" y="518"/>
                  </a:cubicBezTo>
                  <a:cubicBezTo>
                    <a:pt x="279" y="522"/>
                    <a:pt x="278" y="545"/>
                    <a:pt x="278" y="587"/>
                  </a:cubicBezTo>
                  <a:cubicBezTo>
                    <a:pt x="278" y="592"/>
                    <a:pt x="278" y="592"/>
                    <a:pt x="278" y="592"/>
                  </a:cubicBezTo>
                  <a:cubicBezTo>
                    <a:pt x="278" y="596"/>
                    <a:pt x="280" y="601"/>
                    <a:pt x="282" y="607"/>
                  </a:cubicBezTo>
                  <a:cubicBezTo>
                    <a:pt x="283" y="613"/>
                    <a:pt x="285" y="619"/>
                    <a:pt x="285" y="624"/>
                  </a:cubicBezTo>
                  <a:cubicBezTo>
                    <a:pt x="285" y="629"/>
                    <a:pt x="285" y="632"/>
                    <a:pt x="283" y="634"/>
                  </a:cubicBezTo>
                  <a:cubicBezTo>
                    <a:pt x="282" y="634"/>
                    <a:pt x="280" y="635"/>
                    <a:pt x="279" y="635"/>
                  </a:cubicBezTo>
                  <a:close/>
                  <a:moveTo>
                    <a:pt x="363" y="199"/>
                  </a:moveTo>
                  <a:cubicBezTo>
                    <a:pt x="364" y="199"/>
                    <a:pt x="365" y="199"/>
                    <a:pt x="365" y="200"/>
                  </a:cubicBezTo>
                  <a:cubicBezTo>
                    <a:pt x="366" y="200"/>
                    <a:pt x="366" y="201"/>
                    <a:pt x="365" y="202"/>
                  </a:cubicBezTo>
                  <a:cubicBezTo>
                    <a:pt x="365" y="202"/>
                    <a:pt x="324" y="266"/>
                    <a:pt x="308" y="341"/>
                  </a:cubicBezTo>
                  <a:cubicBezTo>
                    <a:pt x="298" y="392"/>
                    <a:pt x="265" y="465"/>
                    <a:pt x="262" y="473"/>
                  </a:cubicBezTo>
                  <a:cubicBezTo>
                    <a:pt x="259" y="479"/>
                    <a:pt x="245" y="486"/>
                    <a:pt x="230" y="493"/>
                  </a:cubicBezTo>
                  <a:cubicBezTo>
                    <a:pt x="220" y="498"/>
                    <a:pt x="201" y="507"/>
                    <a:pt x="202" y="510"/>
                  </a:cubicBezTo>
                  <a:cubicBezTo>
                    <a:pt x="202" y="512"/>
                    <a:pt x="203" y="515"/>
                    <a:pt x="203" y="520"/>
                  </a:cubicBezTo>
                  <a:cubicBezTo>
                    <a:pt x="207" y="538"/>
                    <a:pt x="213" y="577"/>
                    <a:pt x="225" y="595"/>
                  </a:cubicBezTo>
                  <a:cubicBezTo>
                    <a:pt x="240" y="618"/>
                    <a:pt x="265" y="627"/>
                    <a:pt x="272" y="629"/>
                  </a:cubicBezTo>
                  <a:cubicBezTo>
                    <a:pt x="275" y="630"/>
                    <a:pt x="279" y="631"/>
                    <a:pt x="280" y="630"/>
                  </a:cubicBezTo>
                  <a:cubicBezTo>
                    <a:pt x="281" y="630"/>
                    <a:pt x="281" y="628"/>
                    <a:pt x="281" y="624"/>
                  </a:cubicBezTo>
                  <a:cubicBezTo>
                    <a:pt x="281" y="620"/>
                    <a:pt x="279" y="614"/>
                    <a:pt x="278" y="608"/>
                  </a:cubicBezTo>
                  <a:cubicBezTo>
                    <a:pt x="276" y="602"/>
                    <a:pt x="274" y="597"/>
                    <a:pt x="274" y="592"/>
                  </a:cubicBezTo>
                  <a:cubicBezTo>
                    <a:pt x="274" y="587"/>
                    <a:pt x="274" y="587"/>
                    <a:pt x="274" y="587"/>
                  </a:cubicBezTo>
                  <a:cubicBezTo>
                    <a:pt x="274" y="557"/>
                    <a:pt x="274" y="522"/>
                    <a:pt x="277" y="516"/>
                  </a:cubicBezTo>
                  <a:cubicBezTo>
                    <a:pt x="279" y="512"/>
                    <a:pt x="306" y="469"/>
                    <a:pt x="338" y="419"/>
                  </a:cubicBezTo>
                  <a:cubicBezTo>
                    <a:pt x="375" y="360"/>
                    <a:pt x="417" y="293"/>
                    <a:pt x="428" y="275"/>
                  </a:cubicBezTo>
                  <a:cubicBezTo>
                    <a:pt x="437" y="260"/>
                    <a:pt x="448" y="237"/>
                    <a:pt x="458" y="217"/>
                  </a:cubicBezTo>
                  <a:cubicBezTo>
                    <a:pt x="471" y="194"/>
                    <a:pt x="481" y="173"/>
                    <a:pt x="486" y="167"/>
                  </a:cubicBezTo>
                  <a:cubicBezTo>
                    <a:pt x="495" y="156"/>
                    <a:pt x="504" y="143"/>
                    <a:pt x="496" y="126"/>
                  </a:cubicBezTo>
                  <a:cubicBezTo>
                    <a:pt x="490" y="113"/>
                    <a:pt x="369" y="72"/>
                    <a:pt x="289" y="47"/>
                  </a:cubicBezTo>
                  <a:cubicBezTo>
                    <a:pt x="288" y="47"/>
                    <a:pt x="288" y="46"/>
                    <a:pt x="287" y="46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30"/>
                    <a:pt x="4" y="66"/>
                    <a:pt x="9" y="89"/>
                  </a:cubicBezTo>
                  <a:cubicBezTo>
                    <a:pt x="15" y="116"/>
                    <a:pt x="56" y="175"/>
                    <a:pt x="122" y="189"/>
                  </a:cubicBezTo>
                  <a:cubicBezTo>
                    <a:pt x="190" y="203"/>
                    <a:pt x="362" y="199"/>
                    <a:pt x="363" y="1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45"/>
            <p:cNvSpPr/>
            <p:nvPr/>
          </p:nvSpPr>
          <p:spPr>
            <a:xfrm>
              <a:off x="5402867" y="3461109"/>
              <a:ext cx="535843" cy="266520"/>
            </a:xfrm>
            <a:custGeom>
              <a:avLst/>
              <a:gdLst/>
              <a:ahLst/>
              <a:cxnLst/>
              <a:rect l="l" t="t" r="r" b="b"/>
              <a:pathLst>
                <a:path w="411" h="204" extrusionOk="0">
                  <a:moveTo>
                    <a:pt x="288" y="43"/>
                  </a:moveTo>
                  <a:cubicBezTo>
                    <a:pt x="278" y="6"/>
                    <a:pt x="278" y="6"/>
                    <a:pt x="278" y="6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0" y="61"/>
                    <a:pt x="6" y="87"/>
                  </a:cubicBezTo>
                  <a:cubicBezTo>
                    <a:pt x="16" y="129"/>
                    <a:pt x="52" y="175"/>
                    <a:pt x="121" y="189"/>
                  </a:cubicBezTo>
                  <a:cubicBezTo>
                    <a:pt x="189" y="204"/>
                    <a:pt x="362" y="199"/>
                    <a:pt x="362" y="199"/>
                  </a:cubicBezTo>
                  <a:cubicBezTo>
                    <a:pt x="362" y="199"/>
                    <a:pt x="379" y="117"/>
                    <a:pt x="411" y="85"/>
                  </a:cubicBezTo>
                  <a:cubicBezTo>
                    <a:pt x="372" y="72"/>
                    <a:pt x="288" y="43"/>
                    <a:pt x="288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45"/>
            <p:cNvSpPr/>
            <p:nvPr/>
          </p:nvSpPr>
          <p:spPr>
            <a:xfrm>
              <a:off x="5400061" y="3458864"/>
              <a:ext cx="541455" cy="265959"/>
            </a:xfrm>
            <a:custGeom>
              <a:avLst/>
              <a:gdLst/>
              <a:ahLst/>
              <a:cxnLst/>
              <a:rect l="l" t="t" r="r" b="b"/>
              <a:pathLst>
                <a:path w="415" h="204" extrusionOk="0">
                  <a:moveTo>
                    <a:pt x="301" y="204"/>
                  </a:moveTo>
                  <a:cubicBezTo>
                    <a:pt x="244" y="204"/>
                    <a:pt x="164" y="202"/>
                    <a:pt x="122" y="193"/>
                  </a:cubicBezTo>
                  <a:cubicBezTo>
                    <a:pt x="51" y="178"/>
                    <a:pt x="15" y="130"/>
                    <a:pt x="6" y="90"/>
                  </a:cubicBezTo>
                  <a:cubicBezTo>
                    <a:pt x="0" y="63"/>
                    <a:pt x="11" y="23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81" y="6"/>
                    <a:pt x="281" y="6"/>
                    <a:pt x="282" y="7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301" y="47"/>
                    <a:pt x="377" y="73"/>
                    <a:pt x="413" y="85"/>
                  </a:cubicBezTo>
                  <a:cubicBezTo>
                    <a:pt x="414" y="85"/>
                    <a:pt x="415" y="86"/>
                    <a:pt x="415" y="87"/>
                  </a:cubicBezTo>
                  <a:cubicBezTo>
                    <a:pt x="415" y="87"/>
                    <a:pt x="415" y="88"/>
                    <a:pt x="414" y="88"/>
                  </a:cubicBezTo>
                  <a:cubicBezTo>
                    <a:pt x="383" y="120"/>
                    <a:pt x="366" y="200"/>
                    <a:pt x="366" y="201"/>
                  </a:cubicBezTo>
                  <a:cubicBezTo>
                    <a:pt x="366" y="202"/>
                    <a:pt x="365" y="203"/>
                    <a:pt x="364" y="203"/>
                  </a:cubicBezTo>
                  <a:cubicBezTo>
                    <a:pt x="364" y="203"/>
                    <a:pt x="337" y="204"/>
                    <a:pt x="301" y="204"/>
                  </a:cubicBezTo>
                  <a:close/>
                  <a:moveTo>
                    <a:pt x="15" y="23"/>
                  </a:moveTo>
                  <a:cubicBezTo>
                    <a:pt x="13" y="30"/>
                    <a:pt x="5" y="66"/>
                    <a:pt x="10" y="89"/>
                  </a:cubicBezTo>
                  <a:cubicBezTo>
                    <a:pt x="19" y="128"/>
                    <a:pt x="53" y="174"/>
                    <a:pt x="123" y="189"/>
                  </a:cubicBezTo>
                  <a:cubicBezTo>
                    <a:pt x="187" y="203"/>
                    <a:pt x="345" y="199"/>
                    <a:pt x="363" y="199"/>
                  </a:cubicBezTo>
                  <a:cubicBezTo>
                    <a:pt x="365" y="187"/>
                    <a:pt x="380" y="119"/>
                    <a:pt x="409" y="88"/>
                  </a:cubicBezTo>
                  <a:cubicBezTo>
                    <a:pt x="369" y="74"/>
                    <a:pt x="290" y="47"/>
                    <a:pt x="290" y="47"/>
                  </a:cubicBezTo>
                  <a:cubicBezTo>
                    <a:pt x="289" y="47"/>
                    <a:pt x="288" y="46"/>
                    <a:pt x="288" y="46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180" y="4"/>
                    <a:pt x="180" y="4"/>
                    <a:pt x="180" y="4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45"/>
            <p:cNvSpPr/>
            <p:nvPr/>
          </p:nvSpPr>
          <p:spPr>
            <a:xfrm>
              <a:off x="5874746" y="3687230"/>
              <a:ext cx="87530" cy="33666"/>
            </a:xfrm>
            <a:custGeom>
              <a:avLst/>
              <a:gdLst/>
              <a:ahLst/>
              <a:cxnLst/>
              <a:rect l="l" t="t" r="r" b="b"/>
              <a:pathLst>
                <a:path w="67" h="26" extrusionOk="0">
                  <a:moveTo>
                    <a:pt x="0" y="26"/>
                  </a:moveTo>
                  <a:cubicBezTo>
                    <a:pt x="24" y="19"/>
                    <a:pt x="46" y="11"/>
                    <a:pt x="6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45"/>
            <p:cNvSpPr/>
            <p:nvPr/>
          </p:nvSpPr>
          <p:spPr>
            <a:xfrm>
              <a:off x="5872501" y="3684424"/>
              <a:ext cx="93703" cy="39277"/>
            </a:xfrm>
            <a:custGeom>
              <a:avLst/>
              <a:gdLst/>
              <a:ahLst/>
              <a:cxnLst/>
              <a:rect l="l" t="t" r="r" b="b"/>
              <a:pathLst>
                <a:path w="72" h="30" extrusionOk="0">
                  <a:moveTo>
                    <a:pt x="2" y="30"/>
                  </a:moveTo>
                  <a:cubicBezTo>
                    <a:pt x="2" y="30"/>
                    <a:pt x="1" y="29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5" y="20"/>
                    <a:pt x="47" y="11"/>
                    <a:pt x="68" y="1"/>
                  </a:cubicBezTo>
                  <a:cubicBezTo>
                    <a:pt x="69" y="0"/>
                    <a:pt x="71" y="1"/>
                    <a:pt x="71" y="2"/>
                  </a:cubicBezTo>
                  <a:cubicBezTo>
                    <a:pt x="72" y="2"/>
                    <a:pt x="71" y="4"/>
                    <a:pt x="70" y="4"/>
                  </a:cubicBezTo>
                  <a:cubicBezTo>
                    <a:pt x="49" y="15"/>
                    <a:pt x="26" y="23"/>
                    <a:pt x="3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45"/>
            <p:cNvSpPr/>
            <p:nvPr/>
          </p:nvSpPr>
          <p:spPr>
            <a:xfrm>
              <a:off x="5660970" y="4100757"/>
              <a:ext cx="109413" cy="185161"/>
            </a:xfrm>
            <a:custGeom>
              <a:avLst/>
              <a:gdLst/>
              <a:ahLst/>
              <a:cxnLst/>
              <a:rect l="l" t="t" r="r" b="b"/>
              <a:pathLst>
                <a:path w="84" h="142" extrusionOk="0">
                  <a:moveTo>
                    <a:pt x="34" y="65"/>
                  </a:moveTo>
                  <a:cubicBezTo>
                    <a:pt x="27" y="49"/>
                    <a:pt x="27" y="17"/>
                    <a:pt x="28" y="0"/>
                  </a:cubicBezTo>
                  <a:cubicBezTo>
                    <a:pt x="13" y="7"/>
                    <a:pt x="0" y="14"/>
                    <a:pt x="1" y="19"/>
                  </a:cubicBezTo>
                  <a:cubicBezTo>
                    <a:pt x="3" y="27"/>
                    <a:pt x="9" y="82"/>
                    <a:pt x="24" y="104"/>
                  </a:cubicBezTo>
                  <a:cubicBezTo>
                    <a:pt x="38" y="126"/>
                    <a:pt x="63" y="136"/>
                    <a:pt x="72" y="139"/>
                  </a:cubicBezTo>
                  <a:cubicBezTo>
                    <a:pt x="82" y="142"/>
                    <a:pt x="84" y="142"/>
                    <a:pt x="84" y="132"/>
                  </a:cubicBezTo>
                  <a:cubicBezTo>
                    <a:pt x="84" y="122"/>
                    <a:pt x="77" y="109"/>
                    <a:pt x="77" y="100"/>
                  </a:cubicBezTo>
                  <a:cubicBezTo>
                    <a:pt x="67" y="99"/>
                    <a:pt x="57" y="97"/>
                    <a:pt x="47" y="94"/>
                  </a:cubicBezTo>
                  <a:cubicBezTo>
                    <a:pt x="47" y="94"/>
                    <a:pt x="43" y="88"/>
                    <a:pt x="34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45"/>
            <p:cNvSpPr/>
            <p:nvPr/>
          </p:nvSpPr>
          <p:spPr>
            <a:xfrm>
              <a:off x="5658164" y="4097951"/>
              <a:ext cx="115024" cy="189650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82" y="145"/>
                  </a:moveTo>
                  <a:cubicBezTo>
                    <a:pt x="80" y="145"/>
                    <a:pt x="77" y="144"/>
                    <a:pt x="74" y="143"/>
                  </a:cubicBezTo>
                  <a:cubicBezTo>
                    <a:pt x="66" y="141"/>
                    <a:pt x="40" y="131"/>
                    <a:pt x="24" y="107"/>
                  </a:cubicBezTo>
                  <a:cubicBezTo>
                    <a:pt x="12" y="88"/>
                    <a:pt x="5" y="48"/>
                    <a:pt x="2" y="29"/>
                  </a:cubicBezTo>
                  <a:cubicBezTo>
                    <a:pt x="2" y="25"/>
                    <a:pt x="1" y="23"/>
                    <a:pt x="1" y="21"/>
                  </a:cubicBezTo>
                  <a:cubicBezTo>
                    <a:pt x="0" y="16"/>
                    <a:pt x="8" y="11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16"/>
                    <a:pt x="30" y="50"/>
                    <a:pt x="37" y="66"/>
                  </a:cubicBezTo>
                  <a:cubicBezTo>
                    <a:pt x="45" y="84"/>
                    <a:pt x="49" y="92"/>
                    <a:pt x="51" y="94"/>
                  </a:cubicBezTo>
                  <a:cubicBezTo>
                    <a:pt x="60" y="97"/>
                    <a:pt x="70" y="99"/>
                    <a:pt x="79" y="100"/>
                  </a:cubicBezTo>
                  <a:cubicBezTo>
                    <a:pt x="80" y="100"/>
                    <a:pt x="81" y="101"/>
                    <a:pt x="81" y="102"/>
                  </a:cubicBezTo>
                  <a:cubicBezTo>
                    <a:pt x="81" y="106"/>
                    <a:pt x="83" y="111"/>
                    <a:pt x="84" y="117"/>
                  </a:cubicBezTo>
                  <a:cubicBezTo>
                    <a:pt x="86" y="123"/>
                    <a:pt x="88" y="129"/>
                    <a:pt x="88" y="134"/>
                  </a:cubicBezTo>
                  <a:cubicBezTo>
                    <a:pt x="88" y="139"/>
                    <a:pt x="88" y="142"/>
                    <a:pt x="85" y="144"/>
                  </a:cubicBezTo>
                  <a:cubicBezTo>
                    <a:pt x="84" y="144"/>
                    <a:pt x="83" y="145"/>
                    <a:pt x="82" y="145"/>
                  </a:cubicBezTo>
                  <a:close/>
                  <a:moveTo>
                    <a:pt x="28" y="5"/>
                  </a:moveTo>
                  <a:cubicBezTo>
                    <a:pt x="19" y="10"/>
                    <a:pt x="4" y="18"/>
                    <a:pt x="5" y="20"/>
                  </a:cubicBezTo>
                  <a:cubicBezTo>
                    <a:pt x="5" y="22"/>
                    <a:pt x="5" y="25"/>
                    <a:pt x="6" y="29"/>
                  </a:cubicBezTo>
                  <a:cubicBezTo>
                    <a:pt x="9" y="46"/>
                    <a:pt x="16" y="87"/>
                    <a:pt x="28" y="105"/>
                  </a:cubicBezTo>
                  <a:cubicBezTo>
                    <a:pt x="43" y="128"/>
                    <a:pt x="68" y="137"/>
                    <a:pt x="75" y="139"/>
                  </a:cubicBezTo>
                  <a:cubicBezTo>
                    <a:pt x="78" y="140"/>
                    <a:pt x="82" y="141"/>
                    <a:pt x="83" y="140"/>
                  </a:cubicBezTo>
                  <a:cubicBezTo>
                    <a:pt x="84" y="140"/>
                    <a:pt x="84" y="138"/>
                    <a:pt x="84" y="134"/>
                  </a:cubicBezTo>
                  <a:cubicBezTo>
                    <a:pt x="84" y="129"/>
                    <a:pt x="82" y="124"/>
                    <a:pt x="81" y="118"/>
                  </a:cubicBezTo>
                  <a:cubicBezTo>
                    <a:pt x="79" y="113"/>
                    <a:pt x="78" y="108"/>
                    <a:pt x="77" y="104"/>
                  </a:cubicBezTo>
                  <a:cubicBezTo>
                    <a:pt x="68" y="103"/>
                    <a:pt x="58" y="101"/>
                    <a:pt x="49" y="98"/>
                  </a:cubicBezTo>
                  <a:cubicBezTo>
                    <a:pt x="48" y="98"/>
                    <a:pt x="48" y="98"/>
                    <a:pt x="47" y="97"/>
                  </a:cubicBezTo>
                  <a:cubicBezTo>
                    <a:pt x="47" y="97"/>
                    <a:pt x="43" y="90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27" y="53"/>
                    <a:pt x="27" y="23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45"/>
            <p:cNvSpPr/>
            <p:nvPr/>
          </p:nvSpPr>
          <p:spPr>
            <a:xfrm>
              <a:off x="5648064" y="2984739"/>
              <a:ext cx="140834" cy="497130"/>
            </a:xfrm>
            <a:custGeom>
              <a:avLst/>
              <a:gdLst/>
              <a:ahLst/>
              <a:cxnLst/>
              <a:rect l="l" t="t" r="r" b="b"/>
              <a:pathLst>
                <a:path w="108" h="381" extrusionOk="0">
                  <a:moveTo>
                    <a:pt x="3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4" y="240"/>
                    <a:pt x="23" y="272"/>
                  </a:cubicBezTo>
                  <a:cubicBezTo>
                    <a:pt x="22" y="304"/>
                    <a:pt x="20" y="368"/>
                    <a:pt x="20" y="368"/>
                  </a:cubicBezTo>
                  <a:cubicBezTo>
                    <a:pt x="20" y="368"/>
                    <a:pt x="62" y="381"/>
                    <a:pt x="90" y="371"/>
                  </a:cubicBezTo>
                  <a:cubicBezTo>
                    <a:pt x="88" y="261"/>
                    <a:pt x="88" y="261"/>
                    <a:pt x="88" y="261"/>
                  </a:cubicBezTo>
                  <a:cubicBezTo>
                    <a:pt x="88" y="261"/>
                    <a:pt x="108" y="157"/>
                    <a:pt x="100" y="123"/>
                  </a:cubicBezTo>
                  <a:cubicBezTo>
                    <a:pt x="93" y="89"/>
                    <a:pt x="68" y="29"/>
                    <a:pt x="68" y="29"/>
                  </a:cubicBezTo>
                  <a:cubicBezTo>
                    <a:pt x="68" y="29"/>
                    <a:pt x="57" y="1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45"/>
            <p:cNvSpPr/>
            <p:nvPr/>
          </p:nvSpPr>
          <p:spPr>
            <a:xfrm>
              <a:off x="5645259" y="2982495"/>
              <a:ext cx="146445" cy="494325"/>
            </a:xfrm>
            <a:custGeom>
              <a:avLst/>
              <a:gdLst/>
              <a:ahLst/>
              <a:cxnLst/>
              <a:rect l="l" t="t" r="r" b="b"/>
              <a:pathLst>
                <a:path w="112" h="379" extrusionOk="0">
                  <a:moveTo>
                    <a:pt x="66" y="379"/>
                  </a:moveTo>
                  <a:cubicBezTo>
                    <a:pt x="44" y="379"/>
                    <a:pt x="23" y="372"/>
                    <a:pt x="21" y="372"/>
                  </a:cubicBezTo>
                  <a:cubicBezTo>
                    <a:pt x="21" y="372"/>
                    <a:pt x="20" y="371"/>
                    <a:pt x="20" y="370"/>
                  </a:cubicBezTo>
                  <a:cubicBezTo>
                    <a:pt x="20" y="370"/>
                    <a:pt x="22" y="306"/>
                    <a:pt x="23" y="274"/>
                  </a:cubicBezTo>
                  <a:cubicBezTo>
                    <a:pt x="24" y="242"/>
                    <a:pt x="0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60" y="1"/>
                    <a:pt x="72" y="30"/>
                    <a:pt x="72" y="30"/>
                  </a:cubicBezTo>
                  <a:cubicBezTo>
                    <a:pt x="72" y="31"/>
                    <a:pt x="97" y="91"/>
                    <a:pt x="104" y="124"/>
                  </a:cubicBezTo>
                  <a:cubicBezTo>
                    <a:pt x="112" y="158"/>
                    <a:pt x="93" y="257"/>
                    <a:pt x="92" y="264"/>
                  </a:cubicBezTo>
                  <a:cubicBezTo>
                    <a:pt x="94" y="373"/>
                    <a:pt x="94" y="373"/>
                    <a:pt x="94" y="373"/>
                  </a:cubicBezTo>
                  <a:cubicBezTo>
                    <a:pt x="94" y="374"/>
                    <a:pt x="93" y="375"/>
                    <a:pt x="92" y="375"/>
                  </a:cubicBezTo>
                  <a:cubicBezTo>
                    <a:pt x="84" y="378"/>
                    <a:pt x="75" y="379"/>
                    <a:pt x="66" y="379"/>
                  </a:cubicBezTo>
                  <a:close/>
                  <a:moveTo>
                    <a:pt x="24" y="368"/>
                  </a:moveTo>
                  <a:cubicBezTo>
                    <a:pt x="31" y="371"/>
                    <a:pt x="66" y="379"/>
                    <a:pt x="90" y="371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2"/>
                    <a:pt x="108" y="158"/>
                    <a:pt x="100" y="125"/>
                  </a:cubicBezTo>
                  <a:cubicBezTo>
                    <a:pt x="93" y="92"/>
                    <a:pt x="69" y="32"/>
                    <a:pt x="69" y="32"/>
                  </a:cubicBezTo>
                  <a:cubicBezTo>
                    <a:pt x="68" y="31"/>
                    <a:pt x="57" y="6"/>
                    <a:pt x="32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38"/>
                    <a:pt x="28" y="243"/>
                    <a:pt x="27" y="274"/>
                  </a:cubicBezTo>
                  <a:cubicBezTo>
                    <a:pt x="26" y="303"/>
                    <a:pt x="24" y="359"/>
                    <a:pt x="24" y="3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45"/>
            <p:cNvSpPr/>
            <p:nvPr/>
          </p:nvSpPr>
          <p:spPr>
            <a:xfrm>
              <a:off x="5648064" y="2980811"/>
              <a:ext cx="112219" cy="142518"/>
            </a:xfrm>
            <a:custGeom>
              <a:avLst/>
              <a:gdLst/>
              <a:ahLst/>
              <a:cxnLst/>
              <a:rect l="l" t="t" r="r" b="b"/>
              <a:pathLst>
                <a:path w="86" h="109" extrusionOk="0">
                  <a:moveTo>
                    <a:pt x="21" y="101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70" y="36"/>
                    <a:pt x="68" y="31"/>
                  </a:cubicBezTo>
                  <a:cubicBezTo>
                    <a:pt x="64" y="22"/>
                    <a:pt x="57" y="15"/>
                    <a:pt x="48" y="9"/>
                  </a:cubicBezTo>
                  <a:cubicBezTo>
                    <a:pt x="37" y="1"/>
                    <a:pt x="23" y="1"/>
                    <a:pt x="15" y="0"/>
                  </a:cubicBezTo>
                  <a:cubicBezTo>
                    <a:pt x="7" y="0"/>
                    <a:pt x="0" y="16"/>
                    <a:pt x="0" y="16"/>
                  </a:cubicBezTo>
                  <a:lnTo>
                    <a:pt x="21" y="1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45"/>
            <p:cNvSpPr/>
            <p:nvPr/>
          </p:nvSpPr>
          <p:spPr>
            <a:xfrm>
              <a:off x="5645259" y="2978567"/>
              <a:ext cx="117268" cy="147007"/>
            </a:xfrm>
            <a:custGeom>
              <a:avLst/>
              <a:gdLst/>
              <a:ahLst/>
              <a:cxnLst/>
              <a:rect l="l" t="t" r="r" b="b"/>
              <a:pathLst>
                <a:path w="90" h="113" extrusionOk="0">
                  <a:moveTo>
                    <a:pt x="88" y="113"/>
                  </a:moveTo>
                  <a:cubicBezTo>
                    <a:pt x="87" y="113"/>
                    <a:pt x="87" y="113"/>
                    <a:pt x="86" y="11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4" y="105"/>
                    <a:pt x="23" y="105"/>
                    <a:pt x="23" y="105"/>
                  </a:cubicBezTo>
                  <a:cubicBezTo>
                    <a:pt x="22" y="105"/>
                    <a:pt x="21" y="105"/>
                    <a:pt x="21" y="10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5"/>
                    <a:pt x="9" y="0"/>
                    <a:pt x="17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8" y="1"/>
                    <a:pt x="40" y="2"/>
                    <a:pt x="51" y="10"/>
                  </a:cubicBezTo>
                  <a:cubicBezTo>
                    <a:pt x="60" y="15"/>
                    <a:pt x="67" y="23"/>
                    <a:pt x="72" y="33"/>
                  </a:cubicBezTo>
                  <a:cubicBezTo>
                    <a:pt x="74" y="38"/>
                    <a:pt x="88" y="103"/>
                    <a:pt x="90" y="111"/>
                  </a:cubicBezTo>
                  <a:cubicBezTo>
                    <a:pt x="90" y="112"/>
                    <a:pt x="90" y="112"/>
                    <a:pt x="89" y="113"/>
                  </a:cubicBezTo>
                  <a:lnTo>
                    <a:pt x="88" y="113"/>
                  </a:lnTo>
                  <a:close/>
                  <a:moveTo>
                    <a:pt x="52" y="57"/>
                  </a:moveTo>
                  <a:cubicBezTo>
                    <a:pt x="53" y="57"/>
                    <a:pt x="53" y="57"/>
                    <a:pt x="54" y="58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78" y="73"/>
                    <a:pt x="70" y="37"/>
                    <a:pt x="69" y="34"/>
                  </a:cubicBezTo>
                  <a:cubicBezTo>
                    <a:pt x="64" y="26"/>
                    <a:pt x="57" y="18"/>
                    <a:pt x="49" y="13"/>
                  </a:cubicBezTo>
                  <a:cubicBezTo>
                    <a:pt x="39" y="6"/>
                    <a:pt x="27" y="5"/>
                    <a:pt x="20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7" y="12"/>
                    <a:pt x="4" y="1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2" y="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45"/>
            <p:cNvSpPr/>
            <p:nvPr/>
          </p:nvSpPr>
          <p:spPr>
            <a:xfrm>
              <a:off x="5392206" y="2980811"/>
              <a:ext cx="315896" cy="572880"/>
            </a:xfrm>
            <a:custGeom>
              <a:avLst/>
              <a:gdLst/>
              <a:ahLst/>
              <a:cxnLst/>
              <a:rect l="l" t="t" r="r" b="b"/>
              <a:pathLst>
                <a:path w="242" h="439" extrusionOk="0">
                  <a:moveTo>
                    <a:pt x="203" y="0"/>
                  </a:moveTo>
                  <a:cubicBezTo>
                    <a:pt x="203" y="0"/>
                    <a:pt x="106" y="21"/>
                    <a:pt x="98" y="27"/>
                  </a:cubicBezTo>
                  <a:cubicBezTo>
                    <a:pt x="89" y="33"/>
                    <a:pt x="86" y="53"/>
                    <a:pt x="88" y="61"/>
                  </a:cubicBezTo>
                  <a:cubicBezTo>
                    <a:pt x="90" y="68"/>
                    <a:pt x="112" y="233"/>
                    <a:pt x="112" y="233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6"/>
                    <a:pt x="37" y="427"/>
                    <a:pt x="71" y="433"/>
                  </a:cubicBezTo>
                  <a:cubicBezTo>
                    <a:pt x="105" y="439"/>
                    <a:pt x="178" y="430"/>
                    <a:pt x="204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9"/>
                    <a:pt x="242" y="210"/>
                    <a:pt x="229" y="132"/>
                  </a:cubicBezTo>
                  <a:cubicBezTo>
                    <a:pt x="216" y="53"/>
                    <a:pt x="203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45"/>
            <p:cNvSpPr/>
            <p:nvPr/>
          </p:nvSpPr>
          <p:spPr>
            <a:xfrm>
              <a:off x="5389401" y="2978567"/>
              <a:ext cx="320945" cy="572880"/>
            </a:xfrm>
            <a:custGeom>
              <a:avLst/>
              <a:gdLst/>
              <a:ahLst/>
              <a:cxnLst/>
              <a:rect l="l" t="t" r="r" b="b"/>
              <a:pathLst>
                <a:path w="246" h="439" extrusionOk="0">
                  <a:moveTo>
                    <a:pt x="100" y="439"/>
                  </a:moveTo>
                  <a:cubicBezTo>
                    <a:pt x="90" y="439"/>
                    <a:pt x="80" y="438"/>
                    <a:pt x="73" y="437"/>
                  </a:cubicBezTo>
                  <a:cubicBezTo>
                    <a:pt x="38" y="431"/>
                    <a:pt x="2" y="401"/>
                    <a:pt x="1" y="400"/>
                  </a:cubicBezTo>
                  <a:cubicBezTo>
                    <a:pt x="0" y="399"/>
                    <a:pt x="0" y="398"/>
                    <a:pt x="0" y="397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04" y="177"/>
                    <a:pt x="89" y="69"/>
                    <a:pt x="88" y="63"/>
                  </a:cubicBezTo>
                  <a:cubicBezTo>
                    <a:pt x="86" y="55"/>
                    <a:pt x="89" y="34"/>
                    <a:pt x="98" y="28"/>
                  </a:cubicBezTo>
                  <a:cubicBezTo>
                    <a:pt x="107" y="22"/>
                    <a:pt x="195" y="2"/>
                    <a:pt x="205" y="0"/>
                  </a:cubicBezTo>
                  <a:cubicBezTo>
                    <a:pt x="206" y="0"/>
                    <a:pt x="207" y="0"/>
                    <a:pt x="207" y="1"/>
                  </a:cubicBezTo>
                  <a:cubicBezTo>
                    <a:pt x="207" y="2"/>
                    <a:pt x="221" y="56"/>
                    <a:pt x="233" y="133"/>
                  </a:cubicBezTo>
                  <a:cubicBezTo>
                    <a:pt x="246" y="211"/>
                    <a:pt x="234" y="409"/>
                    <a:pt x="234" y="411"/>
                  </a:cubicBezTo>
                  <a:cubicBezTo>
                    <a:pt x="234" y="411"/>
                    <a:pt x="233" y="412"/>
                    <a:pt x="233" y="412"/>
                  </a:cubicBezTo>
                  <a:cubicBezTo>
                    <a:pt x="207" y="423"/>
                    <a:pt x="207" y="423"/>
                    <a:pt x="207" y="423"/>
                  </a:cubicBezTo>
                  <a:cubicBezTo>
                    <a:pt x="186" y="432"/>
                    <a:pt x="137" y="439"/>
                    <a:pt x="100" y="439"/>
                  </a:cubicBezTo>
                  <a:close/>
                  <a:moveTo>
                    <a:pt x="5" y="398"/>
                  </a:moveTo>
                  <a:cubicBezTo>
                    <a:pt x="12" y="404"/>
                    <a:pt x="44" y="428"/>
                    <a:pt x="73" y="433"/>
                  </a:cubicBezTo>
                  <a:cubicBezTo>
                    <a:pt x="107" y="439"/>
                    <a:pt x="179" y="430"/>
                    <a:pt x="205" y="419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1" y="392"/>
                    <a:pt x="241" y="208"/>
                    <a:pt x="229" y="134"/>
                  </a:cubicBezTo>
                  <a:cubicBezTo>
                    <a:pt x="218" y="65"/>
                    <a:pt x="206" y="14"/>
                    <a:pt x="204" y="4"/>
                  </a:cubicBezTo>
                  <a:cubicBezTo>
                    <a:pt x="165" y="13"/>
                    <a:pt x="107" y="27"/>
                    <a:pt x="101" y="31"/>
                  </a:cubicBezTo>
                  <a:cubicBezTo>
                    <a:pt x="93" y="36"/>
                    <a:pt x="90" y="55"/>
                    <a:pt x="92" y="62"/>
                  </a:cubicBezTo>
                  <a:cubicBezTo>
                    <a:pt x="94" y="70"/>
                    <a:pt x="115" y="228"/>
                    <a:pt x="116" y="235"/>
                  </a:cubicBezTo>
                  <a:cubicBezTo>
                    <a:pt x="116" y="235"/>
                    <a:pt x="116" y="236"/>
                    <a:pt x="116" y="236"/>
                  </a:cubicBezTo>
                  <a:lnTo>
                    <a:pt x="5" y="3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45"/>
            <p:cNvSpPr/>
            <p:nvPr/>
          </p:nvSpPr>
          <p:spPr>
            <a:xfrm>
              <a:off x="6047001" y="3210860"/>
              <a:ext cx="172256" cy="141957"/>
            </a:xfrm>
            <a:custGeom>
              <a:avLst/>
              <a:gdLst/>
              <a:ahLst/>
              <a:cxnLst/>
              <a:rect l="l" t="t" r="r" b="b"/>
              <a:pathLst>
                <a:path w="132" h="109" extrusionOk="0">
                  <a:moveTo>
                    <a:pt x="0" y="77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50" y="35"/>
                    <a:pt x="51" y="32"/>
                  </a:cubicBezTo>
                  <a:cubicBezTo>
                    <a:pt x="53" y="30"/>
                    <a:pt x="66" y="26"/>
                    <a:pt x="72" y="21"/>
                  </a:cubicBezTo>
                  <a:cubicBezTo>
                    <a:pt x="78" y="16"/>
                    <a:pt x="86" y="7"/>
                    <a:pt x="89" y="6"/>
                  </a:cubicBezTo>
                  <a:cubicBezTo>
                    <a:pt x="91" y="5"/>
                    <a:pt x="95" y="12"/>
                    <a:pt x="89" y="21"/>
                  </a:cubicBezTo>
                  <a:cubicBezTo>
                    <a:pt x="84" y="27"/>
                    <a:pt x="79" y="33"/>
                    <a:pt x="73" y="39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25" y="0"/>
                    <a:pt x="128" y="11"/>
                  </a:cubicBezTo>
                  <a:cubicBezTo>
                    <a:pt x="132" y="22"/>
                    <a:pt x="112" y="55"/>
                    <a:pt x="108" y="65"/>
                  </a:cubicBezTo>
                  <a:cubicBezTo>
                    <a:pt x="103" y="76"/>
                    <a:pt x="99" y="81"/>
                    <a:pt x="90" y="83"/>
                  </a:cubicBezTo>
                  <a:cubicBezTo>
                    <a:pt x="82" y="84"/>
                    <a:pt x="56" y="89"/>
                    <a:pt x="51" y="90"/>
                  </a:cubicBezTo>
                  <a:cubicBezTo>
                    <a:pt x="45" y="90"/>
                    <a:pt x="13" y="109"/>
                    <a:pt x="13" y="109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45"/>
            <p:cNvSpPr/>
            <p:nvPr/>
          </p:nvSpPr>
          <p:spPr>
            <a:xfrm>
              <a:off x="6044757" y="3214788"/>
              <a:ext cx="176183" cy="140835"/>
            </a:xfrm>
            <a:custGeom>
              <a:avLst/>
              <a:gdLst/>
              <a:ahLst/>
              <a:cxnLst/>
              <a:rect l="l" t="t" r="r" b="b"/>
              <a:pathLst>
                <a:path w="135" h="108" extrusionOk="0">
                  <a:moveTo>
                    <a:pt x="15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3" y="108"/>
                    <a:pt x="13" y="108"/>
                    <a:pt x="13" y="107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3"/>
                    <a:pt x="1" y="72"/>
                    <a:pt x="2" y="72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1"/>
                    <a:pt x="50" y="31"/>
                    <a:pt x="52" y="28"/>
                  </a:cubicBezTo>
                  <a:cubicBezTo>
                    <a:pt x="53" y="27"/>
                    <a:pt x="55" y="26"/>
                    <a:pt x="60" y="24"/>
                  </a:cubicBezTo>
                  <a:cubicBezTo>
                    <a:pt x="64" y="22"/>
                    <a:pt x="69" y="19"/>
                    <a:pt x="73" y="16"/>
                  </a:cubicBezTo>
                  <a:cubicBezTo>
                    <a:pt x="75" y="14"/>
                    <a:pt x="78" y="12"/>
                    <a:pt x="80" y="9"/>
                  </a:cubicBezTo>
                  <a:cubicBezTo>
                    <a:pt x="86" y="4"/>
                    <a:pt x="88" y="1"/>
                    <a:pt x="90" y="1"/>
                  </a:cubicBezTo>
                  <a:cubicBezTo>
                    <a:pt x="92" y="0"/>
                    <a:pt x="93" y="1"/>
                    <a:pt x="94" y="3"/>
                  </a:cubicBezTo>
                  <a:cubicBezTo>
                    <a:pt x="97" y="6"/>
                    <a:pt x="97" y="12"/>
                    <a:pt x="92" y="19"/>
                  </a:cubicBezTo>
                  <a:cubicBezTo>
                    <a:pt x="90" y="23"/>
                    <a:pt x="87" y="27"/>
                    <a:pt x="83" y="3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4" y="15"/>
                    <a:pt x="122" y="3"/>
                    <a:pt x="128" y="3"/>
                  </a:cubicBezTo>
                  <a:cubicBezTo>
                    <a:pt x="129" y="4"/>
                    <a:pt x="131" y="4"/>
                    <a:pt x="132" y="7"/>
                  </a:cubicBezTo>
                  <a:cubicBezTo>
                    <a:pt x="135" y="16"/>
                    <a:pt x="127" y="33"/>
                    <a:pt x="117" y="52"/>
                  </a:cubicBezTo>
                  <a:cubicBezTo>
                    <a:pt x="115" y="57"/>
                    <a:pt x="113" y="60"/>
                    <a:pt x="112" y="63"/>
                  </a:cubicBezTo>
                  <a:cubicBezTo>
                    <a:pt x="107" y="73"/>
                    <a:pt x="103" y="80"/>
                    <a:pt x="93" y="82"/>
                  </a:cubicBezTo>
                  <a:cubicBezTo>
                    <a:pt x="85" y="83"/>
                    <a:pt x="58" y="88"/>
                    <a:pt x="53" y="88"/>
                  </a:cubicBezTo>
                  <a:cubicBezTo>
                    <a:pt x="49" y="89"/>
                    <a:pt x="28" y="101"/>
                    <a:pt x="16" y="108"/>
                  </a:cubicBezTo>
                  <a:lnTo>
                    <a:pt x="15" y="108"/>
                  </a:lnTo>
                  <a:close/>
                  <a:moveTo>
                    <a:pt x="5" y="75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23" y="99"/>
                    <a:pt x="48" y="85"/>
                    <a:pt x="52" y="85"/>
                  </a:cubicBezTo>
                  <a:cubicBezTo>
                    <a:pt x="58" y="84"/>
                    <a:pt x="84" y="79"/>
                    <a:pt x="92" y="78"/>
                  </a:cubicBezTo>
                  <a:cubicBezTo>
                    <a:pt x="99" y="76"/>
                    <a:pt x="103" y="72"/>
                    <a:pt x="108" y="61"/>
                  </a:cubicBezTo>
                  <a:cubicBezTo>
                    <a:pt x="109" y="59"/>
                    <a:pt x="111" y="55"/>
                    <a:pt x="113" y="50"/>
                  </a:cubicBezTo>
                  <a:cubicBezTo>
                    <a:pt x="120" y="37"/>
                    <a:pt x="131" y="16"/>
                    <a:pt x="128" y="9"/>
                  </a:cubicBezTo>
                  <a:cubicBezTo>
                    <a:pt x="128" y="8"/>
                    <a:pt x="128" y="7"/>
                    <a:pt x="127" y="7"/>
                  </a:cubicBezTo>
                  <a:cubicBezTo>
                    <a:pt x="125" y="7"/>
                    <a:pt x="118" y="15"/>
                    <a:pt x="114" y="23"/>
                  </a:cubicBezTo>
                  <a:cubicBezTo>
                    <a:pt x="114" y="23"/>
                    <a:pt x="113" y="24"/>
                    <a:pt x="113" y="24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73" y="36"/>
                    <a:pt x="73" y="35"/>
                    <a:pt x="73" y="34"/>
                  </a:cubicBezTo>
                  <a:cubicBezTo>
                    <a:pt x="79" y="29"/>
                    <a:pt x="85" y="23"/>
                    <a:pt x="89" y="17"/>
                  </a:cubicBezTo>
                  <a:cubicBezTo>
                    <a:pt x="93" y="12"/>
                    <a:pt x="92" y="8"/>
                    <a:pt x="92" y="7"/>
                  </a:cubicBezTo>
                  <a:cubicBezTo>
                    <a:pt x="92" y="6"/>
                    <a:pt x="91" y="5"/>
                    <a:pt x="91" y="5"/>
                  </a:cubicBezTo>
                  <a:cubicBezTo>
                    <a:pt x="90" y="6"/>
                    <a:pt x="86" y="10"/>
                    <a:pt x="83" y="12"/>
                  </a:cubicBezTo>
                  <a:cubicBezTo>
                    <a:pt x="80" y="15"/>
                    <a:pt x="78" y="17"/>
                    <a:pt x="75" y="19"/>
                  </a:cubicBezTo>
                  <a:cubicBezTo>
                    <a:pt x="72" y="23"/>
                    <a:pt x="66" y="25"/>
                    <a:pt x="61" y="27"/>
                  </a:cubicBezTo>
                  <a:cubicBezTo>
                    <a:pt x="59" y="29"/>
                    <a:pt x="56" y="30"/>
                    <a:pt x="55" y="31"/>
                  </a:cubicBezTo>
                  <a:cubicBezTo>
                    <a:pt x="54" y="32"/>
                    <a:pt x="47" y="48"/>
                    <a:pt x="42" y="58"/>
                  </a:cubicBezTo>
                  <a:cubicBezTo>
                    <a:pt x="42" y="58"/>
                    <a:pt x="42" y="58"/>
                    <a:pt x="41" y="59"/>
                  </a:cubicBezTo>
                  <a:lnTo>
                    <a:pt x="5" y="7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45"/>
            <p:cNvSpPr/>
            <p:nvPr/>
          </p:nvSpPr>
          <p:spPr>
            <a:xfrm>
              <a:off x="6116577" y="3245648"/>
              <a:ext cx="93703" cy="54987"/>
            </a:xfrm>
            <a:custGeom>
              <a:avLst/>
              <a:gdLst/>
              <a:ahLst/>
              <a:cxnLst/>
              <a:rect l="l" t="t" r="r" b="b"/>
              <a:pathLst>
                <a:path w="72" h="42" extrusionOk="0">
                  <a:moveTo>
                    <a:pt x="0" y="42"/>
                  </a:moveTo>
                  <a:cubicBezTo>
                    <a:pt x="7" y="36"/>
                    <a:pt x="15" y="31"/>
                    <a:pt x="19" y="31"/>
                  </a:cubicBezTo>
                  <a:cubicBezTo>
                    <a:pt x="27" y="31"/>
                    <a:pt x="46" y="32"/>
                    <a:pt x="46" y="32"/>
                  </a:cubicBezTo>
                  <a:cubicBezTo>
                    <a:pt x="46" y="32"/>
                    <a:pt x="56" y="8"/>
                    <a:pt x="62" y="4"/>
                  </a:cubicBezTo>
                  <a:cubicBezTo>
                    <a:pt x="67" y="0"/>
                    <a:pt x="72" y="6"/>
                    <a:pt x="67" y="13"/>
                  </a:cubicBezTo>
                </a:path>
              </a:pathLst>
            </a:custGeom>
            <a:solidFill>
              <a:srgbClr val="000000">
                <a:alpha val="301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45"/>
            <p:cNvSpPr/>
            <p:nvPr/>
          </p:nvSpPr>
          <p:spPr>
            <a:xfrm>
              <a:off x="5723812" y="3004377"/>
              <a:ext cx="353488" cy="512840"/>
            </a:xfrm>
            <a:custGeom>
              <a:avLst/>
              <a:gdLst/>
              <a:ahLst/>
              <a:cxnLst/>
              <a:rect l="l" t="t" r="r" b="b"/>
              <a:pathLst>
                <a:path w="271" h="393" extrusionOk="0">
                  <a:moveTo>
                    <a:pt x="0" y="0"/>
                  </a:moveTo>
                  <a:cubicBezTo>
                    <a:pt x="0" y="0"/>
                    <a:pt x="25" y="106"/>
                    <a:pt x="24" y="146"/>
                  </a:cubicBezTo>
                  <a:cubicBezTo>
                    <a:pt x="23" y="185"/>
                    <a:pt x="11" y="205"/>
                    <a:pt x="13" y="219"/>
                  </a:cubicBezTo>
                  <a:cubicBezTo>
                    <a:pt x="16" y="232"/>
                    <a:pt x="21" y="392"/>
                    <a:pt x="21" y="392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37" y="332"/>
                    <a:pt x="38" y="321"/>
                  </a:cubicBezTo>
                  <a:cubicBezTo>
                    <a:pt x="38" y="309"/>
                    <a:pt x="46" y="263"/>
                    <a:pt x="46" y="263"/>
                  </a:cubicBezTo>
                  <a:cubicBezTo>
                    <a:pt x="46" y="263"/>
                    <a:pt x="84" y="339"/>
                    <a:pt x="89" y="343"/>
                  </a:cubicBezTo>
                  <a:cubicBezTo>
                    <a:pt x="95" y="346"/>
                    <a:pt x="271" y="271"/>
                    <a:pt x="271" y="271"/>
                  </a:cubicBezTo>
                  <a:cubicBezTo>
                    <a:pt x="258" y="228"/>
                    <a:pt x="258" y="228"/>
                    <a:pt x="258" y="22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97" y="167"/>
                    <a:pt x="93" y="148"/>
                  </a:cubicBezTo>
                  <a:cubicBezTo>
                    <a:pt x="89" y="129"/>
                    <a:pt x="86" y="62"/>
                    <a:pt x="76" y="45"/>
                  </a:cubicBezTo>
                  <a:cubicBezTo>
                    <a:pt x="65" y="2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45"/>
            <p:cNvSpPr/>
            <p:nvPr/>
          </p:nvSpPr>
          <p:spPr>
            <a:xfrm>
              <a:off x="5721006" y="3001572"/>
              <a:ext cx="360221" cy="518452"/>
            </a:xfrm>
            <a:custGeom>
              <a:avLst/>
              <a:gdLst/>
              <a:ahLst/>
              <a:cxnLst/>
              <a:rect l="l" t="t" r="r" b="b"/>
              <a:pathLst>
                <a:path w="276" h="397" extrusionOk="0">
                  <a:moveTo>
                    <a:pt x="44" y="397"/>
                  </a:moveTo>
                  <a:cubicBezTo>
                    <a:pt x="44" y="397"/>
                    <a:pt x="44" y="397"/>
                    <a:pt x="44" y="397"/>
                  </a:cubicBezTo>
                  <a:cubicBezTo>
                    <a:pt x="23" y="396"/>
                    <a:pt x="23" y="396"/>
                    <a:pt x="23" y="396"/>
                  </a:cubicBezTo>
                  <a:cubicBezTo>
                    <a:pt x="22" y="396"/>
                    <a:pt x="21" y="395"/>
                    <a:pt x="21" y="394"/>
                  </a:cubicBezTo>
                  <a:cubicBezTo>
                    <a:pt x="21" y="393"/>
                    <a:pt x="16" y="234"/>
                    <a:pt x="13" y="221"/>
                  </a:cubicBezTo>
                  <a:cubicBezTo>
                    <a:pt x="12" y="215"/>
                    <a:pt x="14" y="207"/>
                    <a:pt x="17" y="197"/>
                  </a:cubicBezTo>
                  <a:cubicBezTo>
                    <a:pt x="20" y="185"/>
                    <a:pt x="24" y="169"/>
                    <a:pt x="24" y="147"/>
                  </a:cubicBezTo>
                  <a:cubicBezTo>
                    <a:pt x="25" y="109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6" y="2"/>
                    <a:pt x="69" y="29"/>
                    <a:pt x="79" y="46"/>
                  </a:cubicBezTo>
                  <a:cubicBezTo>
                    <a:pt x="87" y="58"/>
                    <a:pt x="91" y="93"/>
                    <a:pt x="94" y="121"/>
                  </a:cubicBezTo>
                  <a:cubicBezTo>
                    <a:pt x="95" y="133"/>
                    <a:pt x="96" y="144"/>
                    <a:pt x="97" y="149"/>
                  </a:cubicBezTo>
                  <a:cubicBezTo>
                    <a:pt x="101" y="167"/>
                    <a:pt x="123" y="242"/>
                    <a:pt x="127" y="25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1" y="228"/>
                    <a:pt x="262" y="228"/>
                    <a:pt x="262" y="229"/>
                  </a:cubicBezTo>
                  <a:cubicBezTo>
                    <a:pt x="275" y="273"/>
                    <a:pt x="275" y="273"/>
                    <a:pt x="275" y="273"/>
                  </a:cubicBezTo>
                  <a:cubicBezTo>
                    <a:pt x="276" y="274"/>
                    <a:pt x="275" y="275"/>
                    <a:pt x="274" y="275"/>
                  </a:cubicBezTo>
                  <a:cubicBezTo>
                    <a:pt x="208" y="303"/>
                    <a:pt x="96" y="350"/>
                    <a:pt x="90" y="346"/>
                  </a:cubicBezTo>
                  <a:cubicBezTo>
                    <a:pt x="85" y="343"/>
                    <a:pt x="59" y="292"/>
                    <a:pt x="49" y="272"/>
                  </a:cubicBezTo>
                  <a:cubicBezTo>
                    <a:pt x="47" y="285"/>
                    <a:pt x="42" y="314"/>
                    <a:pt x="42" y="323"/>
                  </a:cubicBezTo>
                  <a:cubicBezTo>
                    <a:pt x="41" y="334"/>
                    <a:pt x="46" y="394"/>
                    <a:pt x="46" y="395"/>
                  </a:cubicBezTo>
                  <a:cubicBezTo>
                    <a:pt x="46" y="395"/>
                    <a:pt x="46" y="396"/>
                    <a:pt x="46" y="396"/>
                  </a:cubicBezTo>
                  <a:cubicBezTo>
                    <a:pt x="45" y="397"/>
                    <a:pt x="45" y="397"/>
                    <a:pt x="44" y="397"/>
                  </a:cubicBezTo>
                  <a:close/>
                  <a:moveTo>
                    <a:pt x="25" y="392"/>
                  </a:moveTo>
                  <a:cubicBezTo>
                    <a:pt x="42" y="393"/>
                    <a:pt x="42" y="393"/>
                    <a:pt x="42" y="393"/>
                  </a:cubicBezTo>
                  <a:cubicBezTo>
                    <a:pt x="41" y="382"/>
                    <a:pt x="37" y="333"/>
                    <a:pt x="38" y="322"/>
                  </a:cubicBezTo>
                  <a:cubicBezTo>
                    <a:pt x="38" y="311"/>
                    <a:pt x="46" y="267"/>
                    <a:pt x="46" y="265"/>
                  </a:cubicBezTo>
                  <a:cubicBezTo>
                    <a:pt x="46" y="264"/>
                    <a:pt x="47" y="264"/>
                    <a:pt x="48" y="264"/>
                  </a:cubicBezTo>
                  <a:cubicBezTo>
                    <a:pt x="49" y="263"/>
                    <a:pt x="49" y="264"/>
                    <a:pt x="50" y="265"/>
                  </a:cubicBezTo>
                  <a:cubicBezTo>
                    <a:pt x="64" y="293"/>
                    <a:pt x="88" y="338"/>
                    <a:pt x="92" y="343"/>
                  </a:cubicBezTo>
                  <a:cubicBezTo>
                    <a:pt x="102" y="343"/>
                    <a:pt x="203" y="301"/>
                    <a:pt x="271" y="272"/>
                  </a:cubicBezTo>
                  <a:cubicBezTo>
                    <a:pt x="259" y="232"/>
                    <a:pt x="259" y="232"/>
                    <a:pt x="259" y="232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5" y="259"/>
                    <a:pt x="124" y="259"/>
                    <a:pt x="124" y="258"/>
                  </a:cubicBezTo>
                  <a:cubicBezTo>
                    <a:pt x="123" y="254"/>
                    <a:pt x="97" y="169"/>
                    <a:pt x="93" y="150"/>
                  </a:cubicBezTo>
                  <a:cubicBezTo>
                    <a:pt x="92" y="144"/>
                    <a:pt x="91" y="134"/>
                    <a:pt x="90" y="121"/>
                  </a:cubicBezTo>
                  <a:cubicBezTo>
                    <a:pt x="87" y="95"/>
                    <a:pt x="83" y="59"/>
                    <a:pt x="76" y="48"/>
                  </a:cubicBezTo>
                  <a:cubicBezTo>
                    <a:pt x="67" y="34"/>
                    <a:pt x="19" y="12"/>
                    <a:pt x="5" y="6"/>
                  </a:cubicBezTo>
                  <a:cubicBezTo>
                    <a:pt x="10" y="25"/>
                    <a:pt x="29" y="112"/>
                    <a:pt x="28" y="148"/>
                  </a:cubicBezTo>
                  <a:cubicBezTo>
                    <a:pt x="28" y="170"/>
                    <a:pt x="23" y="186"/>
                    <a:pt x="20" y="198"/>
                  </a:cubicBezTo>
                  <a:cubicBezTo>
                    <a:pt x="18" y="208"/>
                    <a:pt x="16" y="215"/>
                    <a:pt x="17" y="220"/>
                  </a:cubicBezTo>
                  <a:cubicBezTo>
                    <a:pt x="20" y="233"/>
                    <a:pt x="24" y="373"/>
                    <a:pt x="25" y="3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45"/>
            <p:cNvSpPr/>
            <p:nvPr/>
          </p:nvSpPr>
          <p:spPr>
            <a:xfrm>
              <a:off x="5781043" y="3137357"/>
              <a:ext cx="27494" cy="213216"/>
            </a:xfrm>
            <a:custGeom>
              <a:avLst/>
              <a:gdLst/>
              <a:ahLst/>
              <a:cxnLst/>
              <a:rect l="l" t="t" r="r" b="b"/>
              <a:pathLst>
                <a:path w="21" h="163" extrusionOk="0">
                  <a:moveTo>
                    <a:pt x="2" y="163"/>
                  </a:moveTo>
                  <a:cubicBezTo>
                    <a:pt x="2" y="163"/>
                    <a:pt x="2" y="163"/>
                    <a:pt x="2" y="163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0" y="161"/>
                    <a:pt x="5" y="141"/>
                    <a:pt x="12" y="92"/>
                  </a:cubicBezTo>
                  <a:cubicBezTo>
                    <a:pt x="17" y="62"/>
                    <a:pt x="17" y="32"/>
                    <a:pt x="13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21" y="32"/>
                    <a:pt x="21" y="62"/>
                    <a:pt x="16" y="93"/>
                  </a:cubicBezTo>
                  <a:cubicBezTo>
                    <a:pt x="9" y="142"/>
                    <a:pt x="4" y="162"/>
                    <a:pt x="4" y="162"/>
                  </a:cubicBezTo>
                  <a:cubicBezTo>
                    <a:pt x="4" y="163"/>
                    <a:pt x="3" y="163"/>
                    <a:pt x="2" y="1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45"/>
            <p:cNvSpPr/>
            <p:nvPr/>
          </p:nvSpPr>
          <p:spPr>
            <a:xfrm>
              <a:off x="5744572" y="3079003"/>
              <a:ext cx="39277" cy="191895"/>
            </a:xfrm>
            <a:custGeom>
              <a:avLst/>
              <a:gdLst/>
              <a:ahLst/>
              <a:cxnLst/>
              <a:rect l="l" t="t" r="r" b="b"/>
              <a:pathLst>
                <a:path w="30" h="147" extrusionOk="0">
                  <a:moveTo>
                    <a:pt x="2" y="147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9" y="124"/>
                    <a:pt x="16" y="103"/>
                    <a:pt x="21" y="82"/>
                  </a:cubicBezTo>
                  <a:cubicBezTo>
                    <a:pt x="26" y="63"/>
                    <a:pt x="23" y="28"/>
                    <a:pt x="20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7" y="28"/>
                    <a:pt x="30" y="63"/>
                    <a:pt x="25" y="83"/>
                  </a:cubicBezTo>
                  <a:cubicBezTo>
                    <a:pt x="20" y="104"/>
                    <a:pt x="12" y="125"/>
                    <a:pt x="4" y="146"/>
                  </a:cubicBezTo>
                  <a:cubicBezTo>
                    <a:pt x="3" y="146"/>
                    <a:pt x="3" y="147"/>
                    <a:pt x="2" y="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5761405" y="3024016"/>
              <a:ext cx="11783" cy="41521"/>
            </a:xfrm>
            <a:custGeom>
              <a:avLst/>
              <a:gdLst/>
              <a:ahLst/>
              <a:cxnLst/>
              <a:rect l="l" t="t" r="r" b="b"/>
              <a:pathLst>
                <a:path w="9" h="32" extrusionOk="0">
                  <a:moveTo>
                    <a:pt x="7" y="32"/>
                  </a:moveTo>
                  <a:cubicBezTo>
                    <a:pt x="6" y="32"/>
                    <a:pt x="5" y="31"/>
                    <a:pt x="5" y="30"/>
                  </a:cubicBezTo>
                  <a:cubicBezTo>
                    <a:pt x="2" y="1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6" y="13"/>
                    <a:pt x="9" y="30"/>
                  </a:cubicBezTo>
                  <a:cubicBezTo>
                    <a:pt x="9" y="31"/>
                    <a:pt x="8" y="32"/>
                    <a:pt x="7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5666019" y="3217032"/>
              <a:ext cx="30299" cy="67893"/>
            </a:xfrm>
            <a:custGeom>
              <a:avLst/>
              <a:gdLst/>
              <a:ahLst/>
              <a:cxnLst/>
              <a:rect l="l" t="t" r="r" b="b"/>
              <a:pathLst>
                <a:path w="23" h="52" extrusionOk="0">
                  <a:moveTo>
                    <a:pt x="21" y="52"/>
                  </a:moveTo>
                  <a:cubicBezTo>
                    <a:pt x="20" y="52"/>
                    <a:pt x="19" y="52"/>
                    <a:pt x="19" y="51"/>
                  </a:cubicBezTo>
                  <a:cubicBezTo>
                    <a:pt x="19" y="51"/>
                    <a:pt x="10" y="2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4" y="25"/>
                    <a:pt x="23" y="49"/>
                    <a:pt x="23" y="50"/>
                  </a:cubicBezTo>
                  <a:cubicBezTo>
                    <a:pt x="23" y="51"/>
                    <a:pt x="23" y="52"/>
                    <a:pt x="21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5605982" y="2993717"/>
              <a:ext cx="58915" cy="209288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2" y="160"/>
                  </a:moveTo>
                  <a:cubicBezTo>
                    <a:pt x="41" y="160"/>
                    <a:pt x="41" y="160"/>
                    <a:pt x="40" y="159"/>
                  </a:cubicBezTo>
                  <a:cubicBezTo>
                    <a:pt x="37" y="152"/>
                    <a:pt x="34" y="145"/>
                    <a:pt x="32" y="139"/>
                  </a:cubicBezTo>
                  <a:cubicBezTo>
                    <a:pt x="18" y="110"/>
                    <a:pt x="1" y="7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22" y="109"/>
                    <a:pt x="35" y="137"/>
                  </a:cubicBezTo>
                  <a:cubicBezTo>
                    <a:pt x="38" y="144"/>
                    <a:pt x="41" y="151"/>
                    <a:pt x="44" y="158"/>
                  </a:cubicBezTo>
                  <a:cubicBezTo>
                    <a:pt x="45" y="159"/>
                    <a:pt x="44" y="160"/>
                    <a:pt x="43" y="160"/>
                  </a:cubicBezTo>
                  <a:lnTo>
                    <a:pt x="42" y="1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5890456" y="3188416"/>
              <a:ext cx="185722" cy="125124"/>
            </a:xfrm>
            <a:custGeom>
              <a:avLst/>
              <a:gdLst/>
              <a:ahLst/>
              <a:cxnLst/>
              <a:rect l="l" t="t" r="r" b="b"/>
              <a:pathLst>
                <a:path w="142" h="96" extrusionOk="0">
                  <a:moveTo>
                    <a:pt x="0" y="71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49" y="38"/>
                    <a:pt x="54" y="32"/>
                  </a:cubicBezTo>
                  <a:cubicBezTo>
                    <a:pt x="58" y="26"/>
                    <a:pt x="69" y="26"/>
                    <a:pt x="76" y="21"/>
                  </a:cubicBezTo>
                  <a:cubicBezTo>
                    <a:pt x="84" y="17"/>
                    <a:pt x="94" y="0"/>
                    <a:pt x="98" y="3"/>
                  </a:cubicBezTo>
                  <a:cubicBezTo>
                    <a:pt x="101" y="6"/>
                    <a:pt x="98" y="20"/>
                    <a:pt x="94" y="24"/>
                  </a:cubicBezTo>
                  <a:cubicBezTo>
                    <a:pt x="89" y="28"/>
                    <a:pt x="83" y="31"/>
                    <a:pt x="78" y="35"/>
                  </a:cubicBezTo>
                  <a:cubicBezTo>
                    <a:pt x="75" y="37"/>
                    <a:pt x="113" y="28"/>
                    <a:pt x="113" y="28"/>
                  </a:cubicBezTo>
                  <a:cubicBezTo>
                    <a:pt x="113" y="28"/>
                    <a:pt x="139" y="6"/>
                    <a:pt x="140" y="12"/>
                  </a:cubicBezTo>
                  <a:cubicBezTo>
                    <a:pt x="142" y="18"/>
                    <a:pt x="129" y="40"/>
                    <a:pt x="129" y="40"/>
                  </a:cubicBezTo>
                  <a:cubicBezTo>
                    <a:pt x="129" y="40"/>
                    <a:pt x="110" y="57"/>
                    <a:pt x="101" y="65"/>
                  </a:cubicBezTo>
                  <a:cubicBezTo>
                    <a:pt x="92" y="72"/>
                    <a:pt x="70" y="75"/>
                    <a:pt x="64" y="77"/>
                  </a:cubicBezTo>
                  <a:cubicBezTo>
                    <a:pt x="58" y="78"/>
                    <a:pt x="47" y="80"/>
                    <a:pt x="47" y="80"/>
                  </a:cubicBezTo>
                  <a:cubicBezTo>
                    <a:pt x="2" y="96"/>
                    <a:pt x="2" y="96"/>
                    <a:pt x="2" y="96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45"/>
            <p:cNvSpPr/>
            <p:nvPr/>
          </p:nvSpPr>
          <p:spPr>
            <a:xfrm>
              <a:off x="5888212" y="3187294"/>
              <a:ext cx="190211" cy="129052"/>
            </a:xfrm>
            <a:custGeom>
              <a:avLst/>
              <a:gdLst/>
              <a:ahLst/>
              <a:cxnLst/>
              <a:rect l="l" t="t" r="r" b="b"/>
              <a:pathLst>
                <a:path w="146" h="99" extrusionOk="0">
                  <a:moveTo>
                    <a:pt x="4" y="99"/>
                  </a:moveTo>
                  <a:cubicBezTo>
                    <a:pt x="3" y="99"/>
                    <a:pt x="3" y="99"/>
                    <a:pt x="2" y="99"/>
                  </a:cubicBezTo>
                  <a:cubicBezTo>
                    <a:pt x="2" y="99"/>
                    <a:pt x="2" y="98"/>
                    <a:pt x="2" y="9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1"/>
                    <a:pt x="1" y="70"/>
                    <a:pt x="2" y="7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4" y="58"/>
                    <a:pt x="50" y="37"/>
                    <a:pt x="54" y="32"/>
                  </a:cubicBezTo>
                  <a:cubicBezTo>
                    <a:pt x="57" y="28"/>
                    <a:pt x="62" y="26"/>
                    <a:pt x="68" y="24"/>
                  </a:cubicBezTo>
                  <a:cubicBezTo>
                    <a:pt x="71" y="23"/>
                    <a:pt x="74" y="22"/>
                    <a:pt x="77" y="21"/>
                  </a:cubicBezTo>
                  <a:cubicBezTo>
                    <a:pt x="80" y="19"/>
                    <a:pt x="84" y="15"/>
                    <a:pt x="87" y="11"/>
                  </a:cubicBezTo>
                  <a:cubicBezTo>
                    <a:pt x="93" y="5"/>
                    <a:pt x="97" y="0"/>
                    <a:pt x="101" y="2"/>
                  </a:cubicBezTo>
                  <a:cubicBezTo>
                    <a:pt x="102" y="4"/>
                    <a:pt x="103" y="5"/>
                    <a:pt x="103" y="8"/>
                  </a:cubicBezTo>
                  <a:cubicBezTo>
                    <a:pt x="103" y="14"/>
                    <a:pt x="100" y="23"/>
                    <a:pt x="97" y="26"/>
                  </a:cubicBezTo>
                  <a:cubicBezTo>
                    <a:pt x="94" y="29"/>
                    <a:pt x="91" y="31"/>
                    <a:pt x="87" y="33"/>
                  </a:cubicBezTo>
                  <a:cubicBezTo>
                    <a:pt x="95" y="32"/>
                    <a:pt x="106" y="29"/>
                    <a:pt x="114" y="27"/>
                  </a:cubicBezTo>
                  <a:cubicBezTo>
                    <a:pt x="121" y="21"/>
                    <a:pt x="137" y="9"/>
                    <a:pt x="142" y="10"/>
                  </a:cubicBezTo>
                  <a:cubicBezTo>
                    <a:pt x="143" y="11"/>
                    <a:pt x="144" y="11"/>
                    <a:pt x="144" y="13"/>
                  </a:cubicBezTo>
                  <a:cubicBezTo>
                    <a:pt x="146" y="19"/>
                    <a:pt x="135" y="38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14" y="60"/>
                    <a:pt x="104" y="67"/>
                  </a:cubicBezTo>
                  <a:cubicBezTo>
                    <a:pt x="96" y="74"/>
                    <a:pt x="79" y="77"/>
                    <a:pt x="70" y="79"/>
                  </a:cubicBezTo>
                  <a:cubicBezTo>
                    <a:pt x="68" y="79"/>
                    <a:pt x="67" y="79"/>
                    <a:pt x="66" y="80"/>
                  </a:cubicBezTo>
                  <a:cubicBezTo>
                    <a:pt x="60" y="81"/>
                    <a:pt x="50" y="83"/>
                    <a:pt x="50" y="83"/>
                  </a:cubicBezTo>
                  <a:cubicBezTo>
                    <a:pt x="4" y="99"/>
                    <a:pt x="4" y="99"/>
                    <a:pt x="4" y="99"/>
                  </a:cubicBezTo>
                  <a:close/>
                  <a:moveTo>
                    <a:pt x="4" y="7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60" y="77"/>
                    <a:pt x="65" y="76"/>
                  </a:cubicBezTo>
                  <a:cubicBezTo>
                    <a:pt x="66" y="75"/>
                    <a:pt x="68" y="75"/>
                    <a:pt x="69" y="75"/>
                  </a:cubicBezTo>
                  <a:cubicBezTo>
                    <a:pt x="77" y="73"/>
                    <a:pt x="95" y="70"/>
                    <a:pt x="102" y="64"/>
                  </a:cubicBezTo>
                  <a:cubicBezTo>
                    <a:pt x="110" y="57"/>
                    <a:pt x="127" y="41"/>
                    <a:pt x="129" y="39"/>
                  </a:cubicBezTo>
                  <a:cubicBezTo>
                    <a:pt x="134" y="31"/>
                    <a:pt x="140" y="18"/>
                    <a:pt x="140" y="14"/>
                  </a:cubicBezTo>
                  <a:cubicBezTo>
                    <a:pt x="137" y="14"/>
                    <a:pt x="126" y="23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79" y="40"/>
                    <a:pt x="78" y="39"/>
                    <a:pt x="78" y="37"/>
                  </a:cubicBezTo>
                  <a:cubicBezTo>
                    <a:pt x="77" y="36"/>
                    <a:pt x="78" y="35"/>
                    <a:pt x="78" y="34"/>
                  </a:cubicBezTo>
                  <a:cubicBezTo>
                    <a:pt x="84" y="31"/>
                    <a:pt x="89" y="27"/>
                    <a:pt x="94" y="23"/>
                  </a:cubicBezTo>
                  <a:cubicBezTo>
                    <a:pt x="97" y="21"/>
                    <a:pt x="99" y="13"/>
                    <a:pt x="99" y="8"/>
                  </a:cubicBezTo>
                  <a:cubicBezTo>
                    <a:pt x="99" y="6"/>
                    <a:pt x="99" y="6"/>
                    <a:pt x="98" y="6"/>
                  </a:cubicBezTo>
                  <a:cubicBezTo>
                    <a:pt x="97" y="6"/>
                    <a:pt x="93" y="11"/>
                    <a:pt x="90" y="14"/>
                  </a:cubicBezTo>
                  <a:cubicBezTo>
                    <a:pt x="87" y="18"/>
                    <a:pt x="83" y="22"/>
                    <a:pt x="79" y="24"/>
                  </a:cubicBezTo>
                  <a:cubicBezTo>
                    <a:pt x="76" y="26"/>
                    <a:pt x="72" y="27"/>
                    <a:pt x="69" y="28"/>
                  </a:cubicBezTo>
                  <a:cubicBezTo>
                    <a:pt x="64" y="30"/>
                    <a:pt x="59" y="31"/>
                    <a:pt x="57" y="34"/>
                  </a:cubicBezTo>
                  <a:cubicBezTo>
                    <a:pt x="53" y="40"/>
                    <a:pt x="34" y="64"/>
                    <a:pt x="33" y="65"/>
                  </a:cubicBezTo>
                  <a:cubicBezTo>
                    <a:pt x="33" y="65"/>
                    <a:pt x="33" y="65"/>
                    <a:pt x="32" y="65"/>
                  </a:cubicBezTo>
                  <a:lnTo>
                    <a:pt x="4" y="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45"/>
            <p:cNvSpPr/>
            <p:nvPr/>
          </p:nvSpPr>
          <p:spPr>
            <a:xfrm>
              <a:off x="6018385" y="3245648"/>
              <a:ext cx="32543" cy="14588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cubicBezTo>
                    <a:pt x="25" y="0"/>
                    <a:pt x="9" y="8"/>
                    <a:pt x="0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45"/>
            <p:cNvSpPr/>
            <p:nvPr/>
          </p:nvSpPr>
          <p:spPr>
            <a:xfrm>
              <a:off x="6016141" y="3243404"/>
              <a:ext cx="36471" cy="19638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2" y="15"/>
                  </a:moveTo>
                  <a:cubicBezTo>
                    <a:pt x="2" y="15"/>
                    <a:pt x="1" y="15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10" y="8"/>
                    <a:pt x="26" y="0"/>
                    <a:pt x="26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12" y="11"/>
                    <a:pt x="3" y="15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45"/>
            <p:cNvSpPr/>
            <p:nvPr/>
          </p:nvSpPr>
          <p:spPr>
            <a:xfrm>
              <a:off x="5971815" y="3231621"/>
              <a:ext cx="23005" cy="8978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45"/>
            <p:cNvSpPr/>
            <p:nvPr/>
          </p:nvSpPr>
          <p:spPr>
            <a:xfrm>
              <a:off x="5465148" y="3008305"/>
              <a:ext cx="469634" cy="428116"/>
            </a:xfrm>
            <a:custGeom>
              <a:avLst/>
              <a:gdLst/>
              <a:ahLst/>
              <a:cxnLst/>
              <a:rect l="l" t="t" r="r" b="b"/>
              <a:pathLst>
                <a:path w="360" h="328" extrusionOk="0">
                  <a:moveTo>
                    <a:pt x="58" y="0"/>
                  </a:moveTo>
                  <a:cubicBezTo>
                    <a:pt x="58" y="0"/>
                    <a:pt x="13" y="15"/>
                    <a:pt x="7" y="27"/>
                  </a:cubicBezTo>
                  <a:cubicBezTo>
                    <a:pt x="0" y="38"/>
                    <a:pt x="24" y="132"/>
                    <a:pt x="42" y="184"/>
                  </a:cubicBezTo>
                  <a:cubicBezTo>
                    <a:pt x="61" y="235"/>
                    <a:pt x="109" y="322"/>
                    <a:pt x="115" y="325"/>
                  </a:cubicBezTo>
                  <a:cubicBezTo>
                    <a:pt x="122" y="328"/>
                    <a:pt x="281" y="272"/>
                    <a:pt x="317" y="260"/>
                  </a:cubicBezTo>
                  <a:cubicBezTo>
                    <a:pt x="353" y="249"/>
                    <a:pt x="360" y="243"/>
                    <a:pt x="360" y="243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05" y="59"/>
                    <a:pt x="105" y="59"/>
                    <a:pt x="105" y="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45"/>
            <p:cNvSpPr/>
            <p:nvPr/>
          </p:nvSpPr>
          <p:spPr>
            <a:xfrm>
              <a:off x="5461220" y="3005500"/>
              <a:ext cx="476368" cy="429799"/>
            </a:xfrm>
            <a:custGeom>
              <a:avLst/>
              <a:gdLst/>
              <a:ahLst/>
              <a:cxnLst/>
              <a:rect l="l" t="t" r="r" b="b"/>
              <a:pathLst>
                <a:path w="365" h="329" extrusionOk="0">
                  <a:moveTo>
                    <a:pt x="119" y="329"/>
                  </a:moveTo>
                  <a:cubicBezTo>
                    <a:pt x="118" y="329"/>
                    <a:pt x="118" y="329"/>
                    <a:pt x="118" y="329"/>
                  </a:cubicBezTo>
                  <a:cubicBezTo>
                    <a:pt x="110" y="325"/>
                    <a:pt x="61" y="235"/>
                    <a:pt x="44" y="186"/>
                  </a:cubicBezTo>
                  <a:cubicBezTo>
                    <a:pt x="27" y="139"/>
                    <a:pt x="0" y="41"/>
                    <a:pt x="8" y="28"/>
                  </a:cubicBezTo>
                  <a:cubicBezTo>
                    <a:pt x="15" y="16"/>
                    <a:pt x="59" y="1"/>
                    <a:pt x="61" y="0"/>
                  </a:cubicBezTo>
                  <a:cubicBezTo>
                    <a:pt x="62" y="0"/>
                    <a:pt x="63" y="1"/>
                    <a:pt x="63" y="2"/>
                  </a:cubicBezTo>
                  <a:cubicBezTo>
                    <a:pt x="64" y="3"/>
                    <a:pt x="63" y="4"/>
                    <a:pt x="62" y="4"/>
                  </a:cubicBezTo>
                  <a:cubicBezTo>
                    <a:pt x="50" y="8"/>
                    <a:pt x="17" y="21"/>
                    <a:pt x="11" y="30"/>
                  </a:cubicBezTo>
                  <a:cubicBezTo>
                    <a:pt x="5" y="40"/>
                    <a:pt x="27" y="128"/>
                    <a:pt x="47" y="185"/>
                  </a:cubicBezTo>
                  <a:cubicBezTo>
                    <a:pt x="66" y="237"/>
                    <a:pt x="113" y="322"/>
                    <a:pt x="119" y="325"/>
                  </a:cubicBezTo>
                  <a:cubicBezTo>
                    <a:pt x="126" y="326"/>
                    <a:pt x="207" y="298"/>
                    <a:pt x="261" y="280"/>
                  </a:cubicBezTo>
                  <a:cubicBezTo>
                    <a:pt x="286" y="271"/>
                    <a:pt x="308" y="264"/>
                    <a:pt x="319" y="261"/>
                  </a:cubicBezTo>
                  <a:cubicBezTo>
                    <a:pt x="347" y="252"/>
                    <a:pt x="357" y="246"/>
                    <a:pt x="360" y="244"/>
                  </a:cubicBezTo>
                  <a:cubicBezTo>
                    <a:pt x="345" y="206"/>
                    <a:pt x="345" y="206"/>
                    <a:pt x="345" y="206"/>
                  </a:cubicBezTo>
                  <a:cubicBezTo>
                    <a:pt x="164" y="239"/>
                    <a:pt x="164" y="239"/>
                    <a:pt x="164" y="239"/>
                  </a:cubicBezTo>
                  <a:cubicBezTo>
                    <a:pt x="163" y="239"/>
                    <a:pt x="162" y="238"/>
                    <a:pt x="162" y="237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6" y="59"/>
                    <a:pt x="107" y="59"/>
                  </a:cubicBezTo>
                  <a:cubicBezTo>
                    <a:pt x="108" y="59"/>
                    <a:pt x="110" y="59"/>
                    <a:pt x="110" y="60"/>
                  </a:cubicBezTo>
                  <a:cubicBezTo>
                    <a:pt x="165" y="234"/>
                    <a:pt x="165" y="234"/>
                    <a:pt x="165" y="234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7" y="202"/>
                    <a:pt x="348" y="202"/>
                    <a:pt x="348" y="203"/>
                  </a:cubicBezTo>
                  <a:cubicBezTo>
                    <a:pt x="364" y="244"/>
                    <a:pt x="364" y="244"/>
                    <a:pt x="364" y="244"/>
                  </a:cubicBezTo>
                  <a:cubicBezTo>
                    <a:pt x="365" y="245"/>
                    <a:pt x="365" y="246"/>
                    <a:pt x="364" y="246"/>
                  </a:cubicBezTo>
                  <a:cubicBezTo>
                    <a:pt x="364" y="247"/>
                    <a:pt x="357" y="253"/>
                    <a:pt x="321" y="264"/>
                  </a:cubicBezTo>
                  <a:cubicBezTo>
                    <a:pt x="310" y="268"/>
                    <a:pt x="288" y="275"/>
                    <a:pt x="262" y="284"/>
                  </a:cubicBezTo>
                  <a:cubicBezTo>
                    <a:pt x="172" y="315"/>
                    <a:pt x="128" y="329"/>
                    <a:pt x="119" y="3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45"/>
            <p:cNvSpPr/>
            <p:nvPr/>
          </p:nvSpPr>
          <p:spPr>
            <a:xfrm>
              <a:off x="5782166" y="2692409"/>
              <a:ext cx="70698" cy="6396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36" y="10"/>
                  </a:moveTo>
                  <a:cubicBezTo>
                    <a:pt x="36" y="10"/>
                    <a:pt x="54" y="22"/>
                    <a:pt x="45" y="35"/>
                  </a:cubicBezTo>
                  <a:cubicBezTo>
                    <a:pt x="36" y="48"/>
                    <a:pt x="17" y="49"/>
                    <a:pt x="17" y="4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0" y="0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45"/>
            <p:cNvSpPr/>
            <p:nvPr/>
          </p:nvSpPr>
          <p:spPr>
            <a:xfrm>
              <a:off x="5779921" y="2688481"/>
              <a:ext cx="67893" cy="7069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19" y="54"/>
                  </a:moveTo>
                  <a:cubicBezTo>
                    <a:pt x="18" y="54"/>
                    <a:pt x="17" y="54"/>
                    <a:pt x="17" y="5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4"/>
                    <a:pt x="22" y="0"/>
                    <a:pt x="39" y="12"/>
                  </a:cubicBezTo>
                  <a:cubicBezTo>
                    <a:pt x="39" y="12"/>
                    <a:pt x="49" y="19"/>
                    <a:pt x="51" y="28"/>
                  </a:cubicBezTo>
                  <a:cubicBezTo>
                    <a:pt x="52" y="32"/>
                    <a:pt x="51" y="36"/>
                    <a:pt x="48" y="40"/>
                  </a:cubicBezTo>
                  <a:cubicBezTo>
                    <a:pt x="39" y="53"/>
                    <a:pt x="20" y="54"/>
                    <a:pt x="19" y="54"/>
                  </a:cubicBezTo>
                  <a:close/>
                  <a:moveTo>
                    <a:pt x="5" y="26"/>
                  </a:moveTo>
                  <a:cubicBezTo>
                    <a:pt x="20" y="50"/>
                    <a:pt x="20" y="50"/>
                    <a:pt x="20" y="50"/>
                  </a:cubicBezTo>
                  <a:cubicBezTo>
                    <a:pt x="24" y="50"/>
                    <a:pt x="38" y="47"/>
                    <a:pt x="45" y="37"/>
                  </a:cubicBezTo>
                  <a:cubicBezTo>
                    <a:pt x="47" y="35"/>
                    <a:pt x="48" y="32"/>
                    <a:pt x="47" y="29"/>
                  </a:cubicBezTo>
                  <a:cubicBezTo>
                    <a:pt x="46" y="21"/>
                    <a:pt x="37" y="15"/>
                    <a:pt x="37" y="15"/>
                  </a:cubicBezTo>
                  <a:cubicBezTo>
                    <a:pt x="24" y="7"/>
                    <a:pt x="9" y="22"/>
                    <a:pt x="5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45"/>
            <p:cNvSpPr/>
            <p:nvPr/>
          </p:nvSpPr>
          <p:spPr>
            <a:xfrm>
              <a:off x="5585222" y="2700264"/>
              <a:ext cx="271569" cy="353490"/>
            </a:xfrm>
            <a:custGeom>
              <a:avLst/>
              <a:gdLst/>
              <a:ahLst/>
              <a:cxnLst/>
              <a:rect l="l" t="t" r="r" b="b"/>
              <a:pathLst>
                <a:path w="208" h="271" extrusionOk="0">
                  <a:moveTo>
                    <a:pt x="168" y="20"/>
                  </a:moveTo>
                  <a:cubicBezTo>
                    <a:pt x="168" y="20"/>
                    <a:pt x="195" y="85"/>
                    <a:pt x="194" y="90"/>
                  </a:cubicBezTo>
                  <a:cubicBezTo>
                    <a:pt x="192" y="96"/>
                    <a:pt x="180" y="105"/>
                    <a:pt x="186" y="113"/>
                  </a:cubicBezTo>
                  <a:cubicBezTo>
                    <a:pt x="191" y="121"/>
                    <a:pt x="208" y="138"/>
                    <a:pt x="208" y="141"/>
                  </a:cubicBezTo>
                  <a:cubicBezTo>
                    <a:pt x="207" y="143"/>
                    <a:pt x="187" y="155"/>
                    <a:pt x="187" y="155"/>
                  </a:cubicBezTo>
                  <a:cubicBezTo>
                    <a:pt x="187" y="155"/>
                    <a:pt x="172" y="207"/>
                    <a:pt x="166" y="215"/>
                  </a:cubicBezTo>
                  <a:cubicBezTo>
                    <a:pt x="160" y="222"/>
                    <a:pt x="111" y="213"/>
                    <a:pt x="111" y="213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19" y="195"/>
                    <a:pt x="0" y="107"/>
                    <a:pt x="41" y="53"/>
                  </a:cubicBezTo>
                  <a:cubicBezTo>
                    <a:pt x="83" y="0"/>
                    <a:pt x="168" y="20"/>
                    <a:pt x="168" y="2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45"/>
            <p:cNvSpPr/>
            <p:nvPr/>
          </p:nvSpPr>
          <p:spPr>
            <a:xfrm>
              <a:off x="5582977" y="2699142"/>
              <a:ext cx="276619" cy="357418"/>
            </a:xfrm>
            <a:custGeom>
              <a:avLst/>
              <a:gdLst/>
              <a:ahLst/>
              <a:cxnLst/>
              <a:rect l="l" t="t" r="r" b="b"/>
              <a:pathLst>
                <a:path w="212" h="274" extrusionOk="0">
                  <a:moveTo>
                    <a:pt x="102" y="274"/>
                  </a:moveTo>
                  <a:cubicBezTo>
                    <a:pt x="102" y="274"/>
                    <a:pt x="101" y="274"/>
                    <a:pt x="101" y="274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0" y="198"/>
                    <a:pt x="19" y="197"/>
                    <a:pt x="19" y="197"/>
                  </a:cubicBezTo>
                  <a:cubicBezTo>
                    <a:pt x="19" y="196"/>
                    <a:pt x="0" y="107"/>
                    <a:pt x="42" y="53"/>
                  </a:cubicBezTo>
                  <a:cubicBezTo>
                    <a:pt x="84" y="0"/>
                    <a:pt x="170" y="19"/>
                    <a:pt x="171" y="19"/>
                  </a:cubicBezTo>
                  <a:cubicBezTo>
                    <a:pt x="171" y="19"/>
                    <a:pt x="172" y="20"/>
                    <a:pt x="172" y="20"/>
                  </a:cubicBezTo>
                  <a:cubicBezTo>
                    <a:pt x="179" y="36"/>
                    <a:pt x="199" y="86"/>
                    <a:pt x="198" y="92"/>
                  </a:cubicBezTo>
                  <a:cubicBezTo>
                    <a:pt x="197" y="94"/>
                    <a:pt x="196" y="96"/>
                    <a:pt x="194" y="99"/>
                  </a:cubicBezTo>
                  <a:cubicBezTo>
                    <a:pt x="189" y="104"/>
                    <a:pt x="186" y="109"/>
                    <a:pt x="189" y="113"/>
                  </a:cubicBezTo>
                  <a:cubicBezTo>
                    <a:pt x="192" y="117"/>
                    <a:pt x="197" y="122"/>
                    <a:pt x="201" y="127"/>
                  </a:cubicBezTo>
                  <a:cubicBezTo>
                    <a:pt x="210" y="137"/>
                    <a:pt x="212" y="140"/>
                    <a:pt x="212" y="142"/>
                  </a:cubicBezTo>
                  <a:cubicBezTo>
                    <a:pt x="212" y="143"/>
                    <a:pt x="211" y="145"/>
                    <a:pt x="190" y="157"/>
                  </a:cubicBezTo>
                  <a:cubicBezTo>
                    <a:pt x="188" y="164"/>
                    <a:pt x="176" y="209"/>
                    <a:pt x="170" y="217"/>
                  </a:cubicBezTo>
                  <a:cubicBezTo>
                    <a:pt x="164" y="225"/>
                    <a:pt x="126" y="218"/>
                    <a:pt x="114" y="216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04" y="273"/>
                    <a:pt x="104" y="274"/>
                    <a:pt x="103" y="274"/>
                  </a:cubicBezTo>
                  <a:lnTo>
                    <a:pt x="102" y="274"/>
                  </a:lnTo>
                  <a:close/>
                  <a:moveTo>
                    <a:pt x="23" y="195"/>
                  </a:moveTo>
                  <a:cubicBezTo>
                    <a:pt x="45" y="216"/>
                    <a:pt x="45" y="216"/>
                    <a:pt x="45" y="216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3"/>
                    <a:pt x="111" y="213"/>
                    <a:pt x="112" y="212"/>
                  </a:cubicBezTo>
                  <a:cubicBezTo>
                    <a:pt x="112" y="212"/>
                    <a:pt x="113" y="212"/>
                    <a:pt x="113" y="212"/>
                  </a:cubicBezTo>
                  <a:cubicBezTo>
                    <a:pt x="137" y="216"/>
                    <a:pt x="164" y="219"/>
                    <a:pt x="167" y="214"/>
                  </a:cubicBezTo>
                  <a:cubicBezTo>
                    <a:pt x="171" y="208"/>
                    <a:pt x="183" y="170"/>
                    <a:pt x="187" y="156"/>
                  </a:cubicBezTo>
                  <a:cubicBezTo>
                    <a:pt x="187" y="155"/>
                    <a:pt x="187" y="155"/>
                    <a:pt x="188" y="154"/>
                  </a:cubicBezTo>
                  <a:cubicBezTo>
                    <a:pt x="196" y="149"/>
                    <a:pt x="205" y="143"/>
                    <a:pt x="208" y="141"/>
                  </a:cubicBezTo>
                  <a:cubicBezTo>
                    <a:pt x="206" y="139"/>
                    <a:pt x="202" y="134"/>
                    <a:pt x="198" y="130"/>
                  </a:cubicBezTo>
                  <a:cubicBezTo>
                    <a:pt x="193" y="124"/>
                    <a:pt x="189" y="119"/>
                    <a:pt x="186" y="115"/>
                  </a:cubicBezTo>
                  <a:cubicBezTo>
                    <a:pt x="181" y="108"/>
                    <a:pt x="187" y="101"/>
                    <a:pt x="190" y="96"/>
                  </a:cubicBezTo>
                  <a:cubicBezTo>
                    <a:pt x="192" y="94"/>
                    <a:pt x="194" y="92"/>
                    <a:pt x="194" y="91"/>
                  </a:cubicBezTo>
                  <a:cubicBezTo>
                    <a:pt x="195" y="87"/>
                    <a:pt x="181" y="53"/>
                    <a:pt x="169" y="23"/>
                  </a:cubicBezTo>
                  <a:cubicBezTo>
                    <a:pt x="159" y="21"/>
                    <a:pt x="83" y="7"/>
                    <a:pt x="45" y="56"/>
                  </a:cubicBezTo>
                  <a:cubicBezTo>
                    <a:pt x="6" y="105"/>
                    <a:pt x="22" y="188"/>
                    <a:pt x="23" y="195"/>
                  </a:cubicBezTo>
                  <a:close/>
                  <a:moveTo>
                    <a:pt x="208" y="142"/>
                  </a:moveTo>
                  <a:cubicBezTo>
                    <a:pt x="208" y="142"/>
                    <a:pt x="208" y="142"/>
                    <a:pt x="20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45"/>
            <p:cNvSpPr/>
            <p:nvPr/>
          </p:nvSpPr>
          <p:spPr>
            <a:xfrm>
              <a:off x="5787777" y="2832121"/>
              <a:ext cx="12905" cy="26372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9" y="10"/>
                  </a:moveTo>
                  <a:cubicBezTo>
                    <a:pt x="9" y="16"/>
                    <a:pt x="7" y="20"/>
                    <a:pt x="5" y="20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0" y="4"/>
                    <a:pt x="3" y="0"/>
                    <a:pt x="5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45"/>
            <p:cNvSpPr/>
            <p:nvPr/>
          </p:nvSpPr>
          <p:spPr>
            <a:xfrm>
              <a:off x="5765333" y="2903942"/>
              <a:ext cx="35349" cy="33666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7" y="12"/>
                  </a:moveTo>
                  <a:cubicBezTo>
                    <a:pt x="17" y="12"/>
                    <a:pt x="8" y="7"/>
                    <a:pt x="2" y="0"/>
                  </a:cubicBezTo>
                  <a:cubicBezTo>
                    <a:pt x="2" y="0"/>
                    <a:pt x="0" y="23"/>
                    <a:pt x="8" y="25"/>
                  </a:cubicBezTo>
                  <a:cubicBezTo>
                    <a:pt x="15" y="26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45"/>
            <p:cNvSpPr/>
            <p:nvPr/>
          </p:nvSpPr>
          <p:spPr>
            <a:xfrm>
              <a:off x="5764211" y="2901136"/>
              <a:ext cx="39277" cy="38154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0" y="29"/>
                  </a:moveTo>
                  <a:cubicBezTo>
                    <a:pt x="9" y="29"/>
                    <a:pt x="9" y="29"/>
                    <a:pt x="8" y="29"/>
                  </a:cubicBezTo>
                  <a:cubicBezTo>
                    <a:pt x="0" y="27"/>
                    <a:pt x="1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7"/>
                    <a:pt x="19" y="12"/>
                    <a:pt x="28" y="12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30" y="14"/>
                    <a:pt x="30" y="15"/>
                    <a:pt x="29" y="15"/>
                  </a:cubicBezTo>
                  <a:cubicBezTo>
                    <a:pt x="28" y="17"/>
                    <a:pt x="18" y="29"/>
                    <a:pt x="10" y="29"/>
                  </a:cubicBezTo>
                  <a:close/>
                  <a:moveTo>
                    <a:pt x="5" y="7"/>
                  </a:moveTo>
                  <a:cubicBezTo>
                    <a:pt x="5" y="15"/>
                    <a:pt x="6" y="24"/>
                    <a:pt x="9" y="25"/>
                  </a:cubicBezTo>
                  <a:cubicBezTo>
                    <a:pt x="13" y="26"/>
                    <a:pt x="19" y="20"/>
                    <a:pt x="24" y="16"/>
                  </a:cubicBezTo>
                  <a:cubicBezTo>
                    <a:pt x="17" y="15"/>
                    <a:pt x="10" y="11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45"/>
            <p:cNvSpPr/>
            <p:nvPr/>
          </p:nvSpPr>
          <p:spPr>
            <a:xfrm>
              <a:off x="5777116" y="2796772"/>
              <a:ext cx="43204" cy="26372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31" y="20"/>
                  </a:moveTo>
                  <a:cubicBezTo>
                    <a:pt x="30" y="20"/>
                    <a:pt x="30" y="19"/>
                    <a:pt x="30" y="19"/>
                  </a:cubicBezTo>
                  <a:cubicBezTo>
                    <a:pt x="17" y="6"/>
                    <a:pt x="4" y="17"/>
                    <a:pt x="4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8" y="0"/>
                    <a:pt x="32" y="16"/>
                  </a:cubicBezTo>
                  <a:cubicBezTo>
                    <a:pt x="33" y="17"/>
                    <a:pt x="33" y="18"/>
                    <a:pt x="32" y="19"/>
                  </a:cubicBezTo>
                  <a:cubicBezTo>
                    <a:pt x="32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45"/>
            <p:cNvSpPr/>
            <p:nvPr/>
          </p:nvSpPr>
          <p:spPr>
            <a:xfrm>
              <a:off x="5697440" y="2970712"/>
              <a:ext cx="32543" cy="44327"/>
            </a:xfrm>
            <a:custGeom>
              <a:avLst/>
              <a:gdLst/>
              <a:ahLst/>
              <a:cxnLst/>
              <a:rect l="l" t="t" r="r" b="b"/>
              <a:pathLst>
                <a:path w="58" h="79" extrusionOk="0">
                  <a:moveTo>
                    <a:pt x="58" y="14"/>
                  </a:moveTo>
                  <a:lnTo>
                    <a:pt x="0" y="0"/>
                  </a:lnTo>
                  <a:lnTo>
                    <a:pt x="44" y="79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45"/>
            <p:cNvSpPr/>
            <p:nvPr/>
          </p:nvSpPr>
          <p:spPr>
            <a:xfrm>
              <a:off x="5695196" y="2967906"/>
              <a:ext cx="37593" cy="49376"/>
            </a:xfrm>
            <a:custGeom>
              <a:avLst/>
              <a:gdLst/>
              <a:ahLst/>
              <a:cxnLst/>
              <a:rect l="l" t="t" r="r" b="b"/>
              <a:pathLst>
                <a:path w="29" h="38" extrusionOk="0">
                  <a:moveTo>
                    <a:pt x="21" y="38"/>
                  </a:moveTo>
                  <a:cubicBezTo>
                    <a:pt x="20" y="38"/>
                    <a:pt x="19" y="38"/>
                    <a:pt x="19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2" y="38"/>
                    <a:pt x="21" y="38"/>
                  </a:cubicBezTo>
                  <a:close/>
                  <a:moveTo>
                    <a:pt x="6" y="5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4" y="9"/>
                    <a:pt x="24" y="9"/>
                    <a:pt x="24" y="9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45"/>
            <p:cNvSpPr/>
            <p:nvPr/>
          </p:nvSpPr>
          <p:spPr>
            <a:xfrm>
              <a:off x="5500497" y="2633494"/>
              <a:ext cx="333850" cy="36302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33" y="71"/>
                  </a:moveTo>
                  <a:cubicBezTo>
                    <a:pt x="233" y="71"/>
                    <a:pt x="228" y="88"/>
                    <a:pt x="202" y="110"/>
                  </a:cubicBezTo>
                  <a:cubicBezTo>
                    <a:pt x="175" y="132"/>
                    <a:pt x="152" y="146"/>
                    <a:pt x="152" y="152"/>
                  </a:cubicBezTo>
                  <a:cubicBezTo>
                    <a:pt x="152" y="158"/>
                    <a:pt x="156" y="164"/>
                    <a:pt x="151" y="165"/>
                  </a:cubicBezTo>
                  <a:cubicBezTo>
                    <a:pt x="147" y="166"/>
                    <a:pt x="142" y="165"/>
                    <a:pt x="138" y="163"/>
                  </a:cubicBezTo>
                  <a:cubicBezTo>
                    <a:pt x="138" y="163"/>
                    <a:pt x="126" y="199"/>
                    <a:pt x="124" y="225"/>
                  </a:cubicBezTo>
                  <a:cubicBezTo>
                    <a:pt x="123" y="242"/>
                    <a:pt x="125" y="259"/>
                    <a:pt x="131" y="275"/>
                  </a:cubicBezTo>
                  <a:cubicBezTo>
                    <a:pt x="131" y="275"/>
                    <a:pt x="75" y="278"/>
                    <a:pt x="42" y="253"/>
                  </a:cubicBezTo>
                  <a:cubicBezTo>
                    <a:pt x="10" y="228"/>
                    <a:pt x="0" y="200"/>
                    <a:pt x="4" y="176"/>
                  </a:cubicBezTo>
                  <a:cubicBezTo>
                    <a:pt x="8" y="152"/>
                    <a:pt x="18" y="75"/>
                    <a:pt x="68" y="37"/>
                  </a:cubicBezTo>
                  <a:cubicBezTo>
                    <a:pt x="118" y="0"/>
                    <a:pt x="190" y="1"/>
                    <a:pt x="214" y="17"/>
                  </a:cubicBezTo>
                  <a:cubicBezTo>
                    <a:pt x="239" y="32"/>
                    <a:pt x="256" y="43"/>
                    <a:pt x="252" y="55"/>
                  </a:cubicBezTo>
                  <a:cubicBezTo>
                    <a:pt x="247" y="68"/>
                    <a:pt x="233" y="71"/>
                    <a:pt x="233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45"/>
            <p:cNvSpPr/>
            <p:nvPr/>
          </p:nvSpPr>
          <p:spPr>
            <a:xfrm>
              <a:off x="5497691" y="2632372"/>
              <a:ext cx="340583" cy="363029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27" y="278"/>
                  </a:moveTo>
                  <a:cubicBezTo>
                    <a:pt x="111" y="278"/>
                    <a:pt x="70" y="276"/>
                    <a:pt x="43" y="256"/>
                  </a:cubicBezTo>
                  <a:cubicBezTo>
                    <a:pt x="14" y="233"/>
                    <a:pt x="0" y="205"/>
                    <a:pt x="4" y="177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8" y="150"/>
                    <a:pt x="19" y="74"/>
                    <a:pt x="69" y="37"/>
                  </a:cubicBezTo>
                  <a:cubicBezTo>
                    <a:pt x="119" y="0"/>
                    <a:pt x="191" y="0"/>
                    <a:pt x="217" y="16"/>
                  </a:cubicBezTo>
                  <a:cubicBezTo>
                    <a:pt x="243" y="32"/>
                    <a:pt x="261" y="43"/>
                    <a:pt x="256" y="57"/>
                  </a:cubicBezTo>
                  <a:cubicBezTo>
                    <a:pt x="252" y="68"/>
                    <a:pt x="240" y="73"/>
                    <a:pt x="237" y="74"/>
                  </a:cubicBezTo>
                  <a:cubicBezTo>
                    <a:pt x="235" y="78"/>
                    <a:pt x="228" y="93"/>
                    <a:pt x="205" y="112"/>
                  </a:cubicBezTo>
                  <a:cubicBezTo>
                    <a:pt x="195" y="121"/>
                    <a:pt x="185" y="128"/>
                    <a:pt x="178" y="134"/>
                  </a:cubicBezTo>
                  <a:cubicBezTo>
                    <a:pt x="167" y="142"/>
                    <a:pt x="156" y="150"/>
                    <a:pt x="156" y="153"/>
                  </a:cubicBezTo>
                  <a:cubicBezTo>
                    <a:pt x="156" y="155"/>
                    <a:pt x="157" y="156"/>
                    <a:pt x="157" y="158"/>
                  </a:cubicBezTo>
                  <a:cubicBezTo>
                    <a:pt x="158" y="162"/>
                    <a:pt x="159" y="167"/>
                    <a:pt x="153" y="168"/>
                  </a:cubicBezTo>
                  <a:cubicBezTo>
                    <a:pt x="149" y="169"/>
                    <a:pt x="145" y="168"/>
                    <a:pt x="141" y="167"/>
                  </a:cubicBezTo>
                  <a:cubicBezTo>
                    <a:pt x="139" y="175"/>
                    <a:pt x="129" y="205"/>
                    <a:pt x="128" y="226"/>
                  </a:cubicBezTo>
                  <a:cubicBezTo>
                    <a:pt x="127" y="243"/>
                    <a:pt x="129" y="259"/>
                    <a:pt x="135" y="275"/>
                  </a:cubicBezTo>
                  <a:cubicBezTo>
                    <a:pt x="135" y="276"/>
                    <a:pt x="135" y="276"/>
                    <a:pt x="135" y="277"/>
                  </a:cubicBezTo>
                  <a:cubicBezTo>
                    <a:pt x="135" y="277"/>
                    <a:pt x="134" y="278"/>
                    <a:pt x="133" y="278"/>
                  </a:cubicBezTo>
                  <a:cubicBezTo>
                    <a:pt x="133" y="278"/>
                    <a:pt x="130" y="278"/>
                    <a:pt x="127" y="278"/>
                  </a:cubicBezTo>
                  <a:close/>
                  <a:moveTo>
                    <a:pt x="168" y="9"/>
                  </a:moveTo>
                  <a:cubicBezTo>
                    <a:pt x="138" y="9"/>
                    <a:pt x="101" y="18"/>
                    <a:pt x="71" y="40"/>
                  </a:cubicBezTo>
                  <a:cubicBezTo>
                    <a:pt x="23" y="76"/>
                    <a:pt x="12" y="151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5" y="196"/>
                    <a:pt x="9" y="225"/>
                    <a:pt x="45" y="252"/>
                  </a:cubicBezTo>
                  <a:cubicBezTo>
                    <a:pt x="73" y="273"/>
                    <a:pt x="119" y="274"/>
                    <a:pt x="130" y="274"/>
                  </a:cubicBezTo>
                  <a:cubicBezTo>
                    <a:pt x="125" y="258"/>
                    <a:pt x="123" y="242"/>
                    <a:pt x="124" y="226"/>
                  </a:cubicBezTo>
                  <a:cubicBezTo>
                    <a:pt x="126" y="200"/>
                    <a:pt x="138" y="165"/>
                    <a:pt x="138" y="163"/>
                  </a:cubicBezTo>
                  <a:cubicBezTo>
                    <a:pt x="139" y="163"/>
                    <a:pt x="139" y="162"/>
                    <a:pt x="140" y="162"/>
                  </a:cubicBezTo>
                  <a:cubicBezTo>
                    <a:pt x="140" y="162"/>
                    <a:pt x="141" y="162"/>
                    <a:pt x="141" y="162"/>
                  </a:cubicBezTo>
                  <a:cubicBezTo>
                    <a:pt x="145" y="164"/>
                    <a:pt x="149" y="165"/>
                    <a:pt x="153" y="164"/>
                  </a:cubicBezTo>
                  <a:cubicBezTo>
                    <a:pt x="154" y="164"/>
                    <a:pt x="154" y="164"/>
                    <a:pt x="153" y="159"/>
                  </a:cubicBezTo>
                  <a:cubicBezTo>
                    <a:pt x="153" y="157"/>
                    <a:pt x="152" y="155"/>
                    <a:pt x="152" y="153"/>
                  </a:cubicBezTo>
                  <a:cubicBezTo>
                    <a:pt x="152" y="148"/>
                    <a:pt x="159" y="143"/>
                    <a:pt x="175" y="131"/>
                  </a:cubicBezTo>
                  <a:cubicBezTo>
                    <a:pt x="183" y="125"/>
                    <a:pt x="193" y="118"/>
                    <a:pt x="202" y="109"/>
                  </a:cubicBezTo>
                  <a:cubicBezTo>
                    <a:pt x="228" y="88"/>
                    <a:pt x="233" y="72"/>
                    <a:pt x="233" y="71"/>
                  </a:cubicBezTo>
                  <a:cubicBezTo>
                    <a:pt x="234" y="71"/>
                    <a:pt x="234" y="70"/>
                    <a:pt x="235" y="70"/>
                  </a:cubicBezTo>
                  <a:cubicBezTo>
                    <a:pt x="235" y="70"/>
                    <a:pt x="248" y="67"/>
                    <a:pt x="252" y="56"/>
                  </a:cubicBezTo>
                  <a:cubicBezTo>
                    <a:pt x="256" y="45"/>
                    <a:pt x="238" y="34"/>
                    <a:pt x="215" y="19"/>
                  </a:cubicBezTo>
                  <a:cubicBezTo>
                    <a:pt x="205" y="13"/>
                    <a:pt x="188" y="9"/>
                    <a:pt x="16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45"/>
            <p:cNvSpPr/>
            <p:nvPr/>
          </p:nvSpPr>
          <p:spPr>
            <a:xfrm>
              <a:off x="5328241" y="3436420"/>
              <a:ext cx="401742" cy="287280"/>
            </a:xfrm>
            <a:custGeom>
              <a:avLst/>
              <a:gdLst/>
              <a:ahLst/>
              <a:cxnLst/>
              <a:rect l="l" t="t" r="r" b="b"/>
              <a:pathLst>
                <a:path w="308" h="220" extrusionOk="0">
                  <a:moveTo>
                    <a:pt x="247" y="220"/>
                  </a:moveTo>
                  <a:cubicBezTo>
                    <a:pt x="245" y="220"/>
                    <a:pt x="244" y="220"/>
                    <a:pt x="243" y="219"/>
                  </a:cubicBezTo>
                  <a:cubicBezTo>
                    <a:pt x="237" y="216"/>
                    <a:pt x="234" y="209"/>
                    <a:pt x="237" y="202"/>
                  </a:cubicBezTo>
                  <a:cubicBezTo>
                    <a:pt x="255" y="153"/>
                    <a:pt x="275" y="65"/>
                    <a:pt x="254" y="39"/>
                  </a:cubicBezTo>
                  <a:cubicBezTo>
                    <a:pt x="249" y="35"/>
                    <a:pt x="219" y="27"/>
                    <a:pt x="58" y="4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35" y="46"/>
                    <a:pt x="26" y="62"/>
                    <a:pt x="23" y="67"/>
                  </a:cubicBezTo>
                  <a:cubicBezTo>
                    <a:pt x="21" y="73"/>
                    <a:pt x="15" y="76"/>
                    <a:pt x="10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3" y="70"/>
                    <a:pt x="0" y="62"/>
                    <a:pt x="3" y="56"/>
                  </a:cubicBezTo>
                  <a:cubicBezTo>
                    <a:pt x="5" y="53"/>
                    <a:pt x="19" y="22"/>
                    <a:pt x="45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228" y="0"/>
                    <a:pt x="261" y="9"/>
                    <a:pt x="271" y="22"/>
                  </a:cubicBezTo>
                  <a:cubicBezTo>
                    <a:pt x="308" y="68"/>
                    <a:pt x="263" y="198"/>
                    <a:pt x="257" y="212"/>
                  </a:cubicBezTo>
                  <a:cubicBezTo>
                    <a:pt x="256" y="217"/>
                    <a:pt x="252" y="220"/>
                    <a:pt x="247" y="2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45"/>
            <p:cNvSpPr/>
            <p:nvPr/>
          </p:nvSpPr>
          <p:spPr>
            <a:xfrm>
              <a:off x="5325997" y="3432493"/>
              <a:ext cx="407915" cy="293453"/>
            </a:xfrm>
            <a:custGeom>
              <a:avLst/>
              <a:gdLst/>
              <a:ahLst/>
              <a:cxnLst/>
              <a:rect l="l" t="t" r="r" b="b"/>
              <a:pathLst>
                <a:path w="313" h="225" extrusionOk="0">
                  <a:moveTo>
                    <a:pt x="249" y="225"/>
                  </a:moveTo>
                  <a:cubicBezTo>
                    <a:pt x="247" y="225"/>
                    <a:pt x="245" y="225"/>
                    <a:pt x="244" y="224"/>
                  </a:cubicBezTo>
                  <a:cubicBezTo>
                    <a:pt x="237" y="220"/>
                    <a:pt x="234" y="212"/>
                    <a:pt x="237" y="205"/>
                  </a:cubicBezTo>
                  <a:cubicBezTo>
                    <a:pt x="255" y="156"/>
                    <a:pt x="275" y="69"/>
                    <a:pt x="255" y="43"/>
                  </a:cubicBezTo>
                  <a:cubicBezTo>
                    <a:pt x="251" y="41"/>
                    <a:pt x="227" y="31"/>
                    <a:pt x="61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9" y="50"/>
                    <a:pt x="30" y="65"/>
                    <a:pt x="27" y="71"/>
                  </a:cubicBezTo>
                  <a:cubicBezTo>
                    <a:pt x="25" y="78"/>
                    <a:pt x="17" y="81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3" y="74"/>
                    <a:pt x="0" y="65"/>
                    <a:pt x="3" y="58"/>
                  </a:cubicBezTo>
                  <a:cubicBezTo>
                    <a:pt x="5" y="55"/>
                    <a:pt x="20" y="23"/>
                    <a:pt x="47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239" y="0"/>
                    <a:pt x="265" y="11"/>
                    <a:pt x="274" y="23"/>
                  </a:cubicBezTo>
                  <a:cubicBezTo>
                    <a:pt x="313" y="71"/>
                    <a:pt x="267" y="201"/>
                    <a:pt x="261" y="216"/>
                  </a:cubicBezTo>
                  <a:cubicBezTo>
                    <a:pt x="260" y="221"/>
                    <a:pt x="255" y="225"/>
                    <a:pt x="249" y="225"/>
                  </a:cubicBezTo>
                  <a:close/>
                  <a:moveTo>
                    <a:pt x="249" y="223"/>
                  </a:moveTo>
                  <a:cubicBezTo>
                    <a:pt x="249" y="223"/>
                    <a:pt x="249" y="223"/>
                    <a:pt x="249" y="223"/>
                  </a:cubicBezTo>
                  <a:close/>
                  <a:moveTo>
                    <a:pt x="209" y="34"/>
                  </a:moveTo>
                  <a:cubicBezTo>
                    <a:pt x="244" y="34"/>
                    <a:pt x="255" y="38"/>
                    <a:pt x="257" y="40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79" y="67"/>
                    <a:pt x="259" y="156"/>
                    <a:pt x="240" y="206"/>
                  </a:cubicBezTo>
                  <a:cubicBezTo>
                    <a:pt x="238" y="212"/>
                    <a:pt x="241" y="218"/>
                    <a:pt x="246" y="220"/>
                  </a:cubicBezTo>
                  <a:cubicBezTo>
                    <a:pt x="247" y="221"/>
                    <a:pt x="248" y="221"/>
                    <a:pt x="249" y="221"/>
                  </a:cubicBezTo>
                  <a:cubicBezTo>
                    <a:pt x="249" y="221"/>
                    <a:pt x="249" y="221"/>
                    <a:pt x="249" y="221"/>
                  </a:cubicBezTo>
                  <a:cubicBezTo>
                    <a:pt x="253" y="221"/>
                    <a:pt x="256" y="218"/>
                    <a:pt x="257" y="215"/>
                  </a:cubicBezTo>
                  <a:cubicBezTo>
                    <a:pt x="260" y="209"/>
                    <a:pt x="309" y="73"/>
                    <a:pt x="271" y="26"/>
                  </a:cubicBezTo>
                  <a:cubicBezTo>
                    <a:pt x="262" y="15"/>
                    <a:pt x="230" y="5"/>
                    <a:pt x="59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23" y="26"/>
                    <a:pt x="9" y="56"/>
                    <a:pt x="7" y="60"/>
                  </a:cubicBezTo>
                  <a:cubicBezTo>
                    <a:pt x="5" y="65"/>
                    <a:pt x="7" y="71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7" y="77"/>
                    <a:pt x="22" y="74"/>
                    <a:pt x="23" y="70"/>
                  </a:cubicBezTo>
                  <a:cubicBezTo>
                    <a:pt x="26" y="63"/>
                    <a:pt x="36" y="47"/>
                    <a:pt x="48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34" y="37"/>
                    <a:pt x="180" y="34"/>
                    <a:pt x="209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45"/>
            <p:cNvSpPr/>
            <p:nvPr/>
          </p:nvSpPr>
          <p:spPr>
            <a:xfrm>
              <a:off x="6150242" y="3232743"/>
              <a:ext cx="422503" cy="268763"/>
            </a:xfrm>
            <a:custGeom>
              <a:avLst/>
              <a:gdLst/>
              <a:ahLst/>
              <a:cxnLst/>
              <a:rect l="l" t="t" r="r" b="b"/>
              <a:pathLst>
                <a:path w="753" h="479" extrusionOk="0">
                  <a:moveTo>
                    <a:pt x="753" y="0"/>
                  </a:moveTo>
                  <a:lnTo>
                    <a:pt x="142" y="0"/>
                  </a:lnTo>
                  <a:lnTo>
                    <a:pt x="0" y="479"/>
                  </a:lnTo>
                  <a:lnTo>
                    <a:pt x="612" y="47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45"/>
            <p:cNvSpPr/>
            <p:nvPr/>
          </p:nvSpPr>
          <p:spPr>
            <a:xfrm>
              <a:off x="6147437" y="3230499"/>
              <a:ext cx="428114" cy="273814"/>
            </a:xfrm>
            <a:custGeom>
              <a:avLst/>
              <a:gdLst/>
              <a:ahLst/>
              <a:cxnLst/>
              <a:rect l="l" t="t" r="r" b="b"/>
              <a:pathLst>
                <a:path w="328" h="210" extrusionOk="0">
                  <a:moveTo>
                    <a:pt x="265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1" y="210"/>
                    <a:pt x="1" y="209"/>
                  </a:cubicBezTo>
                  <a:cubicBezTo>
                    <a:pt x="0" y="209"/>
                    <a:pt x="0" y="208"/>
                    <a:pt x="1" y="208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27" y="0"/>
                    <a:pt x="327" y="0"/>
                    <a:pt x="328" y="1"/>
                  </a:cubicBezTo>
                  <a:cubicBezTo>
                    <a:pt x="328" y="1"/>
                    <a:pt x="328" y="2"/>
                    <a:pt x="328" y="3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10"/>
                    <a:pt x="266" y="210"/>
                    <a:pt x="265" y="210"/>
                  </a:cubicBezTo>
                  <a:close/>
                  <a:moveTo>
                    <a:pt x="5" y="206"/>
                  </a:moveTo>
                  <a:cubicBezTo>
                    <a:pt x="264" y="206"/>
                    <a:pt x="264" y="206"/>
                    <a:pt x="264" y="206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65" y="4"/>
                    <a:pt x="65" y="4"/>
                    <a:pt x="65" y="4"/>
                  </a:cubicBezTo>
                  <a:lnTo>
                    <a:pt x="5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45"/>
            <p:cNvSpPr/>
            <p:nvPr/>
          </p:nvSpPr>
          <p:spPr>
            <a:xfrm>
              <a:off x="5896067" y="3487480"/>
              <a:ext cx="602613" cy="14028"/>
            </a:xfrm>
            <a:custGeom>
              <a:avLst/>
              <a:gdLst/>
              <a:ahLst/>
              <a:cxnLst/>
              <a:rect l="l" t="t" r="r" b="b"/>
              <a:pathLst>
                <a:path w="1074" h="25" extrusionOk="0">
                  <a:moveTo>
                    <a:pt x="7" y="0"/>
                  </a:moveTo>
                  <a:lnTo>
                    <a:pt x="0" y="25"/>
                  </a:lnTo>
                  <a:lnTo>
                    <a:pt x="1065" y="25"/>
                  </a:lnTo>
                  <a:lnTo>
                    <a:pt x="107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45"/>
            <p:cNvSpPr/>
            <p:nvPr/>
          </p:nvSpPr>
          <p:spPr>
            <a:xfrm>
              <a:off x="6151365" y="3487480"/>
              <a:ext cx="347316" cy="14028"/>
            </a:xfrm>
            <a:custGeom>
              <a:avLst/>
              <a:gdLst/>
              <a:ahLst/>
              <a:cxnLst/>
              <a:rect l="l" t="t" r="r" b="b"/>
              <a:pathLst>
                <a:path w="619" h="25" extrusionOk="0">
                  <a:moveTo>
                    <a:pt x="7" y="0"/>
                  </a:moveTo>
                  <a:lnTo>
                    <a:pt x="0" y="25"/>
                  </a:lnTo>
                  <a:lnTo>
                    <a:pt x="610" y="25"/>
                  </a:lnTo>
                  <a:lnTo>
                    <a:pt x="61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45"/>
            <p:cNvSpPr/>
            <p:nvPr/>
          </p:nvSpPr>
          <p:spPr>
            <a:xfrm>
              <a:off x="6149120" y="3484675"/>
              <a:ext cx="352366" cy="19638"/>
            </a:xfrm>
            <a:custGeom>
              <a:avLst/>
              <a:gdLst/>
              <a:ahLst/>
              <a:cxnLst/>
              <a:rect l="l" t="t" r="r" b="b"/>
              <a:pathLst>
                <a:path w="270" h="15" extrusionOk="0">
                  <a:moveTo>
                    <a:pt x="264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9" y="0"/>
                    <a:pt x="269" y="1"/>
                  </a:cubicBezTo>
                  <a:cubicBezTo>
                    <a:pt x="270" y="1"/>
                    <a:pt x="270" y="2"/>
                    <a:pt x="270" y="2"/>
                  </a:cubicBezTo>
                  <a:cubicBezTo>
                    <a:pt x="266" y="14"/>
                    <a:pt x="266" y="14"/>
                    <a:pt x="266" y="14"/>
                  </a:cubicBezTo>
                  <a:cubicBezTo>
                    <a:pt x="266" y="15"/>
                    <a:pt x="265" y="15"/>
                    <a:pt x="264" y="15"/>
                  </a:cubicBezTo>
                  <a:close/>
                  <a:moveTo>
                    <a:pt x="5" y="11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45"/>
            <p:cNvSpPr/>
            <p:nvPr/>
          </p:nvSpPr>
          <p:spPr>
            <a:xfrm>
              <a:off x="6430789" y="3541906"/>
              <a:ext cx="59100" cy="777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45"/>
            <p:cNvSpPr/>
            <p:nvPr/>
          </p:nvSpPr>
          <p:spPr>
            <a:xfrm>
              <a:off x="6427983" y="3539662"/>
              <a:ext cx="63965" cy="781605"/>
            </a:xfrm>
            <a:custGeom>
              <a:avLst/>
              <a:gdLst/>
              <a:ahLst/>
              <a:cxnLst/>
              <a:rect l="l" t="t" r="r" b="b"/>
              <a:pathLst>
                <a:path w="49" h="599" extrusionOk="0">
                  <a:moveTo>
                    <a:pt x="47" y="599"/>
                  </a:moveTo>
                  <a:cubicBezTo>
                    <a:pt x="2" y="599"/>
                    <a:pt x="2" y="599"/>
                    <a:pt x="2" y="599"/>
                  </a:cubicBezTo>
                  <a:cubicBezTo>
                    <a:pt x="1" y="599"/>
                    <a:pt x="0" y="598"/>
                    <a:pt x="0" y="5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9" y="598"/>
                    <a:pt x="48" y="599"/>
                    <a:pt x="47" y="599"/>
                  </a:cubicBezTo>
                  <a:close/>
                  <a:moveTo>
                    <a:pt x="4" y="595"/>
                  </a:moveTo>
                  <a:cubicBezTo>
                    <a:pt x="45" y="595"/>
                    <a:pt x="45" y="595"/>
                    <a:pt x="45" y="59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9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45"/>
            <p:cNvSpPr/>
            <p:nvPr/>
          </p:nvSpPr>
          <p:spPr>
            <a:xfrm>
              <a:off x="6430789" y="3541906"/>
              <a:ext cx="59100" cy="128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45"/>
            <p:cNvSpPr/>
            <p:nvPr/>
          </p:nvSpPr>
          <p:spPr>
            <a:xfrm>
              <a:off x="6427983" y="3539662"/>
              <a:ext cx="63965" cy="132980"/>
            </a:xfrm>
            <a:custGeom>
              <a:avLst/>
              <a:gdLst/>
              <a:ahLst/>
              <a:cxnLst/>
              <a:rect l="l" t="t" r="r" b="b"/>
              <a:pathLst>
                <a:path w="49" h="102" extrusionOk="0">
                  <a:moveTo>
                    <a:pt x="47" y="102"/>
                  </a:move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1"/>
                    <a:pt x="0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48" y="102"/>
                    <a:pt x="47" y="102"/>
                  </a:cubicBezTo>
                  <a:close/>
                  <a:moveTo>
                    <a:pt x="4" y="98"/>
                  </a:moveTo>
                  <a:cubicBezTo>
                    <a:pt x="45" y="98"/>
                    <a:pt x="45" y="98"/>
                    <a:pt x="45" y="9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45"/>
            <p:cNvSpPr/>
            <p:nvPr/>
          </p:nvSpPr>
          <p:spPr>
            <a:xfrm>
              <a:off x="5721006" y="3501507"/>
              <a:ext cx="1472700" cy="43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45"/>
            <p:cNvSpPr/>
            <p:nvPr/>
          </p:nvSpPr>
          <p:spPr>
            <a:xfrm>
              <a:off x="5718201" y="3499263"/>
              <a:ext cx="1478480" cy="48254"/>
            </a:xfrm>
            <a:custGeom>
              <a:avLst/>
              <a:gdLst/>
              <a:ahLst/>
              <a:cxnLst/>
              <a:rect l="l" t="t" r="r" b="b"/>
              <a:pathLst>
                <a:path w="1133" h="37" extrusionOk="0">
                  <a:moveTo>
                    <a:pt x="113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32" y="0"/>
                    <a:pt x="1133" y="1"/>
                    <a:pt x="1133" y="2"/>
                  </a:cubicBezTo>
                  <a:cubicBezTo>
                    <a:pt x="1133" y="35"/>
                    <a:pt x="1133" y="35"/>
                    <a:pt x="1133" y="35"/>
                  </a:cubicBezTo>
                  <a:cubicBezTo>
                    <a:pt x="1133" y="36"/>
                    <a:pt x="1132" y="37"/>
                    <a:pt x="1131" y="37"/>
                  </a:cubicBezTo>
                  <a:close/>
                  <a:moveTo>
                    <a:pt x="4" y="33"/>
                  </a:moveTo>
                  <a:cubicBezTo>
                    <a:pt x="1129" y="33"/>
                    <a:pt x="1129" y="33"/>
                    <a:pt x="1129" y="33"/>
                  </a:cubicBezTo>
                  <a:cubicBezTo>
                    <a:pt x="1129" y="4"/>
                    <a:pt x="1129" y="4"/>
                    <a:pt x="112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45"/>
            <p:cNvSpPr/>
            <p:nvPr/>
          </p:nvSpPr>
          <p:spPr>
            <a:xfrm>
              <a:off x="6151365" y="4282551"/>
              <a:ext cx="612153" cy="42643"/>
            </a:xfrm>
            <a:custGeom>
              <a:avLst/>
              <a:gdLst/>
              <a:ahLst/>
              <a:cxnLst/>
              <a:rect l="l" t="t" r="r" b="b"/>
              <a:pathLst>
                <a:path w="469" h="33" extrusionOk="0">
                  <a:moveTo>
                    <a:pt x="46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7" y="11"/>
                    <a:pt x="97" y="0"/>
                    <a:pt x="148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72" y="0"/>
                    <a:pt x="423" y="11"/>
                    <a:pt x="469" y="33"/>
                  </a:cubicBezTo>
                  <a:lnTo>
                    <a:pt x="468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45"/>
            <p:cNvSpPr/>
            <p:nvPr/>
          </p:nvSpPr>
          <p:spPr>
            <a:xfrm>
              <a:off x="6149120" y="4279746"/>
              <a:ext cx="617202" cy="48254"/>
            </a:xfrm>
            <a:custGeom>
              <a:avLst/>
              <a:gdLst/>
              <a:ahLst/>
              <a:cxnLst/>
              <a:rect l="l" t="t" r="r" b="b"/>
              <a:pathLst>
                <a:path w="473" h="37" extrusionOk="0">
                  <a:moveTo>
                    <a:pt x="471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6"/>
                    <a:pt x="0" y="35"/>
                  </a:cubicBezTo>
                  <a:cubicBezTo>
                    <a:pt x="0" y="34"/>
                    <a:pt x="1" y="33"/>
                    <a:pt x="2" y="33"/>
                  </a:cubicBezTo>
                  <a:cubicBezTo>
                    <a:pt x="48" y="11"/>
                    <a:pt x="99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4" y="0"/>
                    <a:pt x="426" y="11"/>
                    <a:pt x="472" y="33"/>
                  </a:cubicBezTo>
                  <a:cubicBezTo>
                    <a:pt x="473" y="33"/>
                    <a:pt x="473" y="34"/>
                    <a:pt x="473" y="35"/>
                  </a:cubicBezTo>
                  <a:cubicBezTo>
                    <a:pt x="473" y="36"/>
                    <a:pt x="472" y="37"/>
                    <a:pt x="471" y="37"/>
                  </a:cubicBezTo>
                  <a:close/>
                  <a:moveTo>
                    <a:pt x="12" y="33"/>
                  </a:moveTo>
                  <a:cubicBezTo>
                    <a:pt x="462" y="33"/>
                    <a:pt x="462" y="33"/>
                    <a:pt x="462" y="33"/>
                  </a:cubicBezTo>
                  <a:cubicBezTo>
                    <a:pt x="418" y="14"/>
                    <a:pt x="370" y="4"/>
                    <a:pt x="323" y="4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03" y="4"/>
                    <a:pt x="55" y="14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45"/>
            <p:cNvSpPr/>
            <p:nvPr/>
          </p:nvSpPr>
          <p:spPr>
            <a:xfrm>
              <a:off x="6118821" y="2567285"/>
              <a:ext cx="529671" cy="529674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05" y="396"/>
                  </a:moveTo>
                  <a:cubicBezTo>
                    <a:pt x="165" y="396"/>
                    <a:pt x="125" y="383"/>
                    <a:pt x="91" y="359"/>
                  </a:cubicBezTo>
                  <a:cubicBezTo>
                    <a:pt x="49" y="328"/>
                    <a:pt x="21" y="283"/>
                    <a:pt x="13" y="232"/>
                  </a:cubicBezTo>
                  <a:cubicBezTo>
                    <a:pt x="5" y="180"/>
                    <a:pt x="17" y="129"/>
                    <a:pt x="47" y="86"/>
                  </a:cubicBezTo>
                  <a:cubicBezTo>
                    <a:pt x="78" y="44"/>
                    <a:pt x="123" y="16"/>
                    <a:pt x="175" y="8"/>
                  </a:cubicBezTo>
                  <a:cubicBezTo>
                    <a:pt x="226" y="0"/>
                    <a:pt x="278" y="12"/>
                    <a:pt x="320" y="42"/>
                  </a:cubicBezTo>
                  <a:cubicBezTo>
                    <a:pt x="362" y="73"/>
                    <a:pt x="390" y="118"/>
                    <a:pt x="398" y="169"/>
                  </a:cubicBezTo>
                  <a:cubicBezTo>
                    <a:pt x="406" y="221"/>
                    <a:pt x="394" y="272"/>
                    <a:pt x="364" y="315"/>
                  </a:cubicBezTo>
                  <a:cubicBezTo>
                    <a:pt x="333" y="357"/>
                    <a:pt x="288" y="385"/>
                    <a:pt x="237" y="393"/>
                  </a:cubicBezTo>
                  <a:cubicBezTo>
                    <a:pt x="226" y="395"/>
                    <a:pt x="216" y="396"/>
                    <a:pt x="205" y="396"/>
                  </a:cubicBezTo>
                  <a:close/>
                  <a:moveTo>
                    <a:pt x="175" y="12"/>
                  </a:moveTo>
                  <a:cubicBezTo>
                    <a:pt x="175" y="12"/>
                    <a:pt x="175" y="12"/>
                    <a:pt x="175" y="12"/>
                  </a:cubicBezTo>
                  <a:cubicBezTo>
                    <a:pt x="71" y="29"/>
                    <a:pt x="0" y="127"/>
                    <a:pt x="17" y="231"/>
                  </a:cubicBezTo>
                  <a:cubicBezTo>
                    <a:pt x="34" y="335"/>
                    <a:pt x="132" y="406"/>
                    <a:pt x="236" y="389"/>
                  </a:cubicBezTo>
                  <a:cubicBezTo>
                    <a:pt x="286" y="381"/>
                    <a:pt x="331" y="354"/>
                    <a:pt x="361" y="312"/>
                  </a:cubicBezTo>
                  <a:cubicBezTo>
                    <a:pt x="390" y="271"/>
                    <a:pt x="402" y="220"/>
                    <a:pt x="394" y="170"/>
                  </a:cubicBezTo>
                  <a:cubicBezTo>
                    <a:pt x="386" y="120"/>
                    <a:pt x="359" y="75"/>
                    <a:pt x="317" y="46"/>
                  </a:cubicBezTo>
                  <a:cubicBezTo>
                    <a:pt x="276" y="16"/>
                    <a:pt x="226" y="4"/>
                    <a:pt x="17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45"/>
            <p:cNvSpPr/>
            <p:nvPr/>
          </p:nvSpPr>
          <p:spPr>
            <a:xfrm>
              <a:off x="6318570" y="2688481"/>
              <a:ext cx="143640" cy="268765"/>
            </a:xfrm>
            <a:custGeom>
              <a:avLst/>
              <a:gdLst/>
              <a:ahLst/>
              <a:cxnLst/>
              <a:rect l="l" t="t" r="r" b="b"/>
              <a:pathLst>
                <a:path w="110" h="206" extrusionOk="0">
                  <a:moveTo>
                    <a:pt x="71" y="206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43" y="206"/>
                    <a:pt x="42" y="205"/>
                    <a:pt x="42" y="204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27" y="180"/>
                    <a:pt x="13" y="174"/>
                    <a:pt x="1" y="164"/>
                  </a:cubicBezTo>
                  <a:cubicBezTo>
                    <a:pt x="0" y="163"/>
                    <a:pt x="0" y="162"/>
                    <a:pt x="0" y="16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20" y="133"/>
                    <a:pt x="20" y="133"/>
                    <a:pt x="21" y="133"/>
                  </a:cubicBezTo>
                  <a:cubicBezTo>
                    <a:pt x="33" y="142"/>
                    <a:pt x="42" y="146"/>
                    <a:pt x="52" y="146"/>
                  </a:cubicBezTo>
                  <a:cubicBezTo>
                    <a:pt x="64" y="146"/>
                    <a:pt x="67" y="142"/>
                    <a:pt x="67" y="135"/>
                  </a:cubicBezTo>
                  <a:cubicBezTo>
                    <a:pt x="67" y="129"/>
                    <a:pt x="57" y="124"/>
                    <a:pt x="46" y="118"/>
                  </a:cubicBezTo>
                  <a:cubicBezTo>
                    <a:pt x="28" y="109"/>
                    <a:pt x="6" y="98"/>
                    <a:pt x="6" y="72"/>
                  </a:cubicBezTo>
                  <a:cubicBezTo>
                    <a:pt x="6" y="48"/>
                    <a:pt x="19" y="31"/>
                    <a:pt x="42" y="2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6" y="27"/>
                    <a:pt x="99" y="34"/>
                    <a:pt x="108" y="45"/>
                  </a:cubicBezTo>
                  <a:cubicBezTo>
                    <a:pt x="108" y="45"/>
                    <a:pt x="108" y="47"/>
                    <a:pt x="108" y="47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7" y="71"/>
                    <a:pt x="86" y="71"/>
                  </a:cubicBezTo>
                  <a:cubicBezTo>
                    <a:pt x="86" y="71"/>
                    <a:pt x="85" y="71"/>
                    <a:pt x="85" y="71"/>
                  </a:cubicBezTo>
                  <a:cubicBezTo>
                    <a:pt x="76" y="63"/>
                    <a:pt x="70" y="60"/>
                    <a:pt x="62" y="60"/>
                  </a:cubicBezTo>
                  <a:cubicBezTo>
                    <a:pt x="52" y="60"/>
                    <a:pt x="49" y="62"/>
                    <a:pt x="49" y="70"/>
                  </a:cubicBezTo>
                  <a:cubicBezTo>
                    <a:pt x="49" y="76"/>
                    <a:pt x="58" y="80"/>
                    <a:pt x="68" y="85"/>
                  </a:cubicBezTo>
                  <a:cubicBezTo>
                    <a:pt x="86" y="93"/>
                    <a:pt x="110" y="105"/>
                    <a:pt x="110" y="132"/>
                  </a:cubicBezTo>
                  <a:cubicBezTo>
                    <a:pt x="110" y="156"/>
                    <a:pt x="96" y="174"/>
                    <a:pt x="73" y="180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5"/>
                    <a:pt x="72" y="206"/>
                    <a:pt x="71" y="206"/>
                  </a:cubicBezTo>
                  <a:close/>
                  <a:moveTo>
                    <a:pt x="46" y="202"/>
                  </a:moveTo>
                  <a:cubicBezTo>
                    <a:pt x="69" y="202"/>
                    <a:pt x="69" y="202"/>
                    <a:pt x="69" y="202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8"/>
                    <a:pt x="69" y="177"/>
                    <a:pt x="70" y="177"/>
                  </a:cubicBezTo>
                  <a:cubicBezTo>
                    <a:pt x="93" y="171"/>
                    <a:pt x="106" y="155"/>
                    <a:pt x="106" y="132"/>
                  </a:cubicBezTo>
                  <a:cubicBezTo>
                    <a:pt x="106" y="107"/>
                    <a:pt x="84" y="97"/>
                    <a:pt x="67" y="89"/>
                  </a:cubicBezTo>
                  <a:cubicBezTo>
                    <a:pt x="55" y="83"/>
                    <a:pt x="45" y="78"/>
                    <a:pt x="45" y="70"/>
                  </a:cubicBezTo>
                  <a:cubicBezTo>
                    <a:pt x="45" y="57"/>
                    <a:pt x="53" y="56"/>
                    <a:pt x="62" y="56"/>
                  </a:cubicBezTo>
                  <a:cubicBezTo>
                    <a:pt x="70" y="56"/>
                    <a:pt x="77" y="59"/>
                    <a:pt x="86" y="6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95" y="37"/>
                    <a:pt x="83" y="30"/>
                    <a:pt x="70" y="28"/>
                  </a:cubicBezTo>
                  <a:cubicBezTo>
                    <a:pt x="69" y="28"/>
                    <a:pt x="69" y="27"/>
                    <a:pt x="69" y="2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8"/>
                    <a:pt x="46" y="29"/>
                    <a:pt x="45" y="29"/>
                  </a:cubicBezTo>
                  <a:cubicBezTo>
                    <a:pt x="22" y="34"/>
                    <a:pt x="10" y="49"/>
                    <a:pt x="10" y="72"/>
                  </a:cubicBezTo>
                  <a:cubicBezTo>
                    <a:pt x="10" y="96"/>
                    <a:pt x="31" y="106"/>
                    <a:pt x="48" y="115"/>
                  </a:cubicBezTo>
                  <a:cubicBezTo>
                    <a:pt x="60" y="121"/>
                    <a:pt x="71" y="126"/>
                    <a:pt x="71" y="135"/>
                  </a:cubicBezTo>
                  <a:cubicBezTo>
                    <a:pt x="71" y="146"/>
                    <a:pt x="65" y="150"/>
                    <a:pt x="52" y="150"/>
                  </a:cubicBezTo>
                  <a:cubicBezTo>
                    <a:pt x="42" y="150"/>
                    <a:pt x="32" y="146"/>
                    <a:pt x="20" y="138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16" y="171"/>
                    <a:pt x="30" y="177"/>
                    <a:pt x="44" y="178"/>
                  </a:cubicBezTo>
                  <a:cubicBezTo>
                    <a:pt x="45" y="178"/>
                    <a:pt x="46" y="179"/>
                    <a:pt x="46" y="180"/>
                  </a:cubicBezTo>
                  <a:lnTo>
                    <a:pt x="46" y="20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45"/>
            <p:cNvSpPr/>
            <p:nvPr/>
          </p:nvSpPr>
          <p:spPr>
            <a:xfrm>
              <a:off x="5893262" y="3484675"/>
              <a:ext cx="608224" cy="19638"/>
            </a:xfrm>
            <a:custGeom>
              <a:avLst/>
              <a:gdLst/>
              <a:ahLst/>
              <a:cxnLst/>
              <a:rect l="l" t="t" r="r" b="b"/>
              <a:pathLst>
                <a:path w="466" h="15" extrusionOk="0">
                  <a:moveTo>
                    <a:pt x="46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64" y="0"/>
                    <a:pt x="465" y="0"/>
                    <a:pt x="465" y="1"/>
                  </a:cubicBezTo>
                  <a:cubicBezTo>
                    <a:pt x="466" y="1"/>
                    <a:pt x="466" y="2"/>
                    <a:pt x="466" y="2"/>
                  </a:cubicBezTo>
                  <a:cubicBezTo>
                    <a:pt x="462" y="14"/>
                    <a:pt x="462" y="14"/>
                    <a:pt x="462" y="14"/>
                  </a:cubicBezTo>
                  <a:cubicBezTo>
                    <a:pt x="462" y="15"/>
                    <a:pt x="461" y="15"/>
                    <a:pt x="460" y="15"/>
                  </a:cubicBezTo>
                  <a:close/>
                  <a:moveTo>
                    <a:pt x="5" y="11"/>
                  </a:moveTo>
                  <a:cubicBezTo>
                    <a:pt x="459" y="11"/>
                    <a:pt x="459" y="11"/>
                    <a:pt x="459" y="11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46" name="Google Shape;2046;p45"/>
            <p:cNvGrpSpPr/>
            <p:nvPr/>
          </p:nvGrpSpPr>
          <p:grpSpPr>
            <a:xfrm>
              <a:off x="4699256" y="3217032"/>
              <a:ext cx="347317" cy="1110967"/>
              <a:chOff x="4699256" y="3217032"/>
              <a:chExt cx="347317" cy="1110967"/>
            </a:xfrm>
          </p:grpSpPr>
          <p:sp>
            <p:nvSpPr>
              <p:cNvPr id="2047" name="Google Shape;204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" name="Google Shape;206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3" name="Google Shape;206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4" name="Google Shape;206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5" name="Google Shape;206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6" name="Google Shape;206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7" name="Google Shape;206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8" name="Google Shape;206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9" name="Google Shape;206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0" name="Google Shape;207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1" name="Google Shape;207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2" name="Google Shape;207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7" name="Google Shape;207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8" name="Google Shape;207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9" name="Google Shape;207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0" name="Google Shape;208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1" name="Google Shape;208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2" name="Google Shape;208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3" name="Google Shape;208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4" name="Google Shape;208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6" name="Google Shape;208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7" name="Google Shape;208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8" name="Google Shape;208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9" name="Google Shape;208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0" name="Google Shape;209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1" name="Google Shape;209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9" name="Google Shape;210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0" name="Google Shape;211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1" name="Google Shape;211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2" name="Google Shape;211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4" name="Google Shape;211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5" name="Google Shape;211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3" name="Google Shape;213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5" name="Google Shape;213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6" name="Google Shape;213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9" name="Google Shape;213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0" name="Google Shape;214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2" name="Google Shape;214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3" name="Google Shape;214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7" name="Google Shape;214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8" name="Google Shape;214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9" name="Google Shape;214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0" name="Google Shape;215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1" name="Google Shape;215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2" name="Google Shape;215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3" name="Google Shape;215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6" name="Google Shape;2186;p45"/>
            <p:cNvGrpSpPr/>
            <p:nvPr/>
          </p:nvGrpSpPr>
          <p:grpSpPr>
            <a:xfrm>
              <a:off x="7619919" y="3217032"/>
              <a:ext cx="347317" cy="1110967"/>
              <a:chOff x="4699256" y="3217032"/>
              <a:chExt cx="347317" cy="1110967"/>
            </a:xfrm>
          </p:grpSpPr>
          <p:sp>
            <p:nvSpPr>
              <p:cNvPr id="2187" name="Google Shape;2187;p45"/>
              <p:cNvSpPr/>
              <p:nvPr/>
            </p:nvSpPr>
            <p:spPr>
              <a:xfrm>
                <a:off x="4773882" y="3452131"/>
                <a:ext cx="79675" cy="66040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77" extrusionOk="0">
                    <a:moveTo>
                      <a:pt x="123" y="1177"/>
                    </a:moveTo>
                    <a:lnTo>
                      <a:pt x="0" y="2"/>
                    </a:lnTo>
                    <a:lnTo>
                      <a:pt x="19" y="0"/>
                    </a:lnTo>
                    <a:lnTo>
                      <a:pt x="142" y="1175"/>
                    </a:lnTo>
                    <a:lnTo>
                      <a:pt x="123" y="11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45"/>
              <p:cNvSpPr/>
              <p:nvPr/>
            </p:nvSpPr>
            <p:spPr>
              <a:xfrm>
                <a:off x="4802498" y="3949261"/>
                <a:ext cx="38154" cy="39276"/>
              </a:xfrm>
              <a:custGeom>
                <a:avLst/>
                <a:gdLst/>
                <a:ahLst/>
                <a:cxnLst/>
                <a:rect l="l" t="t" r="r" b="b"/>
                <a:pathLst>
                  <a:path w="68" h="70" extrusionOk="0">
                    <a:moveTo>
                      <a:pt x="56" y="70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45"/>
              <p:cNvSpPr/>
              <p:nvPr/>
            </p:nvSpPr>
            <p:spPr>
              <a:xfrm>
                <a:off x="4745266" y="3911668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0" y="24"/>
                      <a:pt x="44" y="19"/>
                    </a:cubicBezTo>
                    <a:cubicBezTo>
                      <a:pt x="38" y="13"/>
                      <a:pt x="6" y="0"/>
                      <a:pt x="3" y="11"/>
                    </a:cubicBezTo>
                    <a:cubicBezTo>
                      <a:pt x="0" y="23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45"/>
              <p:cNvSpPr/>
              <p:nvPr/>
            </p:nvSpPr>
            <p:spPr>
              <a:xfrm>
                <a:off x="4745266" y="391391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0" y="27"/>
                    </a:cubicBezTo>
                    <a:cubicBezTo>
                      <a:pt x="3" y="20"/>
                      <a:pt x="0" y="14"/>
                      <a:pt x="1" y="8"/>
                    </a:cubicBezTo>
                    <a:cubicBezTo>
                      <a:pt x="1" y="7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1" y="40"/>
                      <a:pt x="48" y="41"/>
                      <a:pt x="44" y="41"/>
                    </a:cubicBezTo>
                    <a:close/>
                    <a:moveTo>
                      <a:pt x="11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3" y="33"/>
                      <a:pt x="40" y="40"/>
                      <a:pt x="52" y="36"/>
                    </a:cubicBezTo>
                    <a:cubicBezTo>
                      <a:pt x="51" y="29"/>
                      <a:pt x="48" y="23"/>
                      <a:pt x="43" y="18"/>
                    </a:cubicBezTo>
                    <a:cubicBezTo>
                      <a:pt x="39" y="14"/>
                      <a:pt x="21" y="7"/>
                      <a:pt x="11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45"/>
              <p:cNvSpPr/>
              <p:nvPr/>
            </p:nvSpPr>
            <p:spPr>
              <a:xfrm>
                <a:off x="4775004" y="3936356"/>
                <a:ext cx="40399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2" h="49" extrusionOk="0">
                    <a:moveTo>
                      <a:pt x="70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2" y="44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45"/>
              <p:cNvSpPr/>
              <p:nvPr/>
            </p:nvSpPr>
            <p:spPr>
              <a:xfrm>
                <a:off x="4810353" y="4023887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68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45"/>
              <p:cNvSpPr/>
              <p:nvPr/>
            </p:nvSpPr>
            <p:spPr>
              <a:xfrm>
                <a:off x="4753121" y="398573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2"/>
                      <a:pt x="50" y="24"/>
                      <a:pt x="44" y="19"/>
                    </a:cubicBezTo>
                    <a:cubicBezTo>
                      <a:pt x="38" y="14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45"/>
              <p:cNvSpPr/>
              <p:nvPr/>
            </p:nvSpPr>
            <p:spPr>
              <a:xfrm>
                <a:off x="4753121" y="398966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44" y="40"/>
                    </a:moveTo>
                    <a:cubicBezTo>
                      <a:pt x="32" y="40"/>
                      <a:pt x="19" y="34"/>
                      <a:pt x="10" y="26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1" y="6"/>
                      <a:pt x="3" y="4"/>
                      <a:pt x="6" y="3"/>
                    </a:cubicBezTo>
                    <a:cubicBezTo>
                      <a:pt x="17" y="0"/>
                      <a:pt x="40" y="10"/>
                      <a:pt x="46" y="15"/>
                    </a:cubicBezTo>
                    <a:cubicBezTo>
                      <a:pt x="52" y="20"/>
                      <a:pt x="56" y="28"/>
                      <a:pt x="56" y="36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1" y="40"/>
                      <a:pt x="48" y="40"/>
                      <a:pt x="44" y="40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6"/>
                      <a:pt x="8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13"/>
                      <a:pt x="7" y="18"/>
                      <a:pt x="13" y="23"/>
                    </a:cubicBezTo>
                    <a:cubicBezTo>
                      <a:pt x="23" y="32"/>
                      <a:pt x="40" y="39"/>
                      <a:pt x="52" y="35"/>
                    </a:cubicBezTo>
                    <a:cubicBezTo>
                      <a:pt x="51" y="28"/>
                      <a:pt x="48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45"/>
              <p:cNvSpPr/>
              <p:nvPr/>
            </p:nvSpPr>
            <p:spPr>
              <a:xfrm>
                <a:off x="4782859" y="4010981"/>
                <a:ext cx="40399" cy="2693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70" y="48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2" y="46"/>
                    </a:lnTo>
                    <a:lnTo>
                      <a:pt x="70" y="4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45"/>
              <p:cNvSpPr/>
              <p:nvPr/>
            </p:nvSpPr>
            <p:spPr>
              <a:xfrm>
                <a:off x="4782859" y="3765222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61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45"/>
              <p:cNvSpPr/>
              <p:nvPr/>
            </p:nvSpPr>
            <p:spPr>
              <a:xfrm>
                <a:off x="4725628" y="3727629"/>
                <a:ext cx="70698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40"/>
                    </a:moveTo>
                    <a:cubicBezTo>
                      <a:pt x="54" y="32"/>
                      <a:pt x="51" y="25"/>
                      <a:pt x="45" y="19"/>
                    </a:cubicBezTo>
                    <a:cubicBezTo>
                      <a:pt x="39" y="14"/>
                      <a:pt x="6" y="0"/>
                      <a:pt x="3" y="12"/>
                    </a:cubicBezTo>
                    <a:cubicBezTo>
                      <a:pt x="0" y="24"/>
                      <a:pt x="33" y="48"/>
                      <a:pt x="54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45"/>
              <p:cNvSpPr/>
              <p:nvPr/>
            </p:nvSpPr>
            <p:spPr>
              <a:xfrm>
                <a:off x="4725628" y="3731556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4"/>
                      <a:pt x="11" y="27"/>
                    </a:cubicBezTo>
                    <a:cubicBezTo>
                      <a:pt x="3" y="20"/>
                      <a:pt x="0" y="13"/>
                      <a:pt x="1" y="8"/>
                    </a:cubicBezTo>
                    <a:cubicBezTo>
                      <a:pt x="2" y="6"/>
                      <a:pt x="3" y="4"/>
                      <a:pt x="7" y="3"/>
                    </a:cubicBezTo>
                    <a:cubicBezTo>
                      <a:pt x="17" y="0"/>
                      <a:pt x="41" y="10"/>
                      <a:pt x="46" y="15"/>
                    </a:cubicBezTo>
                    <a:cubicBezTo>
                      <a:pt x="52" y="20"/>
                      <a:pt x="56" y="28"/>
                      <a:pt x="56" y="37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4" y="13"/>
                      <a:pt x="7" y="18"/>
                      <a:pt x="14" y="24"/>
                    </a:cubicBezTo>
                    <a:cubicBezTo>
                      <a:pt x="24" y="33"/>
                      <a:pt x="40" y="39"/>
                      <a:pt x="52" y="35"/>
                    </a:cubicBezTo>
                    <a:cubicBezTo>
                      <a:pt x="52" y="29"/>
                      <a:pt x="49" y="22"/>
                      <a:pt x="43" y="18"/>
                    </a:cubicBezTo>
                    <a:cubicBezTo>
                      <a:pt x="39" y="14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45"/>
              <p:cNvSpPr/>
              <p:nvPr/>
            </p:nvSpPr>
            <p:spPr>
              <a:xfrm>
                <a:off x="4755366" y="3753439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3" y="4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5" y="45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45"/>
              <p:cNvSpPr/>
              <p:nvPr/>
            </p:nvSpPr>
            <p:spPr>
              <a:xfrm>
                <a:off x="4790715" y="3840970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1" name="Google Shape;2201;p45"/>
              <p:cNvSpPr/>
              <p:nvPr/>
            </p:nvSpPr>
            <p:spPr>
              <a:xfrm>
                <a:off x="4733483" y="3803376"/>
                <a:ext cx="70137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54" y="39"/>
                    </a:moveTo>
                    <a:cubicBezTo>
                      <a:pt x="54" y="31"/>
                      <a:pt x="51" y="24"/>
                      <a:pt x="45" y="19"/>
                    </a:cubicBezTo>
                    <a:cubicBezTo>
                      <a:pt x="39" y="13"/>
                      <a:pt x="6" y="0"/>
                      <a:pt x="3" y="11"/>
                    </a:cubicBezTo>
                    <a:cubicBezTo>
                      <a:pt x="0" y="24"/>
                      <a:pt x="33" y="48"/>
                      <a:pt x="54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2" name="Google Shape;2202;p45"/>
              <p:cNvSpPr/>
              <p:nvPr/>
            </p:nvSpPr>
            <p:spPr>
              <a:xfrm>
                <a:off x="4733483" y="3805621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44" y="41"/>
                    </a:moveTo>
                    <a:cubicBezTo>
                      <a:pt x="32" y="41"/>
                      <a:pt x="19" y="35"/>
                      <a:pt x="11" y="27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2" y="7"/>
                      <a:pt x="3" y="5"/>
                      <a:pt x="7" y="3"/>
                    </a:cubicBezTo>
                    <a:cubicBezTo>
                      <a:pt x="17" y="0"/>
                      <a:pt x="41" y="11"/>
                      <a:pt x="46" y="15"/>
                    </a:cubicBezTo>
                    <a:cubicBezTo>
                      <a:pt x="52" y="21"/>
                      <a:pt x="56" y="29"/>
                      <a:pt x="56" y="37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4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3"/>
                      <a:pt x="7" y="19"/>
                      <a:pt x="13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3" y="18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3" name="Google Shape;2203;p45"/>
              <p:cNvSpPr/>
              <p:nvPr/>
            </p:nvSpPr>
            <p:spPr>
              <a:xfrm>
                <a:off x="4763221" y="3828065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75" y="44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4" name="Google Shape;2204;p45"/>
              <p:cNvSpPr/>
              <p:nvPr/>
            </p:nvSpPr>
            <p:spPr>
              <a:xfrm>
                <a:off x="4769954" y="3644025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56" y="72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70" y="58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45"/>
              <p:cNvSpPr/>
              <p:nvPr/>
            </p:nvSpPr>
            <p:spPr>
              <a:xfrm>
                <a:off x="4712723" y="3605871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39"/>
                    </a:moveTo>
                    <a:cubicBezTo>
                      <a:pt x="54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1"/>
                    </a:cubicBezTo>
                    <a:cubicBezTo>
                      <a:pt x="0" y="24"/>
                      <a:pt x="33" y="48"/>
                      <a:pt x="5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6" name="Google Shape;2206;p45"/>
              <p:cNvSpPr/>
              <p:nvPr/>
            </p:nvSpPr>
            <p:spPr>
              <a:xfrm>
                <a:off x="4712723" y="3608677"/>
                <a:ext cx="74064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5"/>
                      <a:pt x="11" y="27"/>
                    </a:cubicBezTo>
                    <a:cubicBezTo>
                      <a:pt x="4" y="21"/>
                      <a:pt x="0" y="14"/>
                      <a:pt x="2" y="9"/>
                    </a:cubicBezTo>
                    <a:cubicBezTo>
                      <a:pt x="2" y="7"/>
                      <a:pt x="3" y="5"/>
                      <a:pt x="7" y="4"/>
                    </a:cubicBezTo>
                    <a:cubicBezTo>
                      <a:pt x="18" y="0"/>
                      <a:pt x="41" y="11"/>
                      <a:pt x="46" y="16"/>
                    </a:cubicBezTo>
                    <a:cubicBezTo>
                      <a:pt x="53" y="21"/>
                      <a:pt x="56" y="29"/>
                      <a:pt x="57" y="37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1"/>
                      <a:pt x="48" y="41"/>
                      <a:pt x="45" y="41"/>
                    </a:cubicBezTo>
                    <a:close/>
                    <a:moveTo>
                      <a:pt x="12" y="7"/>
                    </a:move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4"/>
                      <a:pt x="8" y="19"/>
                      <a:pt x="14" y="24"/>
                    </a:cubicBezTo>
                    <a:cubicBezTo>
                      <a:pt x="24" y="33"/>
                      <a:pt x="40" y="40"/>
                      <a:pt x="52" y="36"/>
                    </a:cubicBezTo>
                    <a:cubicBezTo>
                      <a:pt x="52" y="29"/>
                      <a:pt x="49" y="23"/>
                      <a:pt x="44" y="19"/>
                    </a:cubicBezTo>
                    <a:cubicBezTo>
                      <a:pt x="39" y="15"/>
                      <a:pt x="22" y="7"/>
                      <a:pt x="12" y="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p45"/>
              <p:cNvSpPr/>
              <p:nvPr/>
            </p:nvSpPr>
            <p:spPr>
              <a:xfrm>
                <a:off x="4742461" y="3631120"/>
                <a:ext cx="42082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5" h="49" extrusionOk="0">
                    <a:moveTo>
                      <a:pt x="72" y="4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75" y="46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8" name="Google Shape;2208;p45"/>
              <p:cNvSpPr/>
              <p:nvPr/>
            </p:nvSpPr>
            <p:spPr>
              <a:xfrm>
                <a:off x="4758171" y="3521146"/>
                <a:ext cx="38154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54" y="72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68" y="61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9" name="Google Shape;2209;p45"/>
              <p:cNvSpPr/>
              <p:nvPr/>
            </p:nvSpPr>
            <p:spPr>
              <a:xfrm>
                <a:off x="4699256" y="3483552"/>
                <a:ext cx="71820" cy="6228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55" y="40"/>
                    </a:moveTo>
                    <a:cubicBezTo>
                      <a:pt x="55" y="32"/>
                      <a:pt x="51" y="24"/>
                      <a:pt x="45" y="19"/>
                    </a:cubicBezTo>
                    <a:cubicBezTo>
                      <a:pt x="39" y="14"/>
                      <a:pt x="7" y="0"/>
                      <a:pt x="4" y="12"/>
                    </a:cubicBezTo>
                    <a:cubicBezTo>
                      <a:pt x="0" y="24"/>
                      <a:pt x="33" y="48"/>
                      <a:pt x="55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0" name="Google Shape;2210;p45"/>
              <p:cNvSpPr/>
              <p:nvPr/>
            </p:nvSpPr>
            <p:spPr>
              <a:xfrm>
                <a:off x="4699256" y="3487480"/>
                <a:ext cx="74626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45" y="41"/>
                    </a:moveTo>
                    <a:cubicBezTo>
                      <a:pt x="33" y="41"/>
                      <a:pt x="20" y="34"/>
                      <a:pt x="11" y="27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18" y="0"/>
                      <a:pt x="41" y="10"/>
                      <a:pt x="47" y="15"/>
                    </a:cubicBezTo>
                    <a:cubicBezTo>
                      <a:pt x="53" y="20"/>
                      <a:pt x="57" y="28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2" y="40"/>
                      <a:pt x="48" y="41"/>
                      <a:pt x="45" y="41"/>
                    </a:cubicBezTo>
                    <a:close/>
                    <a:moveTo>
                      <a:pt x="12" y="6"/>
                    </a:moveTo>
                    <a:cubicBezTo>
                      <a:pt x="11" y="6"/>
                      <a:pt x="9" y="6"/>
                      <a:pt x="8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5" y="13"/>
                      <a:pt x="8" y="18"/>
                      <a:pt x="14" y="24"/>
                    </a:cubicBezTo>
                    <a:cubicBezTo>
                      <a:pt x="24" y="33"/>
                      <a:pt x="40" y="39"/>
                      <a:pt x="53" y="35"/>
                    </a:cubicBezTo>
                    <a:cubicBezTo>
                      <a:pt x="52" y="29"/>
                      <a:pt x="49" y="22"/>
                      <a:pt x="44" y="18"/>
                    </a:cubicBezTo>
                    <a:cubicBezTo>
                      <a:pt x="40" y="14"/>
                      <a:pt x="22" y="6"/>
                      <a:pt x="12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1" name="Google Shape;2211;p45"/>
              <p:cNvSpPr/>
              <p:nvPr/>
            </p:nvSpPr>
            <p:spPr>
              <a:xfrm>
                <a:off x="4729555" y="3509363"/>
                <a:ext cx="41521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4" h="49" extrusionOk="0">
                    <a:moveTo>
                      <a:pt x="72" y="49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74" y="45"/>
                    </a:lnTo>
                    <a:lnTo>
                      <a:pt x="7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45"/>
              <p:cNvSpPr/>
              <p:nvPr/>
            </p:nvSpPr>
            <p:spPr>
              <a:xfrm>
                <a:off x="4827186" y="3899885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7" y="79"/>
                    </a:moveTo>
                    <a:lnTo>
                      <a:pt x="0" y="70"/>
                    </a:lnTo>
                    <a:lnTo>
                      <a:pt x="42" y="0"/>
                    </a:lnTo>
                    <a:lnTo>
                      <a:pt x="58" y="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45"/>
              <p:cNvSpPr/>
              <p:nvPr/>
            </p:nvSpPr>
            <p:spPr>
              <a:xfrm>
                <a:off x="4846824" y="3851631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0"/>
                      <a:pt x="1" y="32"/>
                      <a:pt x="6" y="26"/>
                    </a:cubicBezTo>
                    <a:cubicBezTo>
                      <a:pt x="11" y="20"/>
                      <a:pt x="40" y="0"/>
                      <a:pt x="45" y="10"/>
                    </a:cubicBezTo>
                    <a:cubicBezTo>
                      <a:pt x="51" y="21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45"/>
              <p:cNvSpPr/>
              <p:nvPr/>
            </p:nvSpPr>
            <p:spPr>
              <a:xfrm>
                <a:off x="4844580" y="3856681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7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1" y="0"/>
                      <a:pt x="43" y="1"/>
                    </a:cubicBezTo>
                    <a:cubicBezTo>
                      <a:pt x="46" y="2"/>
                      <a:pt x="48" y="4"/>
                      <a:pt x="49" y="5"/>
                    </a:cubicBezTo>
                    <a:cubicBezTo>
                      <a:pt x="51" y="10"/>
                      <a:pt x="49" y="17"/>
                      <a:pt x="44" y="25"/>
                    </a:cubicBezTo>
                    <a:cubicBezTo>
                      <a:pt x="35" y="36"/>
                      <a:pt x="21" y="46"/>
                      <a:pt x="7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0" y="23"/>
                    </a:cubicBezTo>
                    <a:cubicBezTo>
                      <a:pt x="45" y="16"/>
                      <a:pt x="47" y="10"/>
                      <a:pt x="45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45"/>
              <p:cNvSpPr/>
              <p:nvPr/>
            </p:nvSpPr>
            <p:spPr>
              <a:xfrm>
                <a:off x="4846824" y="3879124"/>
                <a:ext cx="39276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5" y="65"/>
                    </a:moveTo>
                    <a:lnTo>
                      <a:pt x="0" y="60"/>
                    </a:lnTo>
                    <a:lnTo>
                      <a:pt x="65" y="0"/>
                    </a:lnTo>
                    <a:lnTo>
                      <a:pt x="70" y="2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6" name="Google Shape;2216;p45"/>
              <p:cNvSpPr/>
              <p:nvPr/>
            </p:nvSpPr>
            <p:spPr>
              <a:xfrm>
                <a:off x="4806425" y="3702941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67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7" name="Google Shape;2217;p45"/>
              <p:cNvSpPr/>
              <p:nvPr/>
            </p:nvSpPr>
            <p:spPr>
              <a:xfrm>
                <a:off x="4826063" y="365300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8" name="Google Shape;2218;p45"/>
              <p:cNvSpPr/>
              <p:nvPr/>
            </p:nvSpPr>
            <p:spPr>
              <a:xfrm>
                <a:off x="4823258" y="3659736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5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8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9" name="Google Shape;2219;p45"/>
              <p:cNvSpPr/>
              <p:nvPr/>
            </p:nvSpPr>
            <p:spPr>
              <a:xfrm>
                <a:off x="4827186" y="3681619"/>
                <a:ext cx="38154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3" extrusionOk="0">
                    <a:moveTo>
                      <a:pt x="3" y="63"/>
                    </a:moveTo>
                    <a:lnTo>
                      <a:pt x="0" y="61"/>
                    </a:lnTo>
                    <a:lnTo>
                      <a:pt x="63" y="0"/>
                    </a:lnTo>
                    <a:lnTo>
                      <a:pt x="68" y="3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0" name="Google Shape;2220;p45"/>
              <p:cNvSpPr/>
              <p:nvPr/>
            </p:nvSpPr>
            <p:spPr>
              <a:xfrm>
                <a:off x="4797448" y="361541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4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1" name="Google Shape;2221;p45"/>
              <p:cNvSpPr/>
              <p:nvPr/>
            </p:nvSpPr>
            <p:spPr>
              <a:xfrm>
                <a:off x="4817086" y="3567156"/>
                <a:ext cx="66209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1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1" y="20"/>
                      <a:pt x="40" y="0"/>
                      <a:pt x="46" y="10"/>
                    </a:cubicBezTo>
                    <a:cubicBezTo>
                      <a:pt x="51" y="22"/>
                      <a:pt x="24" y="52"/>
                      <a:pt x="1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2" name="Google Shape;2222;p45"/>
              <p:cNvSpPr/>
              <p:nvPr/>
            </p:nvSpPr>
            <p:spPr>
              <a:xfrm>
                <a:off x="4814281" y="3572205"/>
                <a:ext cx="67893" cy="61160"/>
              </a:xfrm>
              <a:custGeom>
                <a:avLst/>
                <a:gdLst/>
                <a:ahLst/>
                <a:cxnLst/>
                <a:rect l="l" t="t" r="r" b="b"/>
                <a:pathLst>
                  <a:path w="52" h="47" extrusionOk="0">
                    <a:moveTo>
                      <a:pt x="8" y="47"/>
                    </a:moveTo>
                    <a:cubicBezTo>
                      <a:pt x="6" y="47"/>
                      <a:pt x="5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36"/>
                      <a:pt x="2" y="28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7" y="2"/>
                      <a:pt x="48" y="4"/>
                      <a:pt x="49" y="6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1" y="47"/>
                      <a:pt x="8" y="47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3" y="34"/>
                      <a:pt x="41" y="23"/>
                    </a:cubicBezTo>
                    <a:cubicBezTo>
                      <a:pt x="45" y="17"/>
                      <a:pt x="47" y="11"/>
                      <a:pt x="46" y="7"/>
                    </a:cubicBezTo>
                    <a:cubicBezTo>
                      <a:pt x="45" y="7"/>
                      <a:pt x="45" y="6"/>
                      <a:pt x="43" y="5"/>
                    </a:cubicBezTo>
                    <a:cubicBezTo>
                      <a:pt x="34" y="5"/>
                      <a:pt x="14" y="18"/>
                      <a:pt x="10" y="24"/>
                    </a:cubicBezTo>
                    <a:cubicBezTo>
                      <a:pt x="6" y="29"/>
                      <a:pt x="4" y="36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3" name="Google Shape;2223;p45"/>
              <p:cNvSpPr/>
              <p:nvPr/>
            </p:nvSpPr>
            <p:spPr>
              <a:xfrm>
                <a:off x="4818208" y="3594649"/>
                <a:ext cx="38154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8" h="65" extrusionOk="0">
                    <a:moveTo>
                      <a:pt x="2" y="65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68" y="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4" name="Google Shape;2224;p45"/>
              <p:cNvSpPr/>
              <p:nvPr/>
            </p:nvSpPr>
            <p:spPr>
              <a:xfrm>
                <a:off x="4784543" y="3488602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16" y="79"/>
                    </a:moveTo>
                    <a:lnTo>
                      <a:pt x="0" y="70"/>
                    </a:lnTo>
                    <a:lnTo>
                      <a:pt x="41" y="0"/>
                    </a:lnTo>
                    <a:lnTo>
                      <a:pt x="58" y="9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45"/>
              <p:cNvSpPr/>
              <p:nvPr/>
            </p:nvSpPr>
            <p:spPr>
              <a:xfrm>
                <a:off x="4803620" y="3439226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1" y="49"/>
                    </a:moveTo>
                    <a:cubicBezTo>
                      <a:pt x="0" y="41"/>
                      <a:pt x="2" y="33"/>
                      <a:pt x="6" y="27"/>
                    </a:cubicBezTo>
                    <a:cubicBezTo>
                      <a:pt x="11" y="20"/>
                      <a:pt x="40" y="0"/>
                      <a:pt x="45" y="11"/>
                    </a:cubicBezTo>
                    <a:cubicBezTo>
                      <a:pt x="51" y="22"/>
                      <a:pt x="24" y="53"/>
                      <a:pt x="1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6" name="Google Shape;2226;p45"/>
              <p:cNvSpPr/>
              <p:nvPr/>
            </p:nvSpPr>
            <p:spPr>
              <a:xfrm>
                <a:off x="4801375" y="3445398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4" y="46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36"/>
                      <a:pt x="2" y="27"/>
                      <a:pt x="7" y="21"/>
                    </a:cubicBezTo>
                    <a:cubicBezTo>
                      <a:pt x="11" y="15"/>
                      <a:pt x="32" y="0"/>
                      <a:pt x="43" y="1"/>
                    </a:cubicBezTo>
                    <a:cubicBezTo>
                      <a:pt x="46" y="1"/>
                      <a:pt x="48" y="3"/>
                      <a:pt x="49" y="5"/>
                    </a:cubicBezTo>
                    <a:cubicBezTo>
                      <a:pt x="52" y="10"/>
                      <a:pt x="50" y="17"/>
                      <a:pt x="44" y="25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5" y="42"/>
                    </a:moveTo>
                    <a:cubicBezTo>
                      <a:pt x="18" y="44"/>
                      <a:pt x="32" y="34"/>
                      <a:pt x="41" y="23"/>
                    </a:cubicBezTo>
                    <a:cubicBezTo>
                      <a:pt x="45" y="16"/>
                      <a:pt x="47" y="10"/>
                      <a:pt x="46" y="7"/>
                    </a:cubicBezTo>
                    <a:cubicBezTo>
                      <a:pt x="45" y="6"/>
                      <a:pt x="44" y="5"/>
                      <a:pt x="42" y="5"/>
                    </a:cubicBezTo>
                    <a:cubicBezTo>
                      <a:pt x="33" y="4"/>
                      <a:pt x="14" y="18"/>
                      <a:pt x="10" y="23"/>
                    </a:cubicBezTo>
                    <a:cubicBezTo>
                      <a:pt x="6" y="29"/>
                      <a:pt x="4" y="35"/>
                      <a:pt x="5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7" name="Google Shape;2227;p45"/>
              <p:cNvSpPr/>
              <p:nvPr/>
            </p:nvSpPr>
            <p:spPr>
              <a:xfrm>
                <a:off x="4805303" y="3467842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2" y="65"/>
                    </a:moveTo>
                    <a:lnTo>
                      <a:pt x="0" y="6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p45"/>
              <p:cNvSpPr/>
              <p:nvPr/>
            </p:nvSpPr>
            <p:spPr>
              <a:xfrm>
                <a:off x="4776687" y="3385361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2" y="48"/>
                    </a:moveTo>
                    <a:cubicBezTo>
                      <a:pt x="0" y="41"/>
                      <a:pt x="2" y="33"/>
                      <a:pt x="7" y="26"/>
                    </a:cubicBezTo>
                    <a:cubicBezTo>
                      <a:pt x="12" y="20"/>
                      <a:pt x="41" y="0"/>
                      <a:pt x="46" y="10"/>
                    </a:cubicBezTo>
                    <a:cubicBezTo>
                      <a:pt x="52" y="22"/>
                      <a:pt x="24" y="52"/>
                      <a:pt x="2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9" name="Google Shape;2229;p45"/>
              <p:cNvSpPr/>
              <p:nvPr/>
            </p:nvSpPr>
            <p:spPr>
              <a:xfrm>
                <a:off x="4773882" y="339209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8" y="46"/>
                    </a:moveTo>
                    <a:cubicBezTo>
                      <a:pt x="6" y="46"/>
                      <a:pt x="5" y="46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35"/>
                      <a:pt x="2" y="27"/>
                      <a:pt x="7" y="20"/>
                    </a:cubicBezTo>
                    <a:cubicBezTo>
                      <a:pt x="12" y="14"/>
                      <a:pt x="32" y="0"/>
                      <a:pt x="43" y="0"/>
                    </a:cubicBezTo>
                    <a:cubicBezTo>
                      <a:pt x="47" y="1"/>
                      <a:pt x="49" y="3"/>
                      <a:pt x="50" y="5"/>
                    </a:cubicBezTo>
                    <a:cubicBezTo>
                      <a:pt x="52" y="9"/>
                      <a:pt x="50" y="17"/>
                      <a:pt x="44" y="24"/>
                    </a:cubicBezTo>
                    <a:cubicBezTo>
                      <a:pt x="36" y="36"/>
                      <a:pt x="22" y="46"/>
                      <a:pt x="8" y="46"/>
                    </a:cubicBezTo>
                    <a:close/>
                    <a:moveTo>
                      <a:pt x="6" y="42"/>
                    </a:moveTo>
                    <a:cubicBezTo>
                      <a:pt x="18" y="43"/>
                      <a:pt x="33" y="33"/>
                      <a:pt x="41" y="22"/>
                    </a:cubicBezTo>
                    <a:cubicBezTo>
                      <a:pt x="46" y="16"/>
                      <a:pt x="48" y="10"/>
                      <a:pt x="46" y="6"/>
                    </a:cubicBezTo>
                    <a:cubicBezTo>
                      <a:pt x="46" y="6"/>
                      <a:pt x="45" y="5"/>
                      <a:pt x="43" y="4"/>
                    </a:cubicBezTo>
                    <a:cubicBezTo>
                      <a:pt x="34" y="4"/>
                      <a:pt x="14" y="17"/>
                      <a:pt x="11" y="23"/>
                    </a:cubicBezTo>
                    <a:cubicBezTo>
                      <a:pt x="6" y="28"/>
                      <a:pt x="5" y="35"/>
                      <a:pt x="6" y="4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0" name="Google Shape;2230;p45"/>
              <p:cNvSpPr/>
              <p:nvPr/>
            </p:nvSpPr>
            <p:spPr>
              <a:xfrm>
                <a:off x="4777809" y="3412854"/>
                <a:ext cx="37593" cy="3647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5" y="65"/>
                    </a:moveTo>
                    <a:lnTo>
                      <a:pt x="0" y="63"/>
                    </a:lnTo>
                    <a:lnTo>
                      <a:pt x="65" y="0"/>
                    </a:lnTo>
                    <a:lnTo>
                      <a:pt x="67" y="5"/>
                    </a:lnTo>
                    <a:lnTo>
                      <a:pt x="5" y="6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1" name="Google Shape;2231;p45"/>
              <p:cNvSpPr/>
              <p:nvPr/>
            </p:nvSpPr>
            <p:spPr>
              <a:xfrm>
                <a:off x="4722822" y="3381433"/>
                <a:ext cx="66770" cy="6957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44" y="52"/>
                    </a:moveTo>
                    <a:cubicBezTo>
                      <a:pt x="37" y="53"/>
                      <a:pt x="29" y="50"/>
                      <a:pt x="23" y="45"/>
                    </a:cubicBezTo>
                    <a:cubicBezTo>
                      <a:pt x="17" y="40"/>
                      <a:pt x="0" y="9"/>
                      <a:pt x="11" y="5"/>
                    </a:cubicBezTo>
                    <a:cubicBezTo>
                      <a:pt x="23" y="0"/>
                      <a:pt x="51" y="30"/>
                      <a:pt x="44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45"/>
              <p:cNvSpPr/>
              <p:nvPr/>
            </p:nvSpPr>
            <p:spPr>
              <a:xfrm>
                <a:off x="4728433" y="3383117"/>
                <a:ext cx="61159" cy="70137"/>
              </a:xfrm>
              <a:custGeom>
                <a:avLst/>
                <a:gdLst/>
                <a:ahLst/>
                <a:cxnLst/>
                <a:rect l="l" t="t" r="r" b="b"/>
                <a:pathLst>
                  <a:path w="47" h="54" extrusionOk="0">
                    <a:moveTo>
                      <a:pt x="38" y="54"/>
                    </a:moveTo>
                    <a:cubicBezTo>
                      <a:pt x="31" y="54"/>
                      <a:pt x="23" y="51"/>
                      <a:pt x="18" y="45"/>
                    </a:cubicBezTo>
                    <a:cubicBezTo>
                      <a:pt x="13" y="41"/>
                      <a:pt x="0" y="19"/>
                      <a:pt x="2" y="8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12" y="0"/>
                      <a:pt x="19" y="3"/>
                      <a:pt x="26" y="9"/>
                    </a:cubicBezTo>
                    <a:cubicBezTo>
                      <a:pt x="37" y="19"/>
                      <a:pt x="47" y="37"/>
                      <a:pt x="42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54"/>
                      <a:pt x="39" y="54"/>
                      <a:pt x="38" y="54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8"/>
                    </a:cubicBezTo>
                    <a:cubicBezTo>
                      <a:pt x="4" y="17"/>
                      <a:pt x="16" y="38"/>
                      <a:pt x="21" y="43"/>
                    </a:cubicBezTo>
                    <a:cubicBezTo>
                      <a:pt x="26" y="47"/>
                      <a:pt x="32" y="50"/>
                      <a:pt x="39" y="50"/>
                    </a:cubicBezTo>
                    <a:cubicBezTo>
                      <a:pt x="42" y="37"/>
                      <a:pt x="33" y="21"/>
                      <a:pt x="23" y="12"/>
                    </a:cubicBezTo>
                    <a:cubicBezTo>
                      <a:pt x="18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3" name="Google Shape;2233;p45"/>
              <p:cNvSpPr/>
              <p:nvPr/>
            </p:nvSpPr>
            <p:spPr>
              <a:xfrm>
                <a:off x="4749194" y="3410610"/>
                <a:ext cx="3254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6" y="7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8" y="6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4" name="Google Shape;2234;p45"/>
              <p:cNvSpPr/>
              <p:nvPr/>
            </p:nvSpPr>
            <p:spPr>
              <a:xfrm>
                <a:off x="4887223" y="3541906"/>
                <a:ext cx="78553" cy="660967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78" extrusionOk="0">
                    <a:moveTo>
                      <a:pt x="19" y="1178"/>
                    </a:moveTo>
                    <a:lnTo>
                      <a:pt x="0" y="1178"/>
                    </a:lnTo>
                    <a:lnTo>
                      <a:pt x="121" y="0"/>
                    </a:lnTo>
                    <a:lnTo>
                      <a:pt x="140" y="3"/>
                    </a:lnTo>
                    <a:lnTo>
                      <a:pt x="19" y="11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45"/>
              <p:cNvSpPr/>
              <p:nvPr/>
            </p:nvSpPr>
            <p:spPr>
              <a:xfrm>
                <a:off x="4879367" y="4035670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45"/>
              <p:cNvSpPr/>
              <p:nvPr/>
            </p:nvSpPr>
            <p:spPr>
              <a:xfrm>
                <a:off x="4826063" y="3987416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50" y="48"/>
                    </a:moveTo>
                    <a:cubicBezTo>
                      <a:pt x="51" y="40"/>
                      <a:pt x="50" y="32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1"/>
                      <a:pt x="27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45"/>
              <p:cNvSpPr/>
              <p:nvPr/>
            </p:nvSpPr>
            <p:spPr>
              <a:xfrm>
                <a:off x="4828869" y="3992466"/>
                <a:ext cx="66209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1" h="46" extrusionOk="0">
                    <a:moveTo>
                      <a:pt x="44" y="46"/>
                    </a:moveTo>
                    <a:cubicBezTo>
                      <a:pt x="30" y="46"/>
                      <a:pt x="15" y="36"/>
                      <a:pt x="7" y="25"/>
                    </a:cubicBezTo>
                    <a:cubicBezTo>
                      <a:pt x="1" y="17"/>
                      <a:pt x="0" y="10"/>
                      <a:pt x="2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19" y="0"/>
                      <a:pt x="40" y="15"/>
                      <a:pt x="44" y="21"/>
                    </a:cubicBezTo>
                    <a:cubicBezTo>
                      <a:pt x="49" y="28"/>
                      <a:pt x="51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0" y="22"/>
                    </a:cubicBezTo>
                    <a:cubicBezTo>
                      <a:pt x="19" y="34"/>
                      <a:pt x="33" y="44"/>
                      <a:pt x="46" y="42"/>
                    </a:cubicBezTo>
                    <a:cubicBezTo>
                      <a:pt x="47" y="36"/>
                      <a:pt x="45" y="29"/>
                      <a:pt x="41" y="23"/>
                    </a:cubicBezTo>
                    <a:cubicBezTo>
                      <a:pt x="37" y="18"/>
                      <a:pt x="19" y="5"/>
                      <a:pt x="9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8" name="Google Shape;2238;p45"/>
              <p:cNvSpPr/>
              <p:nvPr/>
            </p:nvSpPr>
            <p:spPr>
              <a:xfrm>
                <a:off x="4856362" y="4016032"/>
                <a:ext cx="36471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3" extrusionOk="0">
                    <a:moveTo>
                      <a:pt x="60" y="63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9" name="Google Shape;2239;p45"/>
              <p:cNvSpPr/>
              <p:nvPr/>
            </p:nvSpPr>
            <p:spPr>
              <a:xfrm>
                <a:off x="4897883" y="3852753"/>
                <a:ext cx="32543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7" extrusionOk="0">
                    <a:moveTo>
                      <a:pt x="44" y="77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58" y="68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0" name="Google Shape;2240;p45"/>
              <p:cNvSpPr/>
              <p:nvPr/>
            </p:nvSpPr>
            <p:spPr>
              <a:xfrm>
                <a:off x="4844580" y="3803376"/>
                <a:ext cx="67331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2" h="53" extrusionOk="0">
                    <a:moveTo>
                      <a:pt x="50" y="49"/>
                    </a:moveTo>
                    <a:cubicBezTo>
                      <a:pt x="52" y="41"/>
                      <a:pt x="50" y="33"/>
                      <a:pt x="45" y="27"/>
                    </a:cubicBezTo>
                    <a:cubicBezTo>
                      <a:pt x="40" y="20"/>
                      <a:pt x="12" y="0"/>
                      <a:pt x="6" y="11"/>
                    </a:cubicBezTo>
                    <a:cubicBezTo>
                      <a:pt x="0" y="22"/>
                      <a:pt x="28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1" name="Google Shape;2241;p45"/>
              <p:cNvSpPr/>
              <p:nvPr/>
            </p:nvSpPr>
            <p:spPr>
              <a:xfrm>
                <a:off x="4846824" y="3809549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3"/>
                      <a:pt x="5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2" name="Google Shape;2242;p45"/>
              <p:cNvSpPr/>
              <p:nvPr/>
            </p:nvSpPr>
            <p:spPr>
              <a:xfrm>
                <a:off x="4875440" y="3833115"/>
                <a:ext cx="35349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3" h="61" extrusionOk="0">
                    <a:moveTo>
                      <a:pt x="61" y="61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3" name="Google Shape;2243;p45"/>
              <p:cNvSpPr/>
              <p:nvPr/>
            </p:nvSpPr>
            <p:spPr>
              <a:xfrm>
                <a:off x="4891150" y="3927379"/>
                <a:ext cx="32543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58" h="79" extrusionOk="0">
                    <a:moveTo>
                      <a:pt x="42" y="79"/>
                    </a:moveTo>
                    <a:lnTo>
                      <a:pt x="0" y="9"/>
                    </a:lnTo>
                    <a:lnTo>
                      <a:pt x="14" y="0"/>
                    </a:lnTo>
                    <a:lnTo>
                      <a:pt x="58" y="70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4" name="Google Shape;2244;p45"/>
              <p:cNvSpPr/>
              <p:nvPr/>
            </p:nvSpPr>
            <p:spPr>
              <a:xfrm>
                <a:off x="4837847" y="3879124"/>
                <a:ext cx="66770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49" y="48"/>
                    </a:moveTo>
                    <a:cubicBezTo>
                      <a:pt x="51" y="40"/>
                      <a:pt x="49" y="32"/>
                      <a:pt x="44" y="26"/>
                    </a:cubicBezTo>
                    <a:cubicBezTo>
                      <a:pt x="39" y="20"/>
                      <a:pt x="11" y="0"/>
                      <a:pt x="5" y="10"/>
                    </a:cubicBezTo>
                    <a:cubicBezTo>
                      <a:pt x="0" y="22"/>
                      <a:pt x="27" y="52"/>
                      <a:pt x="49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45"/>
              <p:cNvSpPr/>
              <p:nvPr/>
            </p:nvSpPr>
            <p:spPr>
              <a:xfrm>
                <a:off x="4838969" y="3884174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1" y="46"/>
                      <a:pt x="16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3" y="4"/>
                      <a:pt x="5" y="2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8"/>
                      <a:pt x="52" y="36"/>
                      <a:pt x="50" y="44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7" y="46"/>
                      <a:pt x="46" y="46"/>
                      <a:pt x="44" y="46"/>
                    </a:cubicBezTo>
                    <a:close/>
                    <a:moveTo>
                      <a:pt x="1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4" y="10"/>
                      <a:pt x="6" y="16"/>
                      <a:pt x="11" y="23"/>
                    </a:cubicBezTo>
                    <a:cubicBezTo>
                      <a:pt x="19" y="34"/>
                      <a:pt x="34" y="44"/>
                      <a:pt x="47" y="42"/>
                    </a:cubicBezTo>
                    <a:cubicBezTo>
                      <a:pt x="48" y="36"/>
                      <a:pt x="46" y="29"/>
                      <a:pt x="42" y="23"/>
                    </a:cubicBezTo>
                    <a:cubicBezTo>
                      <a:pt x="38" y="18"/>
                      <a:pt x="19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45"/>
              <p:cNvSpPr/>
              <p:nvPr/>
            </p:nvSpPr>
            <p:spPr>
              <a:xfrm>
                <a:off x="4867584" y="3907740"/>
                <a:ext cx="35349" cy="3534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61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63" y="58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45"/>
              <p:cNvSpPr/>
              <p:nvPr/>
            </p:nvSpPr>
            <p:spPr>
              <a:xfrm>
                <a:off x="4910789" y="3729873"/>
                <a:ext cx="32543" cy="44887"/>
              </a:xfrm>
              <a:custGeom>
                <a:avLst/>
                <a:gdLst/>
                <a:ahLst/>
                <a:cxnLst/>
                <a:rect l="l" t="t" r="r" b="b"/>
                <a:pathLst>
                  <a:path w="58" h="80" extrusionOk="0">
                    <a:moveTo>
                      <a:pt x="42" y="80"/>
                    </a:moveTo>
                    <a:lnTo>
                      <a:pt x="0" y="10"/>
                    </a:lnTo>
                    <a:lnTo>
                      <a:pt x="16" y="0"/>
                    </a:lnTo>
                    <a:lnTo>
                      <a:pt x="58" y="7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45"/>
              <p:cNvSpPr/>
              <p:nvPr/>
            </p:nvSpPr>
            <p:spPr>
              <a:xfrm>
                <a:off x="4857485" y="3681619"/>
                <a:ext cx="67893" cy="67893"/>
              </a:xfrm>
              <a:custGeom>
                <a:avLst/>
                <a:gdLst/>
                <a:ahLst/>
                <a:cxnLst/>
                <a:rect l="l" t="t" r="r" b="b"/>
                <a:pathLst>
                  <a:path w="52" h="52" extrusionOk="0">
                    <a:moveTo>
                      <a:pt x="50" y="48"/>
                    </a:moveTo>
                    <a:cubicBezTo>
                      <a:pt x="52" y="41"/>
                      <a:pt x="50" y="33"/>
                      <a:pt x="45" y="26"/>
                    </a:cubicBezTo>
                    <a:cubicBezTo>
                      <a:pt x="40" y="20"/>
                      <a:pt x="11" y="0"/>
                      <a:pt x="6" y="10"/>
                    </a:cubicBezTo>
                    <a:cubicBezTo>
                      <a:pt x="0" y="22"/>
                      <a:pt x="28" y="52"/>
                      <a:pt x="50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45"/>
              <p:cNvSpPr/>
              <p:nvPr/>
            </p:nvSpPr>
            <p:spPr>
              <a:xfrm>
                <a:off x="4859729" y="368835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4" y="46"/>
                    </a:moveTo>
                    <a:cubicBezTo>
                      <a:pt x="30" y="46"/>
                      <a:pt x="16" y="36"/>
                      <a:pt x="8" y="25"/>
                    </a:cubicBezTo>
                    <a:cubicBezTo>
                      <a:pt x="2" y="17"/>
                      <a:pt x="0" y="9"/>
                      <a:pt x="2" y="5"/>
                    </a:cubicBezTo>
                    <a:cubicBezTo>
                      <a:pt x="3" y="3"/>
                      <a:pt x="5" y="1"/>
                      <a:pt x="9" y="0"/>
                    </a:cubicBezTo>
                    <a:cubicBezTo>
                      <a:pt x="20" y="0"/>
                      <a:pt x="40" y="14"/>
                      <a:pt x="45" y="20"/>
                    </a:cubicBezTo>
                    <a:cubicBezTo>
                      <a:pt x="50" y="27"/>
                      <a:pt x="52" y="35"/>
                      <a:pt x="50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7" y="46"/>
                      <a:pt x="45" y="46"/>
                      <a:pt x="44" y="46"/>
                    </a:cubicBezTo>
                    <a:close/>
                    <a:moveTo>
                      <a:pt x="10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4" y="10"/>
                      <a:pt x="6" y="16"/>
                      <a:pt x="11" y="22"/>
                    </a:cubicBezTo>
                    <a:cubicBezTo>
                      <a:pt x="19" y="33"/>
                      <a:pt x="34" y="43"/>
                      <a:pt x="46" y="42"/>
                    </a:cubicBezTo>
                    <a:cubicBezTo>
                      <a:pt x="47" y="35"/>
                      <a:pt x="46" y="28"/>
                      <a:pt x="41" y="23"/>
                    </a:cubicBezTo>
                    <a:cubicBezTo>
                      <a:pt x="38" y="18"/>
                      <a:pt x="19" y="4"/>
                      <a:pt x="10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45"/>
              <p:cNvSpPr/>
              <p:nvPr/>
            </p:nvSpPr>
            <p:spPr>
              <a:xfrm>
                <a:off x="4887223" y="3710796"/>
                <a:ext cx="36471" cy="34788"/>
              </a:xfrm>
              <a:custGeom>
                <a:avLst/>
                <a:gdLst/>
                <a:ahLst/>
                <a:cxnLst/>
                <a:rect l="l" t="t" r="r" b="b"/>
                <a:pathLst>
                  <a:path w="65" h="62" extrusionOk="0">
                    <a:moveTo>
                      <a:pt x="61" y="62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65" y="60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45"/>
              <p:cNvSpPr/>
              <p:nvPr/>
            </p:nvSpPr>
            <p:spPr>
              <a:xfrm>
                <a:off x="4923694" y="3608677"/>
                <a:ext cx="33105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77" extrusionOk="0">
                    <a:moveTo>
                      <a:pt x="42" y="77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59" y="68"/>
                    </a:lnTo>
                    <a:lnTo>
                      <a:pt x="42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45"/>
              <p:cNvSpPr/>
              <p:nvPr/>
            </p:nvSpPr>
            <p:spPr>
              <a:xfrm>
                <a:off x="4870390" y="3559300"/>
                <a:ext cx="66770" cy="6901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50" y="49"/>
                    </a:moveTo>
                    <a:cubicBezTo>
                      <a:pt x="51" y="41"/>
                      <a:pt x="50" y="33"/>
                      <a:pt x="45" y="27"/>
                    </a:cubicBezTo>
                    <a:cubicBezTo>
                      <a:pt x="40" y="20"/>
                      <a:pt x="11" y="0"/>
                      <a:pt x="6" y="11"/>
                    </a:cubicBezTo>
                    <a:cubicBezTo>
                      <a:pt x="0" y="22"/>
                      <a:pt x="27" y="53"/>
                      <a:pt x="50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45"/>
              <p:cNvSpPr/>
              <p:nvPr/>
            </p:nvSpPr>
            <p:spPr>
              <a:xfrm>
                <a:off x="4871512" y="3565472"/>
                <a:ext cx="67893" cy="60037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45" y="46"/>
                    </a:moveTo>
                    <a:cubicBezTo>
                      <a:pt x="31" y="46"/>
                      <a:pt x="17" y="36"/>
                      <a:pt x="8" y="25"/>
                    </a:cubicBezTo>
                    <a:cubicBezTo>
                      <a:pt x="2" y="17"/>
                      <a:pt x="0" y="10"/>
                      <a:pt x="3" y="5"/>
                    </a:cubicBezTo>
                    <a:cubicBezTo>
                      <a:pt x="4" y="3"/>
                      <a:pt x="6" y="1"/>
                      <a:pt x="9" y="1"/>
                    </a:cubicBezTo>
                    <a:cubicBezTo>
                      <a:pt x="20" y="0"/>
                      <a:pt x="41" y="15"/>
                      <a:pt x="45" y="21"/>
                    </a:cubicBezTo>
                    <a:cubicBezTo>
                      <a:pt x="50" y="27"/>
                      <a:pt x="52" y="36"/>
                      <a:pt x="51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8" y="46"/>
                      <a:pt x="46" y="46"/>
                      <a:pt x="45" y="46"/>
                    </a:cubicBez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5" y="10"/>
                      <a:pt x="7" y="16"/>
                      <a:pt x="12" y="22"/>
                    </a:cubicBezTo>
                    <a:cubicBezTo>
                      <a:pt x="20" y="33"/>
                      <a:pt x="34" y="43"/>
                      <a:pt x="47" y="42"/>
                    </a:cubicBezTo>
                    <a:cubicBezTo>
                      <a:pt x="48" y="35"/>
                      <a:pt x="46" y="28"/>
                      <a:pt x="42" y="23"/>
                    </a:cubicBezTo>
                    <a:cubicBezTo>
                      <a:pt x="38" y="18"/>
                      <a:pt x="20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45"/>
              <p:cNvSpPr/>
              <p:nvPr/>
            </p:nvSpPr>
            <p:spPr>
              <a:xfrm>
                <a:off x="4900689" y="3589038"/>
                <a:ext cx="36471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" extrusionOk="0">
                    <a:moveTo>
                      <a:pt x="60" y="61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5" y="58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45"/>
              <p:cNvSpPr/>
              <p:nvPr/>
            </p:nvSpPr>
            <p:spPr>
              <a:xfrm>
                <a:off x="4908544" y="3995271"/>
                <a:ext cx="37593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2" extrusionOk="0">
                    <a:moveTo>
                      <a:pt x="13" y="72"/>
                    </a:moveTo>
                    <a:lnTo>
                      <a:pt x="0" y="60"/>
                    </a:lnTo>
                    <a:lnTo>
                      <a:pt x="55" y="0"/>
                    </a:lnTo>
                    <a:lnTo>
                      <a:pt x="67" y="14"/>
                    </a:lnTo>
                    <a:lnTo>
                      <a:pt x="13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45"/>
              <p:cNvSpPr/>
              <p:nvPr/>
            </p:nvSpPr>
            <p:spPr>
              <a:xfrm>
                <a:off x="4933232" y="3957116"/>
                <a:ext cx="71820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20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5" y="24"/>
                      <a:pt x="22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45"/>
              <p:cNvSpPr/>
              <p:nvPr/>
            </p:nvSpPr>
            <p:spPr>
              <a:xfrm>
                <a:off x="4930427" y="3961044"/>
                <a:ext cx="74626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7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50" y="3"/>
                    </a:cubicBezTo>
                    <a:cubicBezTo>
                      <a:pt x="53" y="4"/>
                      <a:pt x="55" y="6"/>
                      <a:pt x="55" y="8"/>
                    </a:cubicBezTo>
                    <a:cubicBezTo>
                      <a:pt x="57" y="13"/>
                      <a:pt x="53" y="20"/>
                      <a:pt x="46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3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9"/>
                      <a:pt x="51" y="7"/>
                      <a:pt x="49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45"/>
              <p:cNvSpPr/>
              <p:nvPr/>
            </p:nvSpPr>
            <p:spPr>
              <a:xfrm>
                <a:off x="4933232" y="3981805"/>
                <a:ext cx="42643" cy="29177"/>
              </a:xfrm>
              <a:custGeom>
                <a:avLst/>
                <a:gdLst/>
                <a:ahLst/>
                <a:cxnLst/>
                <a:rect l="l" t="t" r="r" b="b"/>
                <a:pathLst>
                  <a:path w="76" h="52" extrusionOk="0">
                    <a:moveTo>
                      <a:pt x="2" y="52"/>
                    </a:moveTo>
                    <a:lnTo>
                      <a:pt x="0" y="47"/>
                    </a:lnTo>
                    <a:lnTo>
                      <a:pt x="74" y="0"/>
                    </a:lnTo>
                    <a:lnTo>
                      <a:pt x="76" y="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45"/>
              <p:cNvSpPr/>
              <p:nvPr/>
            </p:nvSpPr>
            <p:spPr>
              <a:xfrm>
                <a:off x="4927621" y="3797765"/>
                <a:ext cx="39276" cy="409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73" extrusionOk="0">
                    <a:moveTo>
                      <a:pt x="14" y="73"/>
                    </a:moveTo>
                    <a:lnTo>
                      <a:pt x="0" y="61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45"/>
              <p:cNvSpPr/>
              <p:nvPr/>
            </p:nvSpPr>
            <p:spPr>
              <a:xfrm>
                <a:off x="4953993" y="3760172"/>
                <a:ext cx="70137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3" y="24"/>
                      <a:pt x="9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45"/>
              <p:cNvSpPr/>
              <p:nvPr/>
            </p:nvSpPr>
            <p:spPr>
              <a:xfrm>
                <a:off x="4951187" y="3764100"/>
                <a:ext cx="72942" cy="52182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12" y="40"/>
                    </a:moveTo>
                    <a:cubicBezTo>
                      <a:pt x="8" y="40"/>
                      <a:pt x="4" y="40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6"/>
                    </a:cubicBezTo>
                    <a:cubicBezTo>
                      <a:pt x="37" y="34"/>
                      <a:pt x="24" y="40"/>
                      <a:pt x="12" y="40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3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3"/>
                      <a:pt x="13" y="18"/>
                    </a:cubicBezTo>
                    <a:cubicBezTo>
                      <a:pt x="8" y="22"/>
                      <a:pt x="4" y="28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45"/>
              <p:cNvSpPr/>
              <p:nvPr/>
            </p:nvSpPr>
            <p:spPr>
              <a:xfrm>
                <a:off x="4952870" y="3784860"/>
                <a:ext cx="44327" cy="27494"/>
              </a:xfrm>
              <a:custGeom>
                <a:avLst/>
                <a:gdLst/>
                <a:ahLst/>
                <a:cxnLst/>
                <a:rect l="l" t="t" r="r" b="b"/>
                <a:pathLst>
                  <a:path w="79" h="49" extrusionOk="0">
                    <a:moveTo>
                      <a:pt x="2" y="49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3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45"/>
              <p:cNvSpPr/>
              <p:nvPr/>
            </p:nvSpPr>
            <p:spPr>
              <a:xfrm>
                <a:off x="4937160" y="3711918"/>
                <a:ext cx="3871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69" h="72" extrusionOk="0">
                    <a:moveTo>
                      <a:pt x="14" y="72"/>
                    </a:moveTo>
                    <a:lnTo>
                      <a:pt x="0" y="58"/>
                    </a:lnTo>
                    <a:lnTo>
                      <a:pt x="55" y="0"/>
                    </a:lnTo>
                    <a:lnTo>
                      <a:pt x="69" y="1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45"/>
              <p:cNvSpPr/>
              <p:nvPr/>
            </p:nvSpPr>
            <p:spPr>
              <a:xfrm>
                <a:off x="4962970" y="367376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39"/>
                    </a:moveTo>
                    <a:cubicBezTo>
                      <a:pt x="0" y="31"/>
                      <a:pt x="3" y="24"/>
                      <a:pt x="9" y="19"/>
                    </a:cubicBezTo>
                    <a:cubicBezTo>
                      <a:pt x="15" y="13"/>
                      <a:pt x="48" y="0"/>
                      <a:pt x="51" y="11"/>
                    </a:cubicBezTo>
                    <a:cubicBezTo>
                      <a:pt x="54" y="23"/>
                      <a:pt x="21" y="48"/>
                      <a:pt x="0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45"/>
              <p:cNvSpPr/>
              <p:nvPr/>
            </p:nvSpPr>
            <p:spPr>
              <a:xfrm>
                <a:off x="4960726" y="3676569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9"/>
                      <a:pt x="4" y="21"/>
                      <a:pt x="10" y="15"/>
                    </a:cubicBezTo>
                    <a:cubicBezTo>
                      <a:pt x="15" y="10"/>
                      <a:pt x="39" y="0"/>
                      <a:pt x="49" y="3"/>
                    </a:cubicBezTo>
                    <a:cubicBezTo>
                      <a:pt x="53" y="4"/>
                      <a:pt x="54" y="7"/>
                      <a:pt x="55" y="9"/>
                    </a:cubicBezTo>
                    <a:cubicBezTo>
                      <a:pt x="56" y="14"/>
                      <a:pt x="52" y="21"/>
                      <a:pt x="45" y="27"/>
                    </a:cubicBezTo>
                    <a:cubicBezTo>
                      <a:pt x="36" y="35"/>
                      <a:pt x="24" y="41"/>
                      <a:pt x="12" y="41"/>
                    </a:cubicBezTo>
                    <a:close/>
                    <a:moveTo>
                      <a:pt x="4" y="36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9"/>
                      <a:pt x="52" y="13"/>
                      <a:pt x="51" y="10"/>
                    </a:cubicBezTo>
                    <a:cubicBezTo>
                      <a:pt x="51" y="9"/>
                      <a:pt x="50" y="8"/>
                      <a:pt x="48" y="7"/>
                    </a:cubicBezTo>
                    <a:cubicBezTo>
                      <a:pt x="39" y="5"/>
                      <a:pt x="17" y="14"/>
                      <a:pt x="13" y="18"/>
                    </a:cubicBezTo>
                    <a:cubicBezTo>
                      <a:pt x="7" y="23"/>
                      <a:pt x="4" y="29"/>
                      <a:pt x="4" y="3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45"/>
              <p:cNvSpPr/>
              <p:nvPr/>
            </p:nvSpPr>
            <p:spPr>
              <a:xfrm>
                <a:off x="4961848" y="3697330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7" y="0"/>
                    </a:lnTo>
                    <a:lnTo>
                      <a:pt x="79" y="5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45"/>
              <p:cNvSpPr/>
              <p:nvPr/>
            </p:nvSpPr>
            <p:spPr>
              <a:xfrm>
                <a:off x="4950065" y="3583988"/>
                <a:ext cx="39276" cy="403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72" extrusionOk="0">
                    <a:moveTo>
                      <a:pt x="14" y="72"/>
                    </a:moveTo>
                    <a:lnTo>
                      <a:pt x="0" y="60"/>
                    </a:lnTo>
                    <a:lnTo>
                      <a:pt x="56" y="0"/>
                    </a:lnTo>
                    <a:lnTo>
                      <a:pt x="70" y="14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45"/>
              <p:cNvSpPr/>
              <p:nvPr/>
            </p:nvSpPr>
            <p:spPr>
              <a:xfrm>
                <a:off x="4975875" y="3545834"/>
                <a:ext cx="70698" cy="62843"/>
              </a:xfrm>
              <a:custGeom>
                <a:avLst/>
                <a:gdLst/>
                <a:ahLst/>
                <a:cxnLst/>
                <a:rect l="l" t="t" r="r" b="b"/>
                <a:pathLst>
                  <a:path w="54" h="48" extrusionOk="0">
                    <a:moveTo>
                      <a:pt x="0" y="40"/>
                    </a:moveTo>
                    <a:cubicBezTo>
                      <a:pt x="0" y="32"/>
                      <a:pt x="4" y="25"/>
                      <a:pt x="10" y="19"/>
                    </a:cubicBezTo>
                    <a:cubicBezTo>
                      <a:pt x="16" y="14"/>
                      <a:pt x="48" y="0"/>
                      <a:pt x="51" y="12"/>
                    </a:cubicBezTo>
                    <a:cubicBezTo>
                      <a:pt x="54" y="24"/>
                      <a:pt x="21" y="48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45"/>
              <p:cNvSpPr/>
              <p:nvPr/>
            </p:nvSpPr>
            <p:spPr>
              <a:xfrm>
                <a:off x="4973631" y="3549762"/>
                <a:ext cx="72942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2" y="41"/>
                    </a:moveTo>
                    <a:cubicBezTo>
                      <a:pt x="8" y="41"/>
                      <a:pt x="5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4" y="20"/>
                      <a:pt x="10" y="15"/>
                    </a:cubicBezTo>
                    <a:cubicBezTo>
                      <a:pt x="16" y="10"/>
                      <a:pt x="39" y="0"/>
                      <a:pt x="49" y="3"/>
                    </a:cubicBezTo>
                    <a:cubicBezTo>
                      <a:pt x="53" y="4"/>
                      <a:pt x="54" y="6"/>
                      <a:pt x="55" y="8"/>
                    </a:cubicBezTo>
                    <a:cubicBezTo>
                      <a:pt x="56" y="13"/>
                      <a:pt x="53" y="20"/>
                      <a:pt x="45" y="27"/>
                    </a:cubicBezTo>
                    <a:cubicBezTo>
                      <a:pt x="37" y="34"/>
                      <a:pt x="24" y="41"/>
                      <a:pt x="12" y="41"/>
                    </a:cubicBezTo>
                    <a:close/>
                    <a:moveTo>
                      <a:pt x="4" y="35"/>
                    </a:moveTo>
                    <a:cubicBezTo>
                      <a:pt x="16" y="39"/>
                      <a:pt x="32" y="33"/>
                      <a:pt x="43" y="24"/>
                    </a:cubicBezTo>
                    <a:cubicBezTo>
                      <a:pt x="49" y="18"/>
                      <a:pt x="52" y="13"/>
                      <a:pt x="51" y="9"/>
                    </a:cubicBezTo>
                    <a:cubicBezTo>
                      <a:pt x="51" y="8"/>
                      <a:pt x="50" y="7"/>
                      <a:pt x="48" y="7"/>
                    </a:cubicBezTo>
                    <a:cubicBezTo>
                      <a:pt x="40" y="4"/>
                      <a:pt x="18" y="14"/>
                      <a:pt x="13" y="18"/>
                    </a:cubicBezTo>
                    <a:cubicBezTo>
                      <a:pt x="8" y="22"/>
                      <a:pt x="5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45"/>
              <p:cNvSpPr/>
              <p:nvPr/>
            </p:nvSpPr>
            <p:spPr>
              <a:xfrm>
                <a:off x="4974753" y="3571083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6"/>
                    </a:lnTo>
                    <a:lnTo>
                      <a:pt x="77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45"/>
              <p:cNvSpPr/>
              <p:nvPr/>
            </p:nvSpPr>
            <p:spPr>
              <a:xfrm>
                <a:off x="4961848" y="3487480"/>
                <a:ext cx="70137" cy="63965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0" y="40"/>
                    </a:moveTo>
                    <a:cubicBezTo>
                      <a:pt x="0" y="32"/>
                      <a:pt x="3" y="25"/>
                      <a:pt x="9" y="20"/>
                    </a:cubicBezTo>
                    <a:cubicBezTo>
                      <a:pt x="15" y="14"/>
                      <a:pt x="47" y="0"/>
                      <a:pt x="50" y="12"/>
                    </a:cubicBezTo>
                    <a:cubicBezTo>
                      <a:pt x="54" y="24"/>
                      <a:pt x="21" y="49"/>
                      <a:pt x="0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45"/>
              <p:cNvSpPr/>
              <p:nvPr/>
            </p:nvSpPr>
            <p:spPr>
              <a:xfrm>
                <a:off x="4959043" y="3491408"/>
                <a:ext cx="72942" cy="53304"/>
              </a:xfrm>
              <a:custGeom>
                <a:avLst/>
                <a:gdLst/>
                <a:ahLst/>
                <a:cxnLst/>
                <a:rect l="l" t="t" r="r" b="b"/>
                <a:pathLst>
                  <a:path w="56" h="41" extrusionOk="0">
                    <a:moveTo>
                      <a:pt x="11" y="41"/>
                    </a:moveTo>
                    <a:cubicBezTo>
                      <a:pt x="8" y="41"/>
                      <a:pt x="4" y="40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28"/>
                      <a:pt x="3" y="20"/>
                      <a:pt x="10" y="15"/>
                    </a:cubicBezTo>
                    <a:cubicBezTo>
                      <a:pt x="15" y="10"/>
                      <a:pt x="38" y="0"/>
                      <a:pt x="49" y="3"/>
                    </a:cubicBezTo>
                    <a:cubicBezTo>
                      <a:pt x="53" y="4"/>
                      <a:pt x="54" y="7"/>
                      <a:pt x="54" y="8"/>
                    </a:cubicBezTo>
                    <a:cubicBezTo>
                      <a:pt x="56" y="13"/>
                      <a:pt x="52" y="20"/>
                      <a:pt x="45" y="27"/>
                    </a:cubicBezTo>
                    <a:cubicBezTo>
                      <a:pt x="36" y="34"/>
                      <a:pt x="23" y="41"/>
                      <a:pt x="11" y="41"/>
                    </a:cubicBezTo>
                    <a:close/>
                    <a:moveTo>
                      <a:pt x="4" y="35"/>
                    </a:moveTo>
                    <a:cubicBezTo>
                      <a:pt x="16" y="40"/>
                      <a:pt x="32" y="33"/>
                      <a:pt x="42" y="24"/>
                    </a:cubicBezTo>
                    <a:cubicBezTo>
                      <a:pt x="48" y="18"/>
                      <a:pt x="52" y="13"/>
                      <a:pt x="51" y="9"/>
                    </a:cubicBezTo>
                    <a:cubicBezTo>
                      <a:pt x="50" y="9"/>
                      <a:pt x="50" y="7"/>
                      <a:pt x="48" y="7"/>
                    </a:cubicBezTo>
                    <a:cubicBezTo>
                      <a:pt x="39" y="4"/>
                      <a:pt x="17" y="14"/>
                      <a:pt x="12" y="18"/>
                    </a:cubicBezTo>
                    <a:cubicBezTo>
                      <a:pt x="7" y="22"/>
                      <a:pt x="4" y="29"/>
                      <a:pt x="4" y="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45"/>
              <p:cNvSpPr/>
              <p:nvPr/>
            </p:nvSpPr>
            <p:spPr>
              <a:xfrm>
                <a:off x="4960726" y="3512168"/>
                <a:ext cx="44327" cy="286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" extrusionOk="0">
                    <a:moveTo>
                      <a:pt x="2" y="51"/>
                    </a:moveTo>
                    <a:lnTo>
                      <a:pt x="0" y="47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45"/>
              <p:cNvSpPr/>
              <p:nvPr/>
            </p:nvSpPr>
            <p:spPr>
              <a:xfrm>
                <a:off x="4918644" y="3468964"/>
                <a:ext cx="58915" cy="718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34" y="55"/>
                    </a:moveTo>
                    <a:cubicBezTo>
                      <a:pt x="26" y="54"/>
                      <a:pt x="19" y="50"/>
                      <a:pt x="15" y="44"/>
                    </a:cubicBezTo>
                    <a:cubicBezTo>
                      <a:pt x="10" y="37"/>
                      <a:pt x="0" y="4"/>
                      <a:pt x="11" y="2"/>
                    </a:cubicBezTo>
                    <a:cubicBezTo>
                      <a:pt x="24" y="0"/>
                      <a:pt x="45" y="35"/>
                      <a:pt x="34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45"/>
              <p:cNvSpPr/>
              <p:nvPr/>
            </p:nvSpPr>
            <p:spPr>
              <a:xfrm>
                <a:off x="4919766" y="3467842"/>
                <a:ext cx="54987" cy="75748"/>
              </a:xfrm>
              <a:custGeom>
                <a:avLst/>
                <a:gdLst/>
                <a:ahLst/>
                <a:cxnLst/>
                <a:rect l="l" t="t" r="r" b="b"/>
                <a:pathLst>
                  <a:path w="42" h="58" extrusionOk="0">
                    <a:moveTo>
                      <a:pt x="34" y="58"/>
                    </a:moveTo>
                    <a:cubicBezTo>
                      <a:pt x="33" y="58"/>
                      <a:pt x="33" y="58"/>
                      <a:pt x="33" y="58"/>
                    </a:cubicBezTo>
                    <a:cubicBezTo>
                      <a:pt x="24" y="57"/>
                      <a:pt x="17" y="53"/>
                      <a:pt x="12" y="46"/>
                    </a:cubicBezTo>
                    <a:cubicBezTo>
                      <a:pt x="8" y="40"/>
                      <a:pt x="0" y="16"/>
                      <a:pt x="4" y="6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5" y="0"/>
                      <a:pt x="22" y="4"/>
                      <a:pt x="27" y="12"/>
                    </a:cubicBezTo>
                    <a:cubicBezTo>
                      <a:pt x="36" y="24"/>
                      <a:pt x="42" y="44"/>
                      <a:pt x="35" y="57"/>
                    </a:cubicBezTo>
                    <a:lnTo>
                      <a:pt x="34" y="58"/>
                    </a:ln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7"/>
                    </a:cubicBezTo>
                    <a:cubicBezTo>
                      <a:pt x="4" y="15"/>
                      <a:pt x="12" y="38"/>
                      <a:pt x="15" y="44"/>
                    </a:cubicBezTo>
                    <a:cubicBezTo>
                      <a:pt x="19" y="49"/>
                      <a:pt x="25" y="53"/>
                      <a:pt x="32" y="54"/>
                    </a:cubicBezTo>
                    <a:cubicBezTo>
                      <a:pt x="37" y="42"/>
                      <a:pt x="32" y="26"/>
                      <a:pt x="24" y="14"/>
                    </a:cubicBezTo>
                    <a:cubicBezTo>
                      <a:pt x="20" y="8"/>
                      <a:pt x="15" y="5"/>
                      <a:pt x="11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45"/>
              <p:cNvSpPr/>
              <p:nvPr/>
            </p:nvSpPr>
            <p:spPr>
              <a:xfrm>
                <a:off x="4939404" y="3495335"/>
                <a:ext cx="24688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44" h="83" extrusionOk="0">
                    <a:moveTo>
                      <a:pt x="40" y="83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44" y="81"/>
                    </a:lnTo>
                    <a:lnTo>
                      <a:pt x="40" y="8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45"/>
              <p:cNvSpPr/>
              <p:nvPr/>
            </p:nvSpPr>
            <p:spPr>
              <a:xfrm>
                <a:off x="4877123" y="3274825"/>
                <a:ext cx="10200" cy="833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45"/>
              <p:cNvSpPr/>
              <p:nvPr/>
            </p:nvSpPr>
            <p:spPr>
              <a:xfrm>
                <a:off x="4850752" y="3944211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45"/>
              <p:cNvSpPr/>
              <p:nvPr/>
            </p:nvSpPr>
            <p:spPr>
              <a:xfrm>
                <a:off x="4796326" y="389988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45"/>
              <p:cNvSpPr/>
              <p:nvPr/>
            </p:nvSpPr>
            <p:spPr>
              <a:xfrm>
                <a:off x="4796326" y="3904935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45"/>
              <p:cNvSpPr/>
              <p:nvPr/>
            </p:nvSpPr>
            <p:spPr>
              <a:xfrm>
                <a:off x="4826063" y="3927379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45"/>
              <p:cNvSpPr/>
              <p:nvPr/>
            </p:nvSpPr>
            <p:spPr>
              <a:xfrm>
                <a:off x="4850752" y="3787666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45"/>
              <p:cNvSpPr/>
              <p:nvPr/>
            </p:nvSpPr>
            <p:spPr>
              <a:xfrm>
                <a:off x="4796326" y="3743339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45"/>
              <p:cNvSpPr/>
              <p:nvPr/>
            </p:nvSpPr>
            <p:spPr>
              <a:xfrm>
                <a:off x="4796326" y="3748389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45"/>
              <p:cNvSpPr/>
              <p:nvPr/>
            </p:nvSpPr>
            <p:spPr>
              <a:xfrm>
                <a:off x="4826063" y="3770833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45"/>
              <p:cNvSpPr/>
              <p:nvPr/>
            </p:nvSpPr>
            <p:spPr>
              <a:xfrm>
                <a:off x="4850752" y="3603627"/>
                <a:ext cx="36471" cy="41521"/>
              </a:xfrm>
              <a:custGeom>
                <a:avLst/>
                <a:gdLst/>
                <a:ahLst/>
                <a:cxnLst/>
                <a:rect l="l" t="t" r="r" b="b"/>
                <a:pathLst>
                  <a:path w="65" h="74" extrusionOk="0">
                    <a:moveTo>
                      <a:pt x="51" y="74"/>
                    </a:moveTo>
                    <a:lnTo>
                      <a:pt x="0" y="11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45"/>
              <p:cNvSpPr/>
              <p:nvPr/>
            </p:nvSpPr>
            <p:spPr>
              <a:xfrm>
                <a:off x="4796326" y="3559300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45"/>
              <p:cNvSpPr/>
              <p:nvPr/>
            </p:nvSpPr>
            <p:spPr>
              <a:xfrm>
                <a:off x="4796326" y="3564350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45"/>
              <p:cNvSpPr/>
              <p:nvPr/>
            </p:nvSpPr>
            <p:spPr>
              <a:xfrm>
                <a:off x="4826063" y="3586794"/>
                <a:ext cx="39276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" extrusionOk="0">
                    <a:moveTo>
                      <a:pt x="65" y="55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0" y="53"/>
                    </a:lnTo>
                    <a:lnTo>
                      <a:pt x="65" y="5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45"/>
              <p:cNvSpPr/>
              <p:nvPr/>
            </p:nvSpPr>
            <p:spPr>
              <a:xfrm>
                <a:off x="4850752" y="348074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45"/>
              <p:cNvSpPr/>
              <p:nvPr/>
            </p:nvSpPr>
            <p:spPr>
              <a:xfrm>
                <a:off x="4796326" y="3436420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5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2" name="Google Shape;2292;p45"/>
              <p:cNvSpPr/>
              <p:nvPr/>
            </p:nvSpPr>
            <p:spPr>
              <a:xfrm>
                <a:off x="4826063" y="3465036"/>
                <a:ext cx="39276" cy="30299"/>
              </a:xfrm>
              <a:custGeom>
                <a:avLst/>
                <a:gdLst/>
                <a:ahLst/>
                <a:cxnLst/>
                <a:rect l="l" t="t" r="r" b="b"/>
                <a:pathLst>
                  <a:path w="70" h="54" extrusionOk="0">
                    <a:moveTo>
                      <a:pt x="65" y="5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0" y="51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3" name="Google Shape;2293;p45"/>
              <p:cNvSpPr/>
              <p:nvPr/>
            </p:nvSpPr>
            <p:spPr>
              <a:xfrm>
                <a:off x="4850752" y="3357867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51" y="75"/>
                    </a:moveTo>
                    <a:lnTo>
                      <a:pt x="0" y="12"/>
                    </a:lnTo>
                    <a:lnTo>
                      <a:pt x="16" y="0"/>
                    </a:lnTo>
                    <a:lnTo>
                      <a:pt x="65" y="63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45"/>
              <p:cNvSpPr/>
              <p:nvPr/>
            </p:nvSpPr>
            <p:spPr>
              <a:xfrm>
                <a:off x="4796326" y="3313541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52" y="44"/>
                    </a:moveTo>
                    <a:cubicBezTo>
                      <a:pt x="53" y="37"/>
                      <a:pt x="50" y="29"/>
                      <a:pt x="45" y="23"/>
                    </a:cubicBezTo>
                    <a:cubicBezTo>
                      <a:pt x="39" y="17"/>
                      <a:pt x="8" y="0"/>
                      <a:pt x="4" y="11"/>
                    </a:cubicBezTo>
                    <a:cubicBezTo>
                      <a:pt x="0" y="23"/>
                      <a:pt x="30" y="51"/>
                      <a:pt x="5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5" name="Google Shape;2295;p45"/>
              <p:cNvSpPr/>
              <p:nvPr/>
            </p:nvSpPr>
            <p:spPr>
              <a:xfrm>
                <a:off x="4796326" y="3319152"/>
                <a:ext cx="7125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45" y="43"/>
                    </a:moveTo>
                    <a:cubicBezTo>
                      <a:pt x="32" y="43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3" y="5"/>
                      <a:pt x="5" y="2"/>
                      <a:pt x="8" y="2"/>
                    </a:cubicBezTo>
                    <a:cubicBezTo>
                      <a:pt x="19" y="0"/>
                      <a:pt x="41" y="12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0" y="43"/>
                      <a:pt x="48" y="43"/>
                      <a:pt x="45" y="43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1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5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6" name="Google Shape;2296;p45"/>
              <p:cNvSpPr/>
              <p:nvPr/>
            </p:nvSpPr>
            <p:spPr>
              <a:xfrm>
                <a:off x="4826063" y="3341034"/>
                <a:ext cx="39276" cy="31421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65" y="56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0" y="54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7" name="Google Shape;2297;p45"/>
              <p:cNvSpPr/>
              <p:nvPr/>
            </p:nvSpPr>
            <p:spPr>
              <a:xfrm>
                <a:off x="4878245" y="3991343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8" name="Google Shape;2298;p45"/>
              <p:cNvSpPr/>
              <p:nvPr/>
            </p:nvSpPr>
            <p:spPr>
              <a:xfrm>
                <a:off x="4900689" y="3948139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9" name="Google Shape;2299;p45"/>
              <p:cNvSpPr/>
              <p:nvPr/>
            </p:nvSpPr>
            <p:spPr>
              <a:xfrm>
                <a:off x="4897883" y="3953189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0" name="Google Shape;2300;p45"/>
              <p:cNvSpPr/>
              <p:nvPr/>
            </p:nvSpPr>
            <p:spPr>
              <a:xfrm>
                <a:off x="4900689" y="3973949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p45"/>
              <p:cNvSpPr/>
              <p:nvPr/>
            </p:nvSpPr>
            <p:spPr>
              <a:xfrm>
                <a:off x="4878245" y="3741656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6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2" name="Google Shape;2302;p45"/>
              <p:cNvSpPr/>
              <p:nvPr/>
            </p:nvSpPr>
            <p:spPr>
              <a:xfrm>
                <a:off x="4900689" y="3699013"/>
                <a:ext cx="69015" cy="66209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6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45"/>
              <p:cNvSpPr/>
              <p:nvPr/>
            </p:nvSpPr>
            <p:spPr>
              <a:xfrm>
                <a:off x="4897883" y="3704063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1"/>
                      <a:pt x="52" y="18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1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0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45"/>
              <p:cNvSpPr/>
              <p:nvPr/>
            </p:nvSpPr>
            <p:spPr>
              <a:xfrm>
                <a:off x="4900689" y="3724823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5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45"/>
              <p:cNvSpPr/>
              <p:nvPr/>
            </p:nvSpPr>
            <p:spPr>
              <a:xfrm>
                <a:off x="4878245" y="3619337"/>
                <a:ext cx="36471" cy="43205"/>
              </a:xfrm>
              <a:custGeom>
                <a:avLst/>
                <a:gdLst/>
                <a:ahLst/>
                <a:cxnLst/>
                <a:rect l="l" t="t" r="r" b="b"/>
                <a:pathLst>
                  <a:path w="65" h="77" extrusionOk="0">
                    <a:moveTo>
                      <a:pt x="14" y="77"/>
                    </a:moveTo>
                    <a:lnTo>
                      <a:pt x="0" y="65"/>
                    </a:lnTo>
                    <a:lnTo>
                      <a:pt x="49" y="0"/>
                    </a:lnTo>
                    <a:lnTo>
                      <a:pt x="65" y="11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45"/>
              <p:cNvSpPr/>
              <p:nvPr/>
            </p:nvSpPr>
            <p:spPr>
              <a:xfrm>
                <a:off x="4900689" y="3576133"/>
                <a:ext cx="6901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7" name="Google Shape;2307;p45"/>
              <p:cNvSpPr/>
              <p:nvPr/>
            </p:nvSpPr>
            <p:spPr>
              <a:xfrm>
                <a:off x="4897883" y="3580061"/>
                <a:ext cx="71820" cy="5723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2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4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8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8" name="Google Shape;2308;p45"/>
              <p:cNvSpPr/>
              <p:nvPr/>
            </p:nvSpPr>
            <p:spPr>
              <a:xfrm>
                <a:off x="4900689" y="3601944"/>
                <a:ext cx="41521" cy="33105"/>
              </a:xfrm>
              <a:custGeom>
                <a:avLst/>
                <a:gdLst/>
                <a:ahLst/>
                <a:cxnLst/>
                <a:rect l="l" t="t" r="r" b="b"/>
                <a:pathLst>
                  <a:path w="74" h="59" extrusionOk="0">
                    <a:moveTo>
                      <a:pt x="4" y="59"/>
                    </a:moveTo>
                    <a:lnTo>
                      <a:pt x="0" y="54"/>
                    </a:lnTo>
                    <a:lnTo>
                      <a:pt x="72" y="0"/>
                    </a:lnTo>
                    <a:lnTo>
                      <a:pt x="74" y="3"/>
                    </a:lnTo>
                    <a:lnTo>
                      <a:pt x="4" y="5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9" name="Google Shape;2309;p45"/>
              <p:cNvSpPr/>
              <p:nvPr/>
            </p:nvSpPr>
            <p:spPr>
              <a:xfrm>
                <a:off x="4878245" y="345718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0" name="Google Shape;2310;p45"/>
              <p:cNvSpPr/>
              <p:nvPr/>
            </p:nvSpPr>
            <p:spPr>
              <a:xfrm>
                <a:off x="4900689" y="3412854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1" name="Google Shape;2311;p45"/>
              <p:cNvSpPr/>
              <p:nvPr/>
            </p:nvSpPr>
            <p:spPr>
              <a:xfrm>
                <a:off x="4897883" y="3417904"/>
                <a:ext cx="71820" cy="566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2"/>
                      <a:pt x="52" y="5"/>
                      <a:pt x="53" y="6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5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2" name="Google Shape;2312;p45"/>
              <p:cNvSpPr/>
              <p:nvPr/>
            </p:nvSpPr>
            <p:spPr>
              <a:xfrm>
                <a:off x="4900689" y="343922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3" name="Google Shape;2313;p45"/>
              <p:cNvSpPr/>
              <p:nvPr/>
            </p:nvSpPr>
            <p:spPr>
              <a:xfrm>
                <a:off x="4878245" y="3329251"/>
                <a:ext cx="36471" cy="42082"/>
              </a:xfrm>
              <a:custGeom>
                <a:avLst/>
                <a:gdLst/>
                <a:ahLst/>
                <a:cxnLst/>
                <a:rect l="l" t="t" r="r" b="b"/>
                <a:pathLst>
                  <a:path w="65" h="75" extrusionOk="0">
                    <a:moveTo>
                      <a:pt x="14" y="75"/>
                    </a:moveTo>
                    <a:lnTo>
                      <a:pt x="0" y="63"/>
                    </a:lnTo>
                    <a:lnTo>
                      <a:pt x="49" y="0"/>
                    </a:lnTo>
                    <a:lnTo>
                      <a:pt x="65" y="12"/>
                    </a:lnTo>
                    <a:lnTo>
                      <a:pt x="14" y="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45"/>
              <p:cNvSpPr/>
              <p:nvPr/>
            </p:nvSpPr>
            <p:spPr>
              <a:xfrm>
                <a:off x="4900689" y="3284925"/>
                <a:ext cx="69015" cy="6677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1" y="44"/>
                    </a:moveTo>
                    <a:cubicBezTo>
                      <a:pt x="0" y="37"/>
                      <a:pt x="3" y="29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1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5" name="Google Shape;2315;p45"/>
              <p:cNvSpPr/>
              <p:nvPr/>
            </p:nvSpPr>
            <p:spPr>
              <a:xfrm>
                <a:off x="4897883" y="3290536"/>
                <a:ext cx="71820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3" extrusionOk="0">
                    <a:moveTo>
                      <a:pt x="10" y="43"/>
                    </a:moveTo>
                    <a:cubicBezTo>
                      <a:pt x="8" y="43"/>
                      <a:pt x="5" y="43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2"/>
                      <a:pt x="3" y="24"/>
                      <a:pt x="9" y="18"/>
                    </a:cubicBezTo>
                    <a:cubicBezTo>
                      <a:pt x="14" y="12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5"/>
                      <a:pt x="23" y="43"/>
                      <a:pt x="10" y="43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3"/>
                      <a:pt x="42" y="23"/>
                    </a:cubicBezTo>
                    <a:cubicBezTo>
                      <a:pt x="48" y="17"/>
                      <a:pt x="50" y="11"/>
                      <a:pt x="49" y="8"/>
                    </a:cubicBezTo>
                    <a:cubicBezTo>
                      <a:pt x="49" y="7"/>
                      <a:pt x="48" y="6"/>
                      <a:pt x="46" y="6"/>
                    </a:cubicBezTo>
                    <a:cubicBezTo>
                      <a:pt x="37" y="4"/>
                      <a:pt x="16" y="16"/>
                      <a:pt x="12" y="21"/>
                    </a:cubicBezTo>
                    <a:cubicBezTo>
                      <a:pt x="7" y="26"/>
                      <a:pt x="5" y="32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6" name="Google Shape;2316;p45"/>
              <p:cNvSpPr/>
              <p:nvPr/>
            </p:nvSpPr>
            <p:spPr>
              <a:xfrm>
                <a:off x="4900689" y="3311296"/>
                <a:ext cx="41521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8" extrusionOk="0">
                    <a:moveTo>
                      <a:pt x="4" y="58"/>
                    </a:moveTo>
                    <a:lnTo>
                      <a:pt x="0" y="56"/>
                    </a:lnTo>
                    <a:lnTo>
                      <a:pt x="72" y="0"/>
                    </a:lnTo>
                    <a:lnTo>
                      <a:pt x="74" y="4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7" name="Google Shape;2317;p45"/>
              <p:cNvSpPr/>
              <p:nvPr/>
            </p:nvSpPr>
            <p:spPr>
              <a:xfrm>
                <a:off x="4879367" y="3228815"/>
                <a:ext cx="69575" cy="650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0" extrusionOk="0">
                    <a:moveTo>
                      <a:pt x="1" y="44"/>
                    </a:moveTo>
                    <a:cubicBezTo>
                      <a:pt x="0" y="36"/>
                      <a:pt x="3" y="28"/>
                      <a:pt x="8" y="23"/>
                    </a:cubicBezTo>
                    <a:cubicBezTo>
                      <a:pt x="14" y="17"/>
                      <a:pt x="45" y="0"/>
                      <a:pt x="49" y="11"/>
                    </a:cubicBezTo>
                    <a:cubicBezTo>
                      <a:pt x="53" y="23"/>
                      <a:pt x="23" y="50"/>
                      <a:pt x="1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p45"/>
              <p:cNvSpPr/>
              <p:nvPr/>
            </p:nvSpPr>
            <p:spPr>
              <a:xfrm>
                <a:off x="4877123" y="3232743"/>
                <a:ext cx="71820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10" y="44"/>
                    </a:moveTo>
                    <a:cubicBezTo>
                      <a:pt x="8" y="44"/>
                      <a:pt x="5" y="44"/>
                      <a:pt x="3" y="43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33"/>
                      <a:pt x="3" y="25"/>
                      <a:pt x="9" y="18"/>
                    </a:cubicBezTo>
                    <a:cubicBezTo>
                      <a:pt x="14" y="13"/>
                      <a:pt x="36" y="0"/>
                      <a:pt x="47" y="2"/>
                    </a:cubicBezTo>
                    <a:cubicBezTo>
                      <a:pt x="50" y="3"/>
                      <a:pt x="52" y="5"/>
                      <a:pt x="53" y="7"/>
                    </a:cubicBezTo>
                    <a:cubicBezTo>
                      <a:pt x="55" y="12"/>
                      <a:pt x="52" y="19"/>
                      <a:pt x="45" y="26"/>
                    </a:cubicBezTo>
                    <a:cubicBezTo>
                      <a:pt x="37" y="36"/>
                      <a:pt x="23" y="44"/>
                      <a:pt x="10" y="44"/>
                    </a:cubicBezTo>
                    <a:close/>
                    <a:moveTo>
                      <a:pt x="5" y="39"/>
                    </a:moveTo>
                    <a:cubicBezTo>
                      <a:pt x="17" y="42"/>
                      <a:pt x="33" y="34"/>
                      <a:pt x="42" y="24"/>
                    </a:cubicBezTo>
                    <a:cubicBezTo>
                      <a:pt x="48" y="18"/>
                      <a:pt x="50" y="12"/>
                      <a:pt x="49" y="9"/>
                    </a:cubicBezTo>
                    <a:cubicBezTo>
                      <a:pt x="49" y="8"/>
                      <a:pt x="48" y="7"/>
                      <a:pt x="46" y="6"/>
                    </a:cubicBezTo>
                    <a:cubicBezTo>
                      <a:pt x="37" y="5"/>
                      <a:pt x="16" y="16"/>
                      <a:pt x="12" y="21"/>
                    </a:cubicBezTo>
                    <a:cubicBezTo>
                      <a:pt x="7" y="26"/>
                      <a:pt x="5" y="33"/>
                      <a:pt x="5" y="3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9" name="Google Shape;2319;p45"/>
              <p:cNvSpPr/>
              <p:nvPr/>
            </p:nvSpPr>
            <p:spPr>
              <a:xfrm>
                <a:off x="4879367" y="3255187"/>
                <a:ext cx="42082" cy="32543"/>
              </a:xfrm>
              <a:custGeom>
                <a:avLst/>
                <a:gdLst/>
                <a:ahLst/>
                <a:cxnLst/>
                <a:rect l="l" t="t" r="r" b="b"/>
                <a:pathLst>
                  <a:path w="75" h="58" extrusionOk="0">
                    <a:moveTo>
                      <a:pt x="5" y="58"/>
                    </a:moveTo>
                    <a:lnTo>
                      <a:pt x="0" y="53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5" y="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0" name="Google Shape;2320;p45"/>
              <p:cNvSpPr/>
              <p:nvPr/>
            </p:nvSpPr>
            <p:spPr>
              <a:xfrm>
                <a:off x="4831113" y="3217032"/>
                <a:ext cx="62842" cy="70698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40" y="54"/>
                    </a:moveTo>
                    <a:cubicBezTo>
                      <a:pt x="32" y="54"/>
                      <a:pt x="24" y="51"/>
                      <a:pt x="19" y="45"/>
                    </a:cubicBezTo>
                    <a:cubicBezTo>
                      <a:pt x="14" y="39"/>
                      <a:pt x="0" y="6"/>
                      <a:pt x="12" y="3"/>
                    </a:cubicBezTo>
                    <a:cubicBezTo>
                      <a:pt x="24" y="0"/>
                      <a:pt x="48" y="33"/>
                      <a:pt x="40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p45"/>
              <p:cNvSpPr/>
              <p:nvPr/>
            </p:nvSpPr>
            <p:spPr>
              <a:xfrm>
                <a:off x="4835041" y="3217032"/>
                <a:ext cx="57793" cy="735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56" extrusionOk="0">
                    <a:moveTo>
                      <a:pt x="38" y="56"/>
                    </a:move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56"/>
                      <a:pt x="20" y="52"/>
                      <a:pt x="15" y="46"/>
                    </a:cubicBezTo>
                    <a:cubicBezTo>
                      <a:pt x="10" y="41"/>
                      <a:pt x="0" y="17"/>
                      <a:pt x="3" y="7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3" y="0"/>
                      <a:pt x="20" y="3"/>
                      <a:pt x="26" y="11"/>
                    </a:cubicBezTo>
                    <a:cubicBezTo>
                      <a:pt x="37" y="22"/>
                      <a:pt x="44" y="41"/>
                      <a:pt x="38" y="55"/>
                    </a:cubicBezTo>
                    <a:lnTo>
                      <a:pt x="38" y="56"/>
                    </a:lnTo>
                    <a:close/>
                    <a:moveTo>
                      <a:pt x="10" y="5"/>
                    </a:move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7" y="6"/>
                      <a:pt x="7" y="8"/>
                    </a:cubicBezTo>
                    <a:cubicBezTo>
                      <a:pt x="4" y="17"/>
                      <a:pt x="13" y="39"/>
                      <a:pt x="18" y="43"/>
                    </a:cubicBezTo>
                    <a:cubicBezTo>
                      <a:pt x="22" y="49"/>
                      <a:pt x="28" y="52"/>
                      <a:pt x="35" y="52"/>
                    </a:cubicBezTo>
                    <a:cubicBezTo>
                      <a:pt x="39" y="40"/>
                      <a:pt x="33" y="24"/>
                      <a:pt x="23" y="13"/>
                    </a:cubicBezTo>
                    <a:cubicBezTo>
                      <a:pt x="19" y="8"/>
                      <a:pt x="14" y="5"/>
                      <a:pt x="10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2" name="Google Shape;2322;p45"/>
              <p:cNvSpPr/>
              <p:nvPr/>
            </p:nvSpPr>
            <p:spPr>
              <a:xfrm>
                <a:off x="4856362" y="3244526"/>
                <a:ext cx="26932" cy="44327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46" y="7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8" y="77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45"/>
              <p:cNvSpPr/>
              <p:nvPr/>
            </p:nvSpPr>
            <p:spPr>
              <a:xfrm>
                <a:off x="4817086" y="4101879"/>
                <a:ext cx="110535" cy="22331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8" extrusionOk="0">
                    <a:moveTo>
                      <a:pt x="179" y="398"/>
                    </a:moveTo>
                    <a:lnTo>
                      <a:pt x="21" y="398"/>
                    </a:lnTo>
                    <a:lnTo>
                      <a:pt x="0" y="0"/>
                    </a:lnTo>
                    <a:lnTo>
                      <a:pt x="197" y="0"/>
                    </a:lnTo>
                    <a:lnTo>
                      <a:pt x="179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4" name="Google Shape;2324;p45"/>
              <p:cNvSpPr/>
              <p:nvPr/>
            </p:nvSpPr>
            <p:spPr>
              <a:xfrm>
                <a:off x="4814281" y="4099634"/>
                <a:ext cx="116146" cy="22836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07" extrusionOk="0">
                    <a:moveTo>
                      <a:pt x="186" y="407"/>
                    </a:moveTo>
                    <a:lnTo>
                      <a:pt x="21" y="407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186" y="407"/>
                    </a:lnTo>
                    <a:close/>
                    <a:moveTo>
                      <a:pt x="30" y="398"/>
                    </a:moveTo>
                    <a:lnTo>
                      <a:pt x="179" y="398"/>
                    </a:lnTo>
                    <a:lnTo>
                      <a:pt x="198" y="9"/>
                    </a:lnTo>
                    <a:lnTo>
                      <a:pt x="12" y="9"/>
                    </a:lnTo>
                    <a:lnTo>
                      <a:pt x="30" y="39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5" name="Google Shape;2325;p45"/>
              <p:cNvSpPr/>
              <p:nvPr/>
            </p:nvSpPr>
            <p:spPr>
              <a:xfrm>
                <a:off x="4796326" y="3441470"/>
                <a:ext cx="71259" cy="577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4" extrusionOk="0">
                    <a:moveTo>
                      <a:pt x="45" y="44"/>
                    </a:moveTo>
                    <a:cubicBezTo>
                      <a:pt x="32" y="44"/>
                      <a:pt x="18" y="35"/>
                      <a:pt x="10" y="26"/>
                    </a:cubicBezTo>
                    <a:cubicBezTo>
                      <a:pt x="3" y="19"/>
                      <a:pt x="0" y="12"/>
                      <a:pt x="2" y="7"/>
                    </a:cubicBezTo>
                    <a:cubicBezTo>
                      <a:pt x="3" y="5"/>
                      <a:pt x="5" y="3"/>
                      <a:pt x="8" y="2"/>
                    </a:cubicBezTo>
                    <a:cubicBezTo>
                      <a:pt x="19" y="0"/>
                      <a:pt x="41" y="13"/>
                      <a:pt x="46" y="18"/>
                    </a:cubicBezTo>
                    <a:cubicBezTo>
                      <a:pt x="52" y="24"/>
                      <a:pt x="55" y="32"/>
                      <a:pt x="54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3"/>
                      <a:pt x="48" y="44"/>
                      <a:pt x="45" y="44"/>
                    </a:cubicBezTo>
                    <a:close/>
                    <a:moveTo>
                      <a:pt x="11" y="6"/>
                    </a:moveTo>
                    <a:cubicBezTo>
                      <a:pt x="10" y="6"/>
                      <a:pt x="10" y="6"/>
                      <a:pt x="9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5" y="12"/>
                      <a:pt x="7" y="17"/>
                      <a:pt x="13" y="23"/>
                    </a:cubicBezTo>
                    <a:cubicBezTo>
                      <a:pt x="22" y="33"/>
                      <a:pt x="38" y="42"/>
                      <a:pt x="50" y="39"/>
                    </a:cubicBezTo>
                    <a:cubicBezTo>
                      <a:pt x="50" y="32"/>
                      <a:pt x="48" y="26"/>
                      <a:pt x="43" y="21"/>
                    </a:cubicBezTo>
                    <a:cubicBezTo>
                      <a:pt x="39" y="16"/>
                      <a:pt x="21" y="6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326" name="Google Shape;2326;p45"/>
            <p:cNvSpPr/>
            <p:nvPr/>
          </p:nvSpPr>
          <p:spPr>
            <a:xfrm>
              <a:off x="6113771" y="3245648"/>
              <a:ext cx="96508" cy="57793"/>
            </a:xfrm>
            <a:custGeom>
              <a:avLst/>
              <a:gdLst/>
              <a:ahLst/>
              <a:cxnLst/>
              <a:rect l="l" t="t" r="r" b="b"/>
              <a:pathLst>
                <a:path w="74" h="44" extrusionOk="0">
                  <a:moveTo>
                    <a:pt x="2" y="44"/>
                  </a:moveTo>
                  <a:cubicBezTo>
                    <a:pt x="2" y="44"/>
                    <a:pt x="1" y="44"/>
                    <a:pt x="1" y="43"/>
                  </a:cubicBezTo>
                  <a:cubicBezTo>
                    <a:pt x="0" y="42"/>
                    <a:pt x="0" y="41"/>
                    <a:pt x="1" y="40"/>
                  </a:cubicBezTo>
                  <a:cubicBezTo>
                    <a:pt x="15" y="29"/>
                    <a:pt x="20" y="29"/>
                    <a:pt x="21" y="29"/>
                  </a:cubicBezTo>
                  <a:cubicBezTo>
                    <a:pt x="28" y="29"/>
                    <a:pt x="42" y="30"/>
                    <a:pt x="46" y="30"/>
                  </a:cubicBezTo>
                  <a:cubicBezTo>
                    <a:pt x="49" y="24"/>
                    <a:pt x="57" y="6"/>
                    <a:pt x="63" y="2"/>
                  </a:cubicBezTo>
                  <a:cubicBezTo>
                    <a:pt x="65" y="0"/>
                    <a:pt x="69" y="0"/>
                    <a:pt x="71" y="2"/>
                  </a:cubicBezTo>
                  <a:cubicBezTo>
                    <a:pt x="73" y="4"/>
                    <a:pt x="74" y="9"/>
                    <a:pt x="71" y="14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9" y="9"/>
                    <a:pt x="69" y="6"/>
                    <a:pt x="68" y="5"/>
                  </a:cubicBezTo>
                  <a:cubicBezTo>
                    <a:pt x="67" y="5"/>
                    <a:pt x="66" y="5"/>
                    <a:pt x="65" y="6"/>
                  </a:cubicBezTo>
                  <a:cubicBezTo>
                    <a:pt x="61" y="8"/>
                    <a:pt x="54" y="24"/>
                    <a:pt x="49" y="33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7" y="34"/>
                    <a:pt x="29" y="33"/>
                    <a:pt x="21" y="33"/>
                  </a:cubicBezTo>
                  <a:cubicBezTo>
                    <a:pt x="20" y="33"/>
                    <a:pt x="15" y="34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7053041" y="3000450"/>
              <a:ext cx="76870" cy="56109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2" y="43"/>
                  </a:moveTo>
                  <a:cubicBezTo>
                    <a:pt x="1" y="43"/>
                    <a:pt x="1" y="43"/>
                    <a:pt x="0" y="43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3" y="34"/>
                    <a:pt x="19" y="2"/>
                    <a:pt x="28" y="1"/>
                  </a:cubicBezTo>
                  <a:cubicBezTo>
                    <a:pt x="35" y="0"/>
                    <a:pt x="51" y="0"/>
                    <a:pt x="57" y="6"/>
                  </a:cubicBezTo>
                  <a:cubicBezTo>
                    <a:pt x="58" y="7"/>
                    <a:pt x="59" y="9"/>
                    <a:pt x="59" y="11"/>
                  </a:cubicBezTo>
                  <a:cubicBezTo>
                    <a:pt x="59" y="19"/>
                    <a:pt x="51" y="21"/>
                    <a:pt x="47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6" y="39"/>
                    <a:pt x="25" y="40"/>
                  </a:cubicBezTo>
                  <a:cubicBezTo>
                    <a:pt x="2" y="43"/>
                    <a:pt x="2" y="43"/>
                    <a:pt x="2" y="43"/>
                  </a:cubicBezTo>
                  <a:close/>
                  <a:moveTo>
                    <a:pt x="35" y="5"/>
                  </a:moveTo>
                  <a:cubicBezTo>
                    <a:pt x="33" y="5"/>
                    <a:pt x="31" y="5"/>
                    <a:pt x="29" y="5"/>
                  </a:cubicBezTo>
                  <a:cubicBezTo>
                    <a:pt x="24" y="5"/>
                    <a:pt x="13" y="24"/>
                    <a:pt x="6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55" y="17"/>
                    <a:pt x="55" y="11"/>
                  </a:cubicBezTo>
                  <a:cubicBezTo>
                    <a:pt x="55" y="10"/>
                    <a:pt x="55" y="10"/>
                    <a:pt x="54" y="9"/>
                  </a:cubicBezTo>
                  <a:cubicBezTo>
                    <a:pt x="51" y="6"/>
                    <a:pt x="42" y="5"/>
                    <a:pt x="35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7067629" y="3103691"/>
              <a:ext cx="29738" cy="31421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7" y="24"/>
                  </a:moveTo>
                  <a:cubicBezTo>
                    <a:pt x="6" y="24"/>
                    <a:pt x="5" y="23"/>
                    <a:pt x="5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8" y="23"/>
                    <a:pt x="7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9" name="Google Shape;2329;p45"/>
          <p:cNvGrpSpPr/>
          <p:nvPr/>
        </p:nvGrpSpPr>
        <p:grpSpPr>
          <a:xfrm>
            <a:off x="3374128" y="2974278"/>
            <a:ext cx="3010735" cy="2085700"/>
            <a:chOff x="5020647" y="2584131"/>
            <a:chExt cx="3010735" cy="2085700"/>
          </a:xfrm>
        </p:grpSpPr>
        <p:sp>
          <p:nvSpPr>
            <p:cNvPr id="2330" name="Google Shape;2330;p45"/>
            <p:cNvSpPr/>
            <p:nvPr/>
          </p:nvSpPr>
          <p:spPr>
            <a:xfrm>
              <a:off x="5020647" y="2584131"/>
              <a:ext cx="3010735" cy="2085700"/>
            </a:xfrm>
            <a:custGeom>
              <a:avLst/>
              <a:gdLst/>
              <a:ahLst/>
              <a:cxnLst/>
              <a:rect l="l" t="t" r="r" b="b"/>
              <a:pathLst>
                <a:path w="2841" h="1967" extrusionOk="0">
                  <a:moveTo>
                    <a:pt x="2455" y="487"/>
                  </a:moveTo>
                  <a:cubicBezTo>
                    <a:pt x="2455" y="487"/>
                    <a:pt x="2044" y="66"/>
                    <a:pt x="1510" y="33"/>
                  </a:cubicBezTo>
                  <a:cubicBezTo>
                    <a:pt x="975" y="0"/>
                    <a:pt x="664" y="346"/>
                    <a:pt x="516" y="551"/>
                  </a:cubicBezTo>
                  <a:cubicBezTo>
                    <a:pt x="368" y="757"/>
                    <a:pt x="0" y="1100"/>
                    <a:pt x="44" y="1414"/>
                  </a:cubicBezTo>
                  <a:cubicBezTo>
                    <a:pt x="87" y="1728"/>
                    <a:pt x="513" y="1967"/>
                    <a:pt x="1123" y="1862"/>
                  </a:cubicBezTo>
                  <a:cubicBezTo>
                    <a:pt x="1733" y="1757"/>
                    <a:pt x="1910" y="1718"/>
                    <a:pt x="2188" y="1797"/>
                  </a:cubicBezTo>
                  <a:cubicBezTo>
                    <a:pt x="2466" y="1876"/>
                    <a:pt x="2827" y="1757"/>
                    <a:pt x="2834" y="1306"/>
                  </a:cubicBezTo>
                  <a:cubicBezTo>
                    <a:pt x="2841" y="855"/>
                    <a:pt x="2455" y="487"/>
                    <a:pt x="2455" y="48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5195529" y="4397383"/>
              <a:ext cx="2813763" cy="4142"/>
            </a:xfrm>
            <a:custGeom>
              <a:avLst/>
              <a:gdLst/>
              <a:ahLst/>
              <a:cxnLst/>
              <a:rect l="l" t="t" r="r" b="b"/>
              <a:pathLst>
                <a:path w="2655" h="4" extrusionOk="0">
                  <a:moveTo>
                    <a:pt x="265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53" y="0"/>
                    <a:pt x="2653" y="0"/>
                    <a:pt x="2653" y="0"/>
                  </a:cubicBezTo>
                  <a:cubicBezTo>
                    <a:pt x="2654" y="0"/>
                    <a:pt x="2655" y="1"/>
                    <a:pt x="2655" y="2"/>
                  </a:cubicBezTo>
                  <a:cubicBezTo>
                    <a:pt x="2655" y="3"/>
                    <a:pt x="2654" y="4"/>
                    <a:pt x="265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5849036" y="2995564"/>
              <a:ext cx="104929" cy="146349"/>
            </a:xfrm>
            <a:custGeom>
              <a:avLst/>
              <a:gdLst/>
              <a:ahLst/>
              <a:cxnLst/>
              <a:rect l="l" t="t" r="r" b="b"/>
              <a:pathLst>
                <a:path w="99" h="138" extrusionOk="0">
                  <a:moveTo>
                    <a:pt x="57" y="0"/>
                  </a:moveTo>
                  <a:cubicBezTo>
                    <a:pt x="53" y="0"/>
                    <a:pt x="49" y="0"/>
                    <a:pt x="45" y="2"/>
                  </a:cubicBezTo>
                  <a:cubicBezTo>
                    <a:pt x="15" y="13"/>
                    <a:pt x="0" y="69"/>
                    <a:pt x="1" y="97"/>
                  </a:cubicBezTo>
                  <a:cubicBezTo>
                    <a:pt x="1" y="100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7" y="138"/>
                    <a:pt x="57" y="113"/>
                    <a:pt x="73" y="94"/>
                  </a:cubicBezTo>
                  <a:cubicBezTo>
                    <a:pt x="87" y="77"/>
                    <a:pt x="99" y="51"/>
                    <a:pt x="94" y="30"/>
                  </a:cubicBezTo>
                  <a:cubicBezTo>
                    <a:pt x="89" y="13"/>
                    <a:pt x="74" y="0"/>
                    <a:pt x="5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5116832" y="2908583"/>
              <a:ext cx="641082" cy="559163"/>
            </a:xfrm>
            <a:custGeom>
              <a:avLst/>
              <a:gdLst/>
              <a:ahLst/>
              <a:cxnLst/>
              <a:rect l="l" t="t" r="r" b="b"/>
              <a:pathLst>
                <a:path w="605" h="527" extrusionOk="0">
                  <a:moveTo>
                    <a:pt x="47" y="340"/>
                  </a:moveTo>
                  <a:cubicBezTo>
                    <a:pt x="37" y="340"/>
                    <a:pt x="28" y="342"/>
                    <a:pt x="21" y="347"/>
                  </a:cubicBezTo>
                  <a:cubicBezTo>
                    <a:pt x="2" y="360"/>
                    <a:pt x="0" y="386"/>
                    <a:pt x="15" y="403"/>
                  </a:cubicBezTo>
                  <a:cubicBezTo>
                    <a:pt x="28" y="419"/>
                    <a:pt x="52" y="425"/>
                    <a:pt x="73" y="425"/>
                  </a:cubicBezTo>
                  <a:cubicBezTo>
                    <a:pt x="75" y="425"/>
                    <a:pt x="76" y="425"/>
                    <a:pt x="78" y="424"/>
                  </a:cubicBezTo>
                  <a:cubicBezTo>
                    <a:pt x="100" y="424"/>
                    <a:pt x="141" y="404"/>
                    <a:pt x="151" y="399"/>
                  </a:cubicBezTo>
                  <a:cubicBezTo>
                    <a:pt x="160" y="402"/>
                    <a:pt x="169" y="406"/>
                    <a:pt x="179" y="411"/>
                  </a:cubicBezTo>
                  <a:cubicBezTo>
                    <a:pt x="197" y="419"/>
                    <a:pt x="217" y="428"/>
                    <a:pt x="239" y="440"/>
                  </a:cubicBezTo>
                  <a:cubicBezTo>
                    <a:pt x="244" y="443"/>
                    <a:pt x="250" y="447"/>
                    <a:pt x="256" y="450"/>
                  </a:cubicBezTo>
                  <a:cubicBezTo>
                    <a:pt x="245" y="447"/>
                    <a:pt x="230" y="442"/>
                    <a:pt x="228" y="441"/>
                  </a:cubicBezTo>
                  <a:cubicBezTo>
                    <a:pt x="222" y="440"/>
                    <a:pt x="215" y="440"/>
                    <a:pt x="206" y="440"/>
                  </a:cubicBezTo>
                  <a:cubicBezTo>
                    <a:pt x="177" y="440"/>
                    <a:pt x="139" y="448"/>
                    <a:pt x="127" y="470"/>
                  </a:cubicBezTo>
                  <a:cubicBezTo>
                    <a:pt x="116" y="490"/>
                    <a:pt x="126" y="514"/>
                    <a:pt x="147" y="523"/>
                  </a:cubicBezTo>
                  <a:cubicBezTo>
                    <a:pt x="153" y="526"/>
                    <a:pt x="160" y="527"/>
                    <a:pt x="167" y="527"/>
                  </a:cubicBezTo>
                  <a:cubicBezTo>
                    <a:pt x="181" y="527"/>
                    <a:pt x="195" y="522"/>
                    <a:pt x="207" y="516"/>
                  </a:cubicBezTo>
                  <a:cubicBezTo>
                    <a:pt x="226" y="493"/>
                    <a:pt x="244" y="470"/>
                    <a:pt x="262" y="449"/>
                  </a:cubicBezTo>
                  <a:cubicBezTo>
                    <a:pt x="255" y="445"/>
                    <a:pt x="248" y="441"/>
                    <a:pt x="240" y="437"/>
                  </a:cubicBezTo>
                  <a:cubicBezTo>
                    <a:pt x="219" y="426"/>
                    <a:pt x="198" y="417"/>
                    <a:pt x="180" y="409"/>
                  </a:cubicBezTo>
                  <a:cubicBezTo>
                    <a:pt x="170" y="405"/>
                    <a:pt x="161" y="401"/>
                    <a:pt x="153" y="398"/>
                  </a:cubicBezTo>
                  <a:cubicBezTo>
                    <a:pt x="153" y="398"/>
                    <a:pt x="153" y="398"/>
                    <a:pt x="153" y="398"/>
                  </a:cubicBezTo>
                  <a:cubicBezTo>
                    <a:pt x="154" y="397"/>
                    <a:pt x="126" y="370"/>
                    <a:pt x="124" y="368"/>
                  </a:cubicBezTo>
                  <a:cubicBezTo>
                    <a:pt x="108" y="355"/>
                    <a:pt x="74" y="340"/>
                    <a:pt x="47" y="340"/>
                  </a:cubicBezTo>
                  <a:moveTo>
                    <a:pt x="552" y="0"/>
                  </a:moveTo>
                  <a:cubicBezTo>
                    <a:pt x="529" y="0"/>
                    <a:pt x="513" y="20"/>
                    <a:pt x="515" y="43"/>
                  </a:cubicBezTo>
                  <a:cubicBezTo>
                    <a:pt x="517" y="63"/>
                    <a:pt x="533" y="80"/>
                    <a:pt x="550" y="92"/>
                  </a:cubicBezTo>
                  <a:cubicBezTo>
                    <a:pt x="567" y="73"/>
                    <a:pt x="585" y="54"/>
                    <a:pt x="605" y="36"/>
                  </a:cubicBezTo>
                  <a:cubicBezTo>
                    <a:pt x="590" y="16"/>
                    <a:pt x="571" y="0"/>
                    <a:pt x="5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45"/>
            <p:cNvSpPr/>
            <p:nvPr/>
          </p:nvSpPr>
          <p:spPr>
            <a:xfrm>
              <a:off x="5336355" y="2946781"/>
              <a:ext cx="736346" cy="992687"/>
            </a:xfrm>
            <a:custGeom>
              <a:avLst/>
              <a:gdLst/>
              <a:ahLst/>
              <a:cxnLst/>
              <a:rect l="l" t="t" r="r" b="b"/>
              <a:pathLst>
                <a:path w="695" h="936" extrusionOk="0">
                  <a:moveTo>
                    <a:pt x="398" y="0"/>
                  </a:moveTo>
                  <a:cubicBezTo>
                    <a:pt x="378" y="18"/>
                    <a:pt x="360" y="37"/>
                    <a:pt x="343" y="56"/>
                  </a:cubicBezTo>
                  <a:cubicBezTo>
                    <a:pt x="345" y="57"/>
                    <a:pt x="347" y="58"/>
                    <a:pt x="349" y="60"/>
                  </a:cubicBezTo>
                  <a:cubicBezTo>
                    <a:pt x="368" y="71"/>
                    <a:pt x="413" y="77"/>
                    <a:pt x="424" y="79"/>
                  </a:cubicBezTo>
                  <a:cubicBezTo>
                    <a:pt x="430" y="86"/>
                    <a:pt x="435" y="95"/>
                    <a:pt x="441" y="104"/>
                  </a:cubicBezTo>
                  <a:cubicBezTo>
                    <a:pt x="452" y="121"/>
                    <a:pt x="463" y="140"/>
                    <a:pt x="475" y="162"/>
                  </a:cubicBezTo>
                  <a:cubicBezTo>
                    <a:pt x="478" y="167"/>
                    <a:pt x="481" y="174"/>
                    <a:pt x="484" y="180"/>
                  </a:cubicBezTo>
                  <a:cubicBezTo>
                    <a:pt x="476" y="171"/>
                    <a:pt x="466" y="158"/>
                    <a:pt x="465" y="157"/>
                  </a:cubicBezTo>
                  <a:cubicBezTo>
                    <a:pt x="449" y="141"/>
                    <a:pt x="413" y="121"/>
                    <a:pt x="385" y="121"/>
                  </a:cubicBezTo>
                  <a:cubicBezTo>
                    <a:pt x="377" y="121"/>
                    <a:pt x="371" y="122"/>
                    <a:pt x="365" y="125"/>
                  </a:cubicBezTo>
                  <a:cubicBezTo>
                    <a:pt x="345" y="136"/>
                    <a:pt x="340" y="161"/>
                    <a:pt x="353" y="180"/>
                  </a:cubicBezTo>
                  <a:cubicBezTo>
                    <a:pt x="365" y="199"/>
                    <a:pt x="392" y="207"/>
                    <a:pt x="413" y="208"/>
                  </a:cubicBezTo>
                  <a:cubicBezTo>
                    <a:pt x="414" y="208"/>
                    <a:pt x="415" y="208"/>
                    <a:pt x="416" y="208"/>
                  </a:cubicBezTo>
                  <a:cubicBezTo>
                    <a:pt x="439" y="208"/>
                    <a:pt x="480" y="194"/>
                    <a:pt x="489" y="190"/>
                  </a:cubicBezTo>
                  <a:cubicBezTo>
                    <a:pt x="496" y="204"/>
                    <a:pt x="502" y="218"/>
                    <a:pt x="508" y="233"/>
                  </a:cubicBezTo>
                  <a:cubicBezTo>
                    <a:pt x="518" y="260"/>
                    <a:pt x="527" y="287"/>
                    <a:pt x="533" y="316"/>
                  </a:cubicBezTo>
                  <a:cubicBezTo>
                    <a:pt x="533" y="318"/>
                    <a:pt x="533" y="319"/>
                    <a:pt x="533" y="321"/>
                  </a:cubicBezTo>
                  <a:cubicBezTo>
                    <a:pt x="531" y="316"/>
                    <a:pt x="513" y="289"/>
                    <a:pt x="512" y="287"/>
                  </a:cubicBezTo>
                  <a:cubicBezTo>
                    <a:pt x="496" y="268"/>
                    <a:pt x="459" y="242"/>
                    <a:pt x="430" y="242"/>
                  </a:cubicBezTo>
                  <a:cubicBezTo>
                    <a:pt x="425" y="242"/>
                    <a:pt x="420" y="243"/>
                    <a:pt x="416" y="244"/>
                  </a:cubicBezTo>
                  <a:cubicBezTo>
                    <a:pt x="394" y="253"/>
                    <a:pt x="387" y="277"/>
                    <a:pt x="397" y="298"/>
                  </a:cubicBezTo>
                  <a:cubicBezTo>
                    <a:pt x="408" y="318"/>
                    <a:pt x="434" y="328"/>
                    <a:pt x="455" y="332"/>
                  </a:cubicBezTo>
                  <a:cubicBezTo>
                    <a:pt x="458" y="333"/>
                    <a:pt x="462" y="333"/>
                    <a:pt x="466" y="333"/>
                  </a:cubicBezTo>
                  <a:cubicBezTo>
                    <a:pt x="492" y="333"/>
                    <a:pt x="532" y="323"/>
                    <a:pt x="534" y="322"/>
                  </a:cubicBezTo>
                  <a:cubicBezTo>
                    <a:pt x="539" y="351"/>
                    <a:pt x="542" y="379"/>
                    <a:pt x="543" y="408"/>
                  </a:cubicBezTo>
                  <a:cubicBezTo>
                    <a:pt x="544" y="430"/>
                    <a:pt x="545" y="452"/>
                    <a:pt x="545" y="473"/>
                  </a:cubicBezTo>
                  <a:cubicBezTo>
                    <a:pt x="541" y="467"/>
                    <a:pt x="525" y="442"/>
                    <a:pt x="523" y="440"/>
                  </a:cubicBezTo>
                  <a:cubicBezTo>
                    <a:pt x="508" y="421"/>
                    <a:pt x="471" y="395"/>
                    <a:pt x="441" y="395"/>
                  </a:cubicBezTo>
                  <a:cubicBezTo>
                    <a:pt x="436" y="395"/>
                    <a:pt x="432" y="395"/>
                    <a:pt x="427" y="397"/>
                  </a:cubicBezTo>
                  <a:cubicBezTo>
                    <a:pt x="406" y="406"/>
                    <a:pt x="399" y="430"/>
                    <a:pt x="409" y="451"/>
                  </a:cubicBezTo>
                  <a:cubicBezTo>
                    <a:pt x="419" y="471"/>
                    <a:pt x="445" y="481"/>
                    <a:pt x="466" y="485"/>
                  </a:cubicBezTo>
                  <a:cubicBezTo>
                    <a:pt x="469" y="486"/>
                    <a:pt x="473" y="486"/>
                    <a:pt x="477" y="486"/>
                  </a:cubicBezTo>
                  <a:cubicBezTo>
                    <a:pt x="503" y="486"/>
                    <a:pt x="541" y="476"/>
                    <a:pt x="545" y="475"/>
                  </a:cubicBezTo>
                  <a:cubicBezTo>
                    <a:pt x="545" y="485"/>
                    <a:pt x="545" y="495"/>
                    <a:pt x="545" y="505"/>
                  </a:cubicBezTo>
                  <a:cubicBezTo>
                    <a:pt x="544" y="537"/>
                    <a:pt x="544" y="570"/>
                    <a:pt x="545" y="602"/>
                  </a:cubicBezTo>
                  <a:cubicBezTo>
                    <a:pt x="545" y="613"/>
                    <a:pt x="545" y="624"/>
                    <a:pt x="546" y="635"/>
                  </a:cubicBezTo>
                  <a:cubicBezTo>
                    <a:pt x="540" y="625"/>
                    <a:pt x="529" y="608"/>
                    <a:pt x="528" y="606"/>
                  </a:cubicBezTo>
                  <a:cubicBezTo>
                    <a:pt x="512" y="587"/>
                    <a:pt x="475" y="561"/>
                    <a:pt x="446" y="561"/>
                  </a:cubicBezTo>
                  <a:cubicBezTo>
                    <a:pt x="441" y="561"/>
                    <a:pt x="436" y="562"/>
                    <a:pt x="432" y="564"/>
                  </a:cubicBezTo>
                  <a:cubicBezTo>
                    <a:pt x="410" y="572"/>
                    <a:pt x="403" y="597"/>
                    <a:pt x="413" y="617"/>
                  </a:cubicBezTo>
                  <a:cubicBezTo>
                    <a:pt x="424" y="637"/>
                    <a:pt x="449" y="648"/>
                    <a:pt x="470" y="652"/>
                  </a:cubicBezTo>
                  <a:cubicBezTo>
                    <a:pt x="474" y="652"/>
                    <a:pt x="477" y="652"/>
                    <a:pt x="482" y="652"/>
                  </a:cubicBezTo>
                  <a:cubicBezTo>
                    <a:pt x="504" y="652"/>
                    <a:pt x="536" y="645"/>
                    <a:pt x="546" y="642"/>
                  </a:cubicBezTo>
                  <a:cubicBezTo>
                    <a:pt x="547" y="661"/>
                    <a:pt x="549" y="679"/>
                    <a:pt x="551" y="696"/>
                  </a:cubicBezTo>
                  <a:cubicBezTo>
                    <a:pt x="552" y="704"/>
                    <a:pt x="553" y="712"/>
                    <a:pt x="555" y="719"/>
                  </a:cubicBezTo>
                  <a:cubicBezTo>
                    <a:pt x="556" y="726"/>
                    <a:pt x="557" y="734"/>
                    <a:pt x="559" y="741"/>
                  </a:cubicBezTo>
                  <a:cubicBezTo>
                    <a:pt x="562" y="756"/>
                    <a:pt x="565" y="769"/>
                    <a:pt x="568" y="783"/>
                  </a:cubicBezTo>
                  <a:cubicBezTo>
                    <a:pt x="570" y="790"/>
                    <a:pt x="572" y="796"/>
                    <a:pt x="574" y="803"/>
                  </a:cubicBezTo>
                  <a:cubicBezTo>
                    <a:pt x="569" y="792"/>
                    <a:pt x="562" y="775"/>
                    <a:pt x="561" y="774"/>
                  </a:cubicBezTo>
                  <a:cubicBezTo>
                    <a:pt x="547" y="751"/>
                    <a:pt x="510" y="716"/>
                    <a:pt x="480" y="716"/>
                  </a:cubicBezTo>
                  <a:cubicBezTo>
                    <a:pt x="477" y="716"/>
                    <a:pt x="475" y="717"/>
                    <a:pt x="472" y="717"/>
                  </a:cubicBezTo>
                  <a:cubicBezTo>
                    <a:pt x="450" y="722"/>
                    <a:pt x="439" y="746"/>
                    <a:pt x="446" y="767"/>
                  </a:cubicBezTo>
                  <a:cubicBezTo>
                    <a:pt x="447" y="770"/>
                    <a:pt x="448" y="772"/>
                    <a:pt x="449" y="775"/>
                  </a:cubicBezTo>
                  <a:cubicBezTo>
                    <a:pt x="448" y="800"/>
                    <a:pt x="454" y="825"/>
                    <a:pt x="465" y="848"/>
                  </a:cubicBezTo>
                  <a:cubicBezTo>
                    <a:pt x="466" y="849"/>
                    <a:pt x="478" y="867"/>
                    <a:pt x="485" y="876"/>
                  </a:cubicBezTo>
                  <a:cubicBezTo>
                    <a:pt x="478" y="870"/>
                    <a:pt x="471" y="864"/>
                    <a:pt x="464" y="858"/>
                  </a:cubicBezTo>
                  <a:cubicBezTo>
                    <a:pt x="453" y="849"/>
                    <a:pt x="443" y="839"/>
                    <a:pt x="432" y="829"/>
                  </a:cubicBezTo>
                  <a:cubicBezTo>
                    <a:pt x="427" y="824"/>
                    <a:pt x="422" y="819"/>
                    <a:pt x="417" y="814"/>
                  </a:cubicBezTo>
                  <a:cubicBezTo>
                    <a:pt x="411" y="809"/>
                    <a:pt x="406" y="803"/>
                    <a:pt x="401" y="798"/>
                  </a:cubicBezTo>
                  <a:cubicBezTo>
                    <a:pt x="394" y="789"/>
                    <a:pt x="387" y="781"/>
                    <a:pt x="380" y="772"/>
                  </a:cubicBezTo>
                  <a:cubicBezTo>
                    <a:pt x="389" y="762"/>
                    <a:pt x="418" y="732"/>
                    <a:pt x="425" y="713"/>
                  </a:cubicBezTo>
                  <a:cubicBezTo>
                    <a:pt x="433" y="693"/>
                    <a:pt x="437" y="664"/>
                    <a:pt x="425" y="646"/>
                  </a:cubicBezTo>
                  <a:cubicBezTo>
                    <a:pt x="417" y="634"/>
                    <a:pt x="404" y="627"/>
                    <a:pt x="391" y="627"/>
                  </a:cubicBezTo>
                  <a:cubicBezTo>
                    <a:pt x="384" y="627"/>
                    <a:pt x="376" y="629"/>
                    <a:pt x="369" y="634"/>
                  </a:cubicBezTo>
                  <a:cubicBezTo>
                    <a:pt x="344" y="654"/>
                    <a:pt x="347" y="712"/>
                    <a:pt x="357" y="739"/>
                  </a:cubicBezTo>
                  <a:cubicBezTo>
                    <a:pt x="358" y="740"/>
                    <a:pt x="360" y="745"/>
                    <a:pt x="364" y="752"/>
                  </a:cubicBezTo>
                  <a:cubicBezTo>
                    <a:pt x="357" y="743"/>
                    <a:pt x="350" y="734"/>
                    <a:pt x="344" y="725"/>
                  </a:cubicBezTo>
                  <a:cubicBezTo>
                    <a:pt x="325" y="699"/>
                    <a:pt x="307" y="672"/>
                    <a:pt x="289" y="646"/>
                  </a:cubicBezTo>
                  <a:cubicBezTo>
                    <a:pt x="285" y="640"/>
                    <a:pt x="281" y="635"/>
                    <a:pt x="277" y="629"/>
                  </a:cubicBezTo>
                  <a:cubicBezTo>
                    <a:pt x="285" y="621"/>
                    <a:pt x="316" y="588"/>
                    <a:pt x="324" y="568"/>
                  </a:cubicBezTo>
                  <a:cubicBezTo>
                    <a:pt x="332" y="548"/>
                    <a:pt x="335" y="520"/>
                    <a:pt x="324" y="502"/>
                  </a:cubicBezTo>
                  <a:cubicBezTo>
                    <a:pt x="316" y="490"/>
                    <a:pt x="303" y="482"/>
                    <a:pt x="290" y="482"/>
                  </a:cubicBezTo>
                  <a:cubicBezTo>
                    <a:pt x="283" y="482"/>
                    <a:pt x="275" y="485"/>
                    <a:pt x="268" y="490"/>
                  </a:cubicBezTo>
                  <a:cubicBezTo>
                    <a:pt x="243" y="510"/>
                    <a:pt x="246" y="568"/>
                    <a:pt x="256" y="595"/>
                  </a:cubicBezTo>
                  <a:cubicBezTo>
                    <a:pt x="256" y="596"/>
                    <a:pt x="260" y="602"/>
                    <a:pt x="263" y="609"/>
                  </a:cubicBezTo>
                  <a:cubicBezTo>
                    <a:pt x="253" y="595"/>
                    <a:pt x="243" y="581"/>
                    <a:pt x="232" y="567"/>
                  </a:cubicBezTo>
                  <a:cubicBezTo>
                    <a:pt x="214" y="543"/>
                    <a:pt x="194" y="520"/>
                    <a:pt x="173" y="499"/>
                  </a:cubicBezTo>
                  <a:cubicBezTo>
                    <a:pt x="176" y="496"/>
                    <a:pt x="213" y="459"/>
                    <a:pt x="222" y="437"/>
                  </a:cubicBezTo>
                  <a:cubicBezTo>
                    <a:pt x="229" y="417"/>
                    <a:pt x="233" y="389"/>
                    <a:pt x="221" y="370"/>
                  </a:cubicBezTo>
                  <a:cubicBezTo>
                    <a:pt x="214" y="358"/>
                    <a:pt x="201" y="351"/>
                    <a:pt x="188" y="351"/>
                  </a:cubicBezTo>
                  <a:cubicBezTo>
                    <a:pt x="180" y="351"/>
                    <a:pt x="173" y="353"/>
                    <a:pt x="166" y="359"/>
                  </a:cubicBezTo>
                  <a:cubicBezTo>
                    <a:pt x="141" y="378"/>
                    <a:pt x="144" y="436"/>
                    <a:pt x="154" y="463"/>
                  </a:cubicBezTo>
                  <a:cubicBezTo>
                    <a:pt x="155" y="465"/>
                    <a:pt x="166" y="488"/>
                    <a:pt x="171" y="497"/>
                  </a:cubicBezTo>
                  <a:cubicBezTo>
                    <a:pt x="170" y="496"/>
                    <a:pt x="170" y="496"/>
                    <a:pt x="170" y="496"/>
                  </a:cubicBezTo>
                  <a:cubicBezTo>
                    <a:pt x="149" y="476"/>
                    <a:pt x="126" y="457"/>
                    <a:pt x="101" y="441"/>
                  </a:cubicBezTo>
                  <a:cubicBezTo>
                    <a:pt x="86" y="431"/>
                    <a:pt x="71" y="421"/>
                    <a:pt x="55" y="413"/>
                  </a:cubicBezTo>
                  <a:cubicBezTo>
                    <a:pt x="37" y="434"/>
                    <a:pt x="19" y="457"/>
                    <a:pt x="0" y="480"/>
                  </a:cubicBezTo>
                  <a:cubicBezTo>
                    <a:pt x="2" y="479"/>
                    <a:pt x="4" y="478"/>
                    <a:pt x="6" y="477"/>
                  </a:cubicBezTo>
                  <a:cubicBezTo>
                    <a:pt x="25" y="466"/>
                    <a:pt x="53" y="428"/>
                    <a:pt x="59" y="420"/>
                  </a:cubicBezTo>
                  <a:cubicBezTo>
                    <a:pt x="72" y="428"/>
                    <a:pt x="85" y="436"/>
                    <a:pt x="98" y="445"/>
                  </a:cubicBezTo>
                  <a:cubicBezTo>
                    <a:pt x="122" y="462"/>
                    <a:pt x="144" y="480"/>
                    <a:pt x="165" y="501"/>
                  </a:cubicBezTo>
                  <a:cubicBezTo>
                    <a:pt x="166" y="502"/>
                    <a:pt x="167" y="503"/>
                    <a:pt x="168" y="505"/>
                  </a:cubicBezTo>
                  <a:cubicBezTo>
                    <a:pt x="163" y="502"/>
                    <a:pt x="134" y="489"/>
                    <a:pt x="132" y="488"/>
                  </a:cubicBezTo>
                  <a:cubicBezTo>
                    <a:pt x="122" y="485"/>
                    <a:pt x="107" y="483"/>
                    <a:pt x="92" y="483"/>
                  </a:cubicBezTo>
                  <a:cubicBezTo>
                    <a:pt x="67" y="483"/>
                    <a:pt x="40" y="489"/>
                    <a:pt x="28" y="505"/>
                  </a:cubicBezTo>
                  <a:cubicBezTo>
                    <a:pt x="15" y="524"/>
                    <a:pt x="22" y="549"/>
                    <a:pt x="42" y="560"/>
                  </a:cubicBezTo>
                  <a:cubicBezTo>
                    <a:pt x="50" y="565"/>
                    <a:pt x="59" y="566"/>
                    <a:pt x="69" y="566"/>
                  </a:cubicBezTo>
                  <a:cubicBezTo>
                    <a:pt x="83" y="566"/>
                    <a:pt x="97" y="562"/>
                    <a:pt x="109" y="557"/>
                  </a:cubicBezTo>
                  <a:cubicBezTo>
                    <a:pt x="131" y="547"/>
                    <a:pt x="168" y="507"/>
                    <a:pt x="169" y="505"/>
                  </a:cubicBezTo>
                  <a:cubicBezTo>
                    <a:pt x="189" y="526"/>
                    <a:pt x="208" y="549"/>
                    <a:pt x="225" y="572"/>
                  </a:cubicBezTo>
                  <a:cubicBezTo>
                    <a:pt x="237" y="589"/>
                    <a:pt x="250" y="607"/>
                    <a:pt x="262" y="625"/>
                  </a:cubicBezTo>
                  <a:cubicBezTo>
                    <a:pt x="255" y="622"/>
                    <a:pt x="228" y="610"/>
                    <a:pt x="226" y="609"/>
                  </a:cubicBezTo>
                  <a:cubicBezTo>
                    <a:pt x="216" y="606"/>
                    <a:pt x="201" y="604"/>
                    <a:pt x="186" y="604"/>
                  </a:cubicBezTo>
                  <a:cubicBezTo>
                    <a:pt x="161" y="604"/>
                    <a:pt x="134" y="610"/>
                    <a:pt x="122" y="627"/>
                  </a:cubicBezTo>
                  <a:cubicBezTo>
                    <a:pt x="109" y="645"/>
                    <a:pt x="116" y="670"/>
                    <a:pt x="136" y="681"/>
                  </a:cubicBezTo>
                  <a:cubicBezTo>
                    <a:pt x="144" y="686"/>
                    <a:pt x="153" y="688"/>
                    <a:pt x="163" y="688"/>
                  </a:cubicBezTo>
                  <a:cubicBezTo>
                    <a:pt x="177" y="688"/>
                    <a:pt x="191" y="684"/>
                    <a:pt x="203" y="679"/>
                  </a:cubicBezTo>
                  <a:cubicBezTo>
                    <a:pt x="225" y="669"/>
                    <a:pt x="260" y="630"/>
                    <a:pt x="263" y="627"/>
                  </a:cubicBezTo>
                  <a:cubicBezTo>
                    <a:pt x="268" y="635"/>
                    <a:pt x="274" y="644"/>
                    <a:pt x="279" y="652"/>
                  </a:cubicBezTo>
                  <a:cubicBezTo>
                    <a:pt x="297" y="679"/>
                    <a:pt x="314" y="706"/>
                    <a:pt x="333" y="733"/>
                  </a:cubicBezTo>
                  <a:cubicBezTo>
                    <a:pt x="339" y="742"/>
                    <a:pt x="346" y="751"/>
                    <a:pt x="352" y="760"/>
                  </a:cubicBezTo>
                  <a:cubicBezTo>
                    <a:pt x="342" y="755"/>
                    <a:pt x="323" y="746"/>
                    <a:pt x="321" y="746"/>
                  </a:cubicBezTo>
                  <a:cubicBezTo>
                    <a:pt x="311" y="743"/>
                    <a:pt x="297" y="741"/>
                    <a:pt x="282" y="741"/>
                  </a:cubicBezTo>
                  <a:cubicBezTo>
                    <a:pt x="256" y="741"/>
                    <a:pt x="229" y="747"/>
                    <a:pt x="217" y="763"/>
                  </a:cubicBezTo>
                  <a:cubicBezTo>
                    <a:pt x="204" y="782"/>
                    <a:pt x="212" y="807"/>
                    <a:pt x="231" y="818"/>
                  </a:cubicBezTo>
                  <a:cubicBezTo>
                    <a:pt x="239" y="822"/>
                    <a:pt x="249" y="824"/>
                    <a:pt x="258" y="824"/>
                  </a:cubicBezTo>
                  <a:cubicBezTo>
                    <a:pt x="272" y="824"/>
                    <a:pt x="286" y="820"/>
                    <a:pt x="298" y="815"/>
                  </a:cubicBezTo>
                  <a:cubicBezTo>
                    <a:pt x="318" y="806"/>
                    <a:pt x="348" y="775"/>
                    <a:pt x="356" y="765"/>
                  </a:cubicBezTo>
                  <a:cubicBezTo>
                    <a:pt x="367" y="780"/>
                    <a:pt x="379" y="794"/>
                    <a:pt x="390" y="808"/>
                  </a:cubicBezTo>
                  <a:cubicBezTo>
                    <a:pt x="395" y="814"/>
                    <a:pt x="400" y="820"/>
                    <a:pt x="406" y="825"/>
                  </a:cubicBezTo>
                  <a:cubicBezTo>
                    <a:pt x="421" y="841"/>
                    <a:pt x="421" y="841"/>
                    <a:pt x="421" y="841"/>
                  </a:cubicBezTo>
                  <a:cubicBezTo>
                    <a:pt x="432" y="851"/>
                    <a:pt x="442" y="861"/>
                    <a:pt x="453" y="871"/>
                  </a:cubicBezTo>
                  <a:cubicBezTo>
                    <a:pt x="458" y="875"/>
                    <a:pt x="463" y="880"/>
                    <a:pt x="468" y="885"/>
                  </a:cubicBezTo>
                  <a:cubicBezTo>
                    <a:pt x="458" y="878"/>
                    <a:pt x="443" y="868"/>
                    <a:pt x="441" y="868"/>
                  </a:cubicBezTo>
                  <a:cubicBezTo>
                    <a:pt x="427" y="861"/>
                    <a:pt x="403" y="855"/>
                    <a:pt x="381" y="855"/>
                  </a:cubicBezTo>
                  <a:cubicBezTo>
                    <a:pt x="363" y="855"/>
                    <a:pt x="346" y="859"/>
                    <a:pt x="336" y="869"/>
                  </a:cubicBezTo>
                  <a:cubicBezTo>
                    <a:pt x="320" y="886"/>
                    <a:pt x="324" y="911"/>
                    <a:pt x="342" y="925"/>
                  </a:cubicBezTo>
                  <a:cubicBezTo>
                    <a:pt x="352" y="933"/>
                    <a:pt x="366" y="936"/>
                    <a:pt x="380" y="936"/>
                  </a:cubicBezTo>
                  <a:cubicBezTo>
                    <a:pt x="389" y="936"/>
                    <a:pt x="399" y="935"/>
                    <a:pt x="408" y="932"/>
                  </a:cubicBezTo>
                  <a:cubicBezTo>
                    <a:pt x="431" y="926"/>
                    <a:pt x="470" y="895"/>
                    <a:pt x="475" y="891"/>
                  </a:cubicBezTo>
                  <a:cubicBezTo>
                    <a:pt x="487" y="902"/>
                    <a:pt x="500" y="913"/>
                    <a:pt x="512" y="923"/>
                  </a:cubicBezTo>
                  <a:cubicBezTo>
                    <a:pt x="517" y="927"/>
                    <a:pt x="522" y="931"/>
                    <a:pt x="527" y="935"/>
                  </a:cubicBezTo>
                  <a:cubicBezTo>
                    <a:pt x="546" y="925"/>
                    <a:pt x="546" y="925"/>
                    <a:pt x="546" y="925"/>
                  </a:cubicBezTo>
                  <a:cubicBezTo>
                    <a:pt x="539" y="920"/>
                    <a:pt x="531" y="914"/>
                    <a:pt x="524" y="908"/>
                  </a:cubicBezTo>
                  <a:cubicBezTo>
                    <a:pt x="513" y="899"/>
                    <a:pt x="502" y="890"/>
                    <a:pt x="490" y="880"/>
                  </a:cubicBezTo>
                  <a:cubicBezTo>
                    <a:pt x="494" y="875"/>
                    <a:pt x="521" y="837"/>
                    <a:pt x="528" y="814"/>
                  </a:cubicBezTo>
                  <a:cubicBezTo>
                    <a:pt x="530" y="814"/>
                    <a:pt x="533" y="814"/>
                    <a:pt x="535" y="814"/>
                  </a:cubicBezTo>
                  <a:cubicBezTo>
                    <a:pt x="549" y="814"/>
                    <a:pt x="563" y="813"/>
                    <a:pt x="576" y="812"/>
                  </a:cubicBezTo>
                  <a:cubicBezTo>
                    <a:pt x="581" y="828"/>
                    <a:pt x="585" y="844"/>
                    <a:pt x="589" y="859"/>
                  </a:cubicBezTo>
                  <a:cubicBezTo>
                    <a:pt x="591" y="864"/>
                    <a:pt x="592" y="869"/>
                    <a:pt x="594" y="874"/>
                  </a:cubicBezTo>
                  <a:cubicBezTo>
                    <a:pt x="609" y="857"/>
                    <a:pt x="609" y="857"/>
                    <a:pt x="609" y="857"/>
                  </a:cubicBezTo>
                  <a:cubicBezTo>
                    <a:pt x="607" y="854"/>
                    <a:pt x="607" y="854"/>
                    <a:pt x="607" y="854"/>
                  </a:cubicBezTo>
                  <a:cubicBezTo>
                    <a:pt x="603" y="840"/>
                    <a:pt x="599" y="826"/>
                    <a:pt x="595" y="811"/>
                  </a:cubicBezTo>
                  <a:cubicBezTo>
                    <a:pt x="601" y="809"/>
                    <a:pt x="648" y="792"/>
                    <a:pt x="665" y="775"/>
                  </a:cubicBezTo>
                  <a:cubicBezTo>
                    <a:pt x="680" y="760"/>
                    <a:pt x="695" y="736"/>
                    <a:pt x="693" y="714"/>
                  </a:cubicBezTo>
                  <a:cubicBezTo>
                    <a:pt x="690" y="695"/>
                    <a:pt x="674" y="680"/>
                    <a:pt x="655" y="680"/>
                  </a:cubicBezTo>
                  <a:cubicBezTo>
                    <a:pt x="653" y="680"/>
                    <a:pt x="650" y="680"/>
                    <a:pt x="647" y="681"/>
                  </a:cubicBezTo>
                  <a:cubicBezTo>
                    <a:pt x="616" y="688"/>
                    <a:pt x="595" y="742"/>
                    <a:pt x="592" y="771"/>
                  </a:cubicBezTo>
                  <a:cubicBezTo>
                    <a:pt x="592" y="772"/>
                    <a:pt x="593" y="794"/>
                    <a:pt x="593" y="805"/>
                  </a:cubicBezTo>
                  <a:cubicBezTo>
                    <a:pt x="591" y="797"/>
                    <a:pt x="588" y="788"/>
                    <a:pt x="586" y="779"/>
                  </a:cubicBezTo>
                  <a:cubicBezTo>
                    <a:pt x="582" y="765"/>
                    <a:pt x="579" y="751"/>
                    <a:pt x="575" y="737"/>
                  </a:cubicBezTo>
                  <a:cubicBezTo>
                    <a:pt x="574" y="730"/>
                    <a:pt x="572" y="723"/>
                    <a:pt x="571" y="716"/>
                  </a:cubicBezTo>
                  <a:cubicBezTo>
                    <a:pt x="569" y="708"/>
                    <a:pt x="568" y="701"/>
                    <a:pt x="567" y="694"/>
                  </a:cubicBezTo>
                  <a:cubicBezTo>
                    <a:pt x="565" y="683"/>
                    <a:pt x="564" y="672"/>
                    <a:pt x="563" y="660"/>
                  </a:cubicBezTo>
                  <a:cubicBezTo>
                    <a:pt x="577" y="658"/>
                    <a:pt x="616" y="649"/>
                    <a:pt x="634" y="636"/>
                  </a:cubicBezTo>
                  <a:cubicBezTo>
                    <a:pt x="651" y="624"/>
                    <a:pt x="670" y="602"/>
                    <a:pt x="670" y="580"/>
                  </a:cubicBezTo>
                  <a:cubicBezTo>
                    <a:pt x="671" y="559"/>
                    <a:pt x="655" y="540"/>
                    <a:pt x="633" y="540"/>
                  </a:cubicBezTo>
                  <a:cubicBezTo>
                    <a:pt x="632" y="540"/>
                    <a:pt x="631" y="540"/>
                    <a:pt x="630" y="540"/>
                  </a:cubicBezTo>
                  <a:cubicBezTo>
                    <a:pt x="598" y="543"/>
                    <a:pt x="569" y="593"/>
                    <a:pt x="562" y="621"/>
                  </a:cubicBezTo>
                  <a:cubicBezTo>
                    <a:pt x="562" y="621"/>
                    <a:pt x="561" y="628"/>
                    <a:pt x="560" y="635"/>
                  </a:cubicBezTo>
                  <a:cubicBezTo>
                    <a:pt x="559" y="624"/>
                    <a:pt x="559" y="613"/>
                    <a:pt x="558" y="601"/>
                  </a:cubicBezTo>
                  <a:cubicBezTo>
                    <a:pt x="557" y="570"/>
                    <a:pt x="557" y="537"/>
                    <a:pt x="556" y="505"/>
                  </a:cubicBezTo>
                  <a:cubicBezTo>
                    <a:pt x="556" y="498"/>
                    <a:pt x="556" y="491"/>
                    <a:pt x="556" y="485"/>
                  </a:cubicBezTo>
                  <a:cubicBezTo>
                    <a:pt x="567" y="482"/>
                    <a:pt x="611" y="472"/>
                    <a:pt x="628" y="460"/>
                  </a:cubicBezTo>
                  <a:cubicBezTo>
                    <a:pt x="646" y="447"/>
                    <a:pt x="665" y="426"/>
                    <a:pt x="665" y="404"/>
                  </a:cubicBezTo>
                  <a:cubicBezTo>
                    <a:pt x="665" y="383"/>
                    <a:pt x="649" y="364"/>
                    <a:pt x="628" y="364"/>
                  </a:cubicBezTo>
                  <a:cubicBezTo>
                    <a:pt x="627" y="364"/>
                    <a:pt x="626" y="364"/>
                    <a:pt x="625" y="364"/>
                  </a:cubicBezTo>
                  <a:cubicBezTo>
                    <a:pt x="593" y="366"/>
                    <a:pt x="564" y="416"/>
                    <a:pt x="557" y="444"/>
                  </a:cubicBezTo>
                  <a:cubicBezTo>
                    <a:pt x="557" y="445"/>
                    <a:pt x="556" y="453"/>
                    <a:pt x="555" y="461"/>
                  </a:cubicBezTo>
                  <a:cubicBezTo>
                    <a:pt x="554" y="443"/>
                    <a:pt x="554" y="425"/>
                    <a:pt x="552" y="408"/>
                  </a:cubicBezTo>
                  <a:cubicBezTo>
                    <a:pt x="550" y="378"/>
                    <a:pt x="546" y="348"/>
                    <a:pt x="540" y="319"/>
                  </a:cubicBezTo>
                  <a:cubicBezTo>
                    <a:pt x="544" y="318"/>
                    <a:pt x="596" y="308"/>
                    <a:pt x="615" y="294"/>
                  </a:cubicBezTo>
                  <a:cubicBezTo>
                    <a:pt x="633" y="281"/>
                    <a:pt x="651" y="260"/>
                    <a:pt x="652" y="238"/>
                  </a:cubicBezTo>
                  <a:cubicBezTo>
                    <a:pt x="652" y="217"/>
                    <a:pt x="636" y="198"/>
                    <a:pt x="615" y="198"/>
                  </a:cubicBezTo>
                  <a:cubicBezTo>
                    <a:pt x="614" y="198"/>
                    <a:pt x="613" y="198"/>
                    <a:pt x="612" y="198"/>
                  </a:cubicBezTo>
                  <a:cubicBezTo>
                    <a:pt x="580" y="200"/>
                    <a:pt x="551" y="250"/>
                    <a:pt x="544" y="278"/>
                  </a:cubicBezTo>
                  <a:cubicBezTo>
                    <a:pt x="544" y="280"/>
                    <a:pt x="540" y="306"/>
                    <a:pt x="540" y="316"/>
                  </a:cubicBezTo>
                  <a:cubicBezTo>
                    <a:pt x="540" y="315"/>
                    <a:pt x="540" y="315"/>
                    <a:pt x="540" y="315"/>
                  </a:cubicBezTo>
                  <a:cubicBezTo>
                    <a:pt x="533" y="286"/>
                    <a:pt x="524" y="258"/>
                    <a:pt x="512" y="231"/>
                  </a:cubicBezTo>
                  <a:cubicBezTo>
                    <a:pt x="502" y="206"/>
                    <a:pt x="491" y="183"/>
                    <a:pt x="478" y="160"/>
                  </a:cubicBezTo>
                  <a:cubicBezTo>
                    <a:pt x="466" y="139"/>
                    <a:pt x="454" y="120"/>
                    <a:pt x="443" y="103"/>
                  </a:cubicBezTo>
                  <a:cubicBezTo>
                    <a:pt x="437" y="94"/>
                    <a:pt x="432" y="86"/>
                    <a:pt x="426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7" y="79"/>
                    <a:pt x="427" y="79"/>
                  </a:cubicBezTo>
                  <a:cubicBezTo>
                    <a:pt x="427" y="79"/>
                    <a:pt x="420" y="41"/>
                    <a:pt x="419" y="38"/>
                  </a:cubicBezTo>
                  <a:cubicBezTo>
                    <a:pt x="415" y="27"/>
                    <a:pt x="408" y="13"/>
                    <a:pt x="39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45"/>
            <p:cNvSpPr/>
            <p:nvPr/>
          </p:nvSpPr>
          <p:spPr>
            <a:xfrm>
              <a:off x="5330832" y="3227973"/>
              <a:ext cx="100787" cy="156013"/>
            </a:xfrm>
            <a:custGeom>
              <a:avLst/>
              <a:gdLst/>
              <a:ahLst/>
              <a:cxnLst/>
              <a:rect l="l" t="t" r="r" b="b"/>
              <a:pathLst>
                <a:path w="95" h="147" extrusionOk="0">
                  <a:moveTo>
                    <a:pt x="47" y="0"/>
                  </a:moveTo>
                  <a:cubicBezTo>
                    <a:pt x="37" y="0"/>
                    <a:pt x="26" y="5"/>
                    <a:pt x="19" y="15"/>
                  </a:cubicBezTo>
                  <a:cubicBezTo>
                    <a:pt x="0" y="40"/>
                    <a:pt x="18" y="95"/>
                    <a:pt x="35" y="119"/>
                  </a:cubicBezTo>
                  <a:cubicBezTo>
                    <a:pt x="36" y="120"/>
                    <a:pt x="54" y="140"/>
                    <a:pt x="60" y="147"/>
                  </a:cubicBezTo>
                  <a:cubicBezTo>
                    <a:pt x="64" y="143"/>
                    <a:pt x="67" y="138"/>
                    <a:pt x="71" y="134"/>
                  </a:cubicBezTo>
                  <a:cubicBezTo>
                    <a:pt x="79" y="118"/>
                    <a:pt x="92" y="92"/>
                    <a:pt x="93" y="75"/>
                  </a:cubicBezTo>
                  <a:cubicBezTo>
                    <a:pt x="95" y="54"/>
                    <a:pt x="91" y="26"/>
                    <a:pt x="75" y="11"/>
                  </a:cubicBezTo>
                  <a:cubicBezTo>
                    <a:pt x="67" y="4"/>
                    <a:pt x="57" y="0"/>
                    <a:pt x="4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5394803" y="3370180"/>
              <a:ext cx="11506" cy="15647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cubicBezTo>
                    <a:pt x="7" y="4"/>
                    <a:pt x="4" y="9"/>
                    <a:pt x="0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6" y="9"/>
                    <a:pt x="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7699566" y="2988200"/>
              <a:ext cx="161076" cy="91123"/>
            </a:xfrm>
            <a:custGeom>
              <a:avLst/>
              <a:gdLst/>
              <a:ahLst/>
              <a:cxnLst/>
              <a:rect l="l" t="t" r="r" b="b"/>
              <a:pathLst>
                <a:path w="152" h="86" extrusionOk="0">
                  <a:moveTo>
                    <a:pt x="107" y="0"/>
                  </a:moveTo>
                  <a:cubicBezTo>
                    <a:pt x="79" y="0"/>
                    <a:pt x="43" y="18"/>
                    <a:pt x="27" y="33"/>
                  </a:cubicBezTo>
                  <a:cubicBezTo>
                    <a:pt x="25" y="35"/>
                    <a:pt x="2" y="62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2" y="65"/>
                    <a:pt x="51" y="86"/>
                    <a:pt x="76" y="86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98" y="86"/>
                    <a:pt x="126" y="78"/>
                    <a:pt x="139" y="60"/>
                  </a:cubicBezTo>
                  <a:cubicBezTo>
                    <a:pt x="152" y="42"/>
                    <a:pt x="148" y="16"/>
                    <a:pt x="128" y="5"/>
                  </a:cubicBezTo>
                  <a:cubicBezTo>
                    <a:pt x="122" y="1"/>
                    <a:pt x="115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7077813" y="2597017"/>
              <a:ext cx="721619" cy="637400"/>
            </a:xfrm>
            <a:custGeom>
              <a:avLst/>
              <a:gdLst/>
              <a:ahLst/>
              <a:cxnLst/>
              <a:rect l="l" t="t" r="r" b="b"/>
              <a:pathLst>
                <a:path w="681" h="601" extrusionOk="0">
                  <a:moveTo>
                    <a:pt x="613" y="521"/>
                  </a:moveTo>
                  <a:cubicBezTo>
                    <a:pt x="597" y="521"/>
                    <a:pt x="579" y="524"/>
                    <a:pt x="565" y="529"/>
                  </a:cubicBezTo>
                  <a:cubicBezTo>
                    <a:pt x="583" y="548"/>
                    <a:pt x="603" y="573"/>
                    <a:pt x="625" y="601"/>
                  </a:cubicBezTo>
                  <a:cubicBezTo>
                    <a:pt x="635" y="600"/>
                    <a:pt x="644" y="597"/>
                    <a:pt x="651" y="591"/>
                  </a:cubicBezTo>
                  <a:cubicBezTo>
                    <a:pt x="669" y="577"/>
                    <a:pt x="672" y="551"/>
                    <a:pt x="656" y="534"/>
                  </a:cubicBezTo>
                  <a:cubicBezTo>
                    <a:pt x="646" y="525"/>
                    <a:pt x="630" y="521"/>
                    <a:pt x="613" y="521"/>
                  </a:cubicBezTo>
                  <a:moveTo>
                    <a:pt x="476" y="412"/>
                  </a:moveTo>
                  <a:cubicBezTo>
                    <a:pt x="468" y="412"/>
                    <a:pt x="460" y="414"/>
                    <a:pt x="454" y="419"/>
                  </a:cubicBezTo>
                  <a:cubicBezTo>
                    <a:pt x="493" y="453"/>
                    <a:pt x="514" y="475"/>
                    <a:pt x="514" y="475"/>
                  </a:cubicBezTo>
                  <a:cubicBezTo>
                    <a:pt x="514" y="475"/>
                    <a:pt x="517" y="478"/>
                    <a:pt x="524" y="484"/>
                  </a:cubicBezTo>
                  <a:cubicBezTo>
                    <a:pt x="521" y="457"/>
                    <a:pt x="512" y="426"/>
                    <a:pt x="493" y="416"/>
                  </a:cubicBezTo>
                  <a:cubicBezTo>
                    <a:pt x="487" y="413"/>
                    <a:pt x="481" y="412"/>
                    <a:pt x="476" y="412"/>
                  </a:cubicBezTo>
                  <a:moveTo>
                    <a:pt x="632" y="167"/>
                  </a:moveTo>
                  <a:cubicBezTo>
                    <a:pt x="622" y="167"/>
                    <a:pt x="611" y="171"/>
                    <a:pt x="603" y="180"/>
                  </a:cubicBezTo>
                  <a:cubicBezTo>
                    <a:pt x="587" y="196"/>
                    <a:pt x="586" y="224"/>
                    <a:pt x="590" y="245"/>
                  </a:cubicBezTo>
                  <a:cubicBezTo>
                    <a:pt x="593" y="267"/>
                    <a:pt x="618" y="305"/>
                    <a:pt x="624" y="314"/>
                  </a:cubicBezTo>
                  <a:cubicBezTo>
                    <a:pt x="622" y="324"/>
                    <a:pt x="619" y="333"/>
                    <a:pt x="616" y="344"/>
                  </a:cubicBezTo>
                  <a:cubicBezTo>
                    <a:pt x="610" y="363"/>
                    <a:pt x="603" y="384"/>
                    <a:pt x="594" y="407"/>
                  </a:cubicBezTo>
                  <a:cubicBezTo>
                    <a:pt x="591" y="413"/>
                    <a:pt x="588" y="419"/>
                    <a:pt x="586" y="425"/>
                  </a:cubicBezTo>
                  <a:cubicBezTo>
                    <a:pt x="588" y="414"/>
                    <a:pt x="591" y="398"/>
                    <a:pt x="591" y="397"/>
                  </a:cubicBezTo>
                  <a:cubicBezTo>
                    <a:pt x="593" y="368"/>
                    <a:pt x="580" y="312"/>
                    <a:pt x="550" y="300"/>
                  </a:cubicBezTo>
                  <a:cubicBezTo>
                    <a:pt x="546" y="298"/>
                    <a:pt x="541" y="297"/>
                    <a:pt x="537" y="297"/>
                  </a:cubicBezTo>
                  <a:cubicBezTo>
                    <a:pt x="520" y="297"/>
                    <a:pt x="505" y="309"/>
                    <a:pt x="500" y="326"/>
                  </a:cubicBezTo>
                  <a:cubicBezTo>
                    <a:pt x="494" y="348"/>
                    <a:pt x="505" y="373"/>
                    <a:pt x="518" y="390"/>
                  </a:cubicBezTo>
                  <a:cubicBezTo>
                    <a:pt x="532" y="408"/>
                    <a:pt x="572" y="431"/>
                    <a:pt x="581" y="436"/>
                  </a:cubicBezTo>
                  <a:cubicBezTo>
                    <a:pt x="575" y="450"/>
                    <a:pt x="569" y="464"/>
                    <a:pt x="561" y="478"/>
                  </a:cubicBezTo>
                  <a:cubicBezTo>
                    <a:pt x="556" y="488"/>
                    <a:pt x="551" y="497"/>
                    <a:pt x="545" y="507"/>
                  </a:cubicBezTo>
                  <a:cubicBezTo>
                    <a:pt x="546" y="508"/>
                    <a:pt x="548" y="510"/>
                    <a:pt x="549" y="511"/>
                  </a:cubicBezTo>
                  <a:cubicBezTo>
                    <a:pt x="555" y="501"/>
                    <a:pt x="561" y="491"/>
                    <a:pt x="566" y="480"/>
                  </a:cubicBezTo>
                  <a:cubicBezTo>
                    <a:pt x="574" y="465"/>
                    <a:pt x="581" y="449"/>
                    <a:pt x="587" y="434"/>
                  </a:cubicBezTo>
                  <a:cubicBezTo>
                    <a:pt x="587" y="433"/>
                    <a:pt x="587" y="433"/>
                    <a:pt x="587" y="433"/>
                  </a:cubicBezTo>
                  <a:cubicBezTo>
                    <a:pt x="591" y="425"/>
                    <a:pt x="594" y="416"/>
                    <a:pt x="597" y="408"/>
                  </a:cubicBezTo>
                  <a:cubicBezTo>
                    <a:pt x="606" y="385"/>
                    <a:pt x="612" y="364"/>
                    <a:pt x="618" y="345"/>
                  </a:cubicBezTo>
                  <a:cubicBezTo>
                    <a:pt x="620" y="334"/>
                    <a:pt x="623" y="325"/>
                    <a:pt x="625" y="316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26" y="317"/>
                    <a:pt x="626" y="317"/>
                  </a:cubicBezTo>
                  <a:cubicBezTo>
                    <a:pt x="626" y="317"/>
                    <a:pt x="650" y="286"/>
                    <a:pt x="651" y="284"/>
                  </a:cubicBezTo>
                  <a:cubicBezTo>
                    <a:pt x="666" y="260"/>
                    <a:pt x="681" y="204"/>
                    <a:pt x="660" y="179"/>
                  </a:cubicBezTo>
                  <a:cubicBezTo>
                    <a:pt x="652" y="171"/>
                    <a:pt x="642" y="167"/>
                    <a:pt x="632" y="167"/>
                  </a:cubicBezTo>
                  <a:moveTo>
                    <a:pt x="41" y="0"/>
                  </a:moveTo>
                  <a:cubicBezTo>
                    <a:pt x="22" y="0"/>
                    <a:pt x="7" y="14"/>
                    <a:pt x="4" y="33"/>
                  </a:cubicBezTo>
                  <a:cubicBezTo>
                    <a:pt x="0" y="55"/>
                    <a:pt x="14" y="79"/>
                    <a:pt x="28" y="95"/>
                  </a:cubicBezTo>
                  <a:cubicBezTo>
                    <a:pt x="43" y="111"/>
                    <a:pt x="85" y="129"/>
                    <a:pt x="95" y="134"/>
                  </a:cubicBezTo>
                  <a:cubicBezTo>
                    <a:pt x="98" y="143"/>
                    <a:pt x="102" y="152"/>
                    <a:pt x="105" y="163"/>
                  </a:cubicBezTo>
                  <a:cubicBezTo>
                    <a:pt x="106" y="169"/>
                    <a:pt x="108" y="176"/>
                    <a:pt x="110" y="183"/>
                  </a:cubicBezTo>
                  <a:cubicBezTo>
                    <a:pt x="111" y="183"/>
                    <a:pt x="112" y="184"/>
                    <a:pt x="113" y="185"/>
                  </a:cubicBezTo>
                  <a:cubicBezTo>
                    <a:pt x="111" y="177"/>
                    <a:pt x="109" y="169"/>
                    <a:pt x="107" y="162"/>
                  </a:cubicBezTo>
                  <a:cubicBezTo>
                    <a:pt x="103" y="152"/>
                    <a:pt x="100" y="143"/>
                    <a:pt x="97" y="134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8" y="135"/>
                    <a:pt x="101" y="96"/>
                    <a:pt x="101" y="93"/>
                  </a:cubicBezTo>
                  <a:cubicBezTo>
                    <a:pt x="100" y="65"/>
                    <a:pt x="81" y="10"/>
                    <a:pt x="51" y="1"/>
                  </a:cubicBezTo>
                  <a:cubicBezTo>
                    <a:pt x="47" y="0"/>
                    <a:pt x="44" y="0"/>
                    <a:pt x="4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6999116" y="2767757"/>
              <a:ext cx="740948" cy="847258"/>
            </a:xfrm>
            <a:custGeom>
              <a:avLst/>
              <a:gdLst/>
              <a:ahLst/>
              <a:cxnLst/>
              <a:rect l="l" t="t" r="r" b="b"/>
              <a:pathLst>
                <a:path w="699" h="799" extrusionOk="0">
                  <a:moveTo>
                    <a:pt x="107" y="0"/>
                  </a:moveTo>
                  <a:cubicBezTo>
                    <a:pt x="104" y="0"/>
                    <a:pt x="102" y="1"/>
                    <a:pt x="100" y="1"/>
                  </a:cubicBezTo>
                  <a:cubicBezTo>
                    <a:pt x="77" y="6"/>
                    <a:pt x="66" y="29"/>
                    <a:pt x="73" y="51"/>
                  </a:cubicBezTo>
                  <a:cubicBezTo>
                    <a:pt x="79" y="72"/>
                    <a:pt x="103" y="87"/>
                    <a:pt x="123" y="94"/>
                  </a:cubicBezTo>
                  <a:cubicBezTo>
                    <a:pt x="134" y="98"/>
                    <a:pt x="151" y="99"/>
                    <a:pt x="167" y="99"/>
                  </a:cubicBezTo>
                  <a:cubicBezTo>
                    <a:pt x="182" y="99"/>
                    <a:pt x="196" y="98"/>
                    <a:pt x="201" y="98"/>
                  </a:cubicBezTo>
                  <a:cubicBezTo>
                    <a:pt x="203" y="113"/>
                    <a:pt x="206" y="128"/>
                    <a:pt x="207" y="144"/>
                  </a:cubicBezTo>
                  <a:cubicBezTo>
                    <a:pt x="210" y="173"/>
                    <a:pt x="211" y="202"/>
                    <a:pt x="208" y="231"/>
                  </a:cubicBezTo>
                  <a:cubicBezTo>
                    <a:pt x="208" y="232"/>
                    <a:pt x="208" y="234"/>
                    <a:pt x="208" y="236"/>
                  </a:cubicBezTo>
                  <a:cubicBezTo>
                    <a:pt x="206" y="230"/>
                    <a:pt x="197" y="199"/>
                    <a:pt x="196" y="197"/>
                  </a:cubicBezTo>
                  <a:cubicBezTo>
                    <a:pt x="185" y="172"/>
                    <a:pt x="150" y="130"/>
                    <a:pt x="119" y="130"/>
                  </a:cubicBezTo>
                  <a:cubicBezTo>
                    <a:pt x="118" y="130"/>
                    <a:pt x="117" y="130"/>
                    <a:pt x="116" y="130"/>
                  </a:cubicBezTo>
                  <a:cubicBezTo>
                    <a:pt x="93" y="132"/>
                    <a:pt x="79" y="154"/>
                    <a:pt x="83" y="176"/>
                  </a:cubicBezTo>
                  <a:cubicBezTo>
                    <a:pt x="88" y="198"/>
                    <a:pt x="110" y="216"/>
                    <a:pt x="129" y="225"/>
                  </a:cubicBezTo>
                  <a:cubicBezTo>
                    <a:pt x="151" y="236"/>
                    <a:pt x="206" y="237"/>
                    <a:pt x="208" y="237"/>
                  </a:cubicBezTo>
                  <a:cubicBezTo>
                    <a:pt x="205" y="266"/>
                    <a:pt x="200" y="294"/>
                    <a:pt x="193" y="323"/>
                  </a:cubicBezTo>
                  <a:cubicBezTo>
                    <a:pt x="188" y="343"/>
                    <a:pt x="182" y="364"/>
                    <a:pt x="176" y="385"/>
                  </a:cubicBezTo>
                  <a:cubicBezTo>
                    <a:pt x="175" y="378"/>
                    <a:pt x="166" y="350"/>
                    <a:pt x="165" y="348"/>
                  </a:cubicBezTo>
                  <a:cubicBezTo>
                    <a:pt x="154" y="322"/>
                    <a:pt x="119" y="280"/>
                    <a:pt x="88" y="280"/>
                  </a:cubicBezTo>
                  <a:cubicBezTo>
                    <a:pt x="87" y="280"/>
                    <a:pt x="86" y="280"/>
                    <a:pt x="85" y="280"/>
                  </a:cubicBezTo>
                  <a:cubicBezTo>
                    <a:pt x="62" y="282"/>
                    <a:pt x="48" y="304"/>
                    <a:pt x="52" y="326"/>
                  </a:cubicBezTo>
                  <a:cubicBezTo>
                    <a:pt x="57" y="348"/>
                    <a:pt x="79" y="366"/>
                    <a:pt x="98" y="375"/>
                  </a:cubicBezTo>
                  <a:cubicBezTo>
                    <a:pt x="119" y="386"/>
                    <a:pt x="172" y="387"/>
                    <a:pt x="176" y="387"/>
                  </a:cubicBezTo>
                  <a:cubicBezTo>
                    <a:pt x="173" y="397"/>
                    <a:pt x="171" y="406"/>
                    <a:pt x="168" y="416"/>
                  </a:cubicBezTo>
                  <a:cubicBezTo>
                    <a:pt x="159" y="447"/>
                    <a:pt x="149" y="478"/>
                    <a:pt x="141" y="509"/>
                  </a:cubicBezTo>
                  <a:cubicBezTo>
                    <a:pt x="138" y="520"/>
                    <a:pt x="136" y="530"/>
                    <a:pt x="134" y="541"/>
                  </a:cubicBezTo>
                  <a:cubicBezTo>
                    <a:pt x="130" y="530"/>
                    <a:pt x="125" y="510"/>
                    <a:pt x="124" y="509"/>
                  </a:cubicBezTo>
                  <a:cubicBezTo>
                    <a:pt x="113" y="483"/>
                    <a:pt x="78" y="441"/>
                    <a:pt x="46" y="441"/>
                  </a:cubicBezTo>
                  <a:cubicBezTo>
                    <a:pt x="45" y="441"/>
                    <a:pt x="44" y="441"/>
                    <a:pt x="43" y="441"/>
                  </a:cubicBezTo>
                  <a:cubicBezTo>
                    <a:pt x="20" y="443"/>
                    <a:pt x="6" y="465"/>
                    <a:pt x="11" y="487"/>
                  </a:cubicBezTo>
                  <a:cubicBezTo>
                    <a:pt x="15" y="510"/>
                    <a:pt x="37" y="527"/>
                    <a:pt x="56" y="536"/>
                  </a:cubicBezTo>
                  <a:cubicBezTo>
                    <a:pt x="76" y="546"/>
                    <a:pt x="120" y="548"/>
                    <a:pt x="132" y="548"/>
                  </a:cubicBezTo>
                  <a:cubicBezTo>
                    <a:pt x="128" y="566"/>
                    <a:pt x="124" y="584"/>
                    <a:pt x="122" y="601"/>
                  </a:cubicBezTo>
                  <a:cubicBezTo>
                    <a:pt x="121" y="609"/>
                    <a:pt x="119" y="617"/>
                    <a:pt x="119" y="624"/>
                  </a:cubicBezTo>
                  <a:cubicBezTo>
                    <a:pt x="118" y="632"/>
                    <a:pt x="117" y="639"/>
                    <a:pt x="117" y="646"/>
                  </a:cubicBezTo>
                  <a:cubicBezTo>
                    <a:pt x="116" y="662"/>
                    <a:pt x="115" y="676"/>
                    <a:pt x="114" y="690"/>
                  </a:cubicBezTo>
                  <a:cubicBezTo>
                    <a:pt x="114" y="697"/>
                    <a:pt x="114" y="703"/>
                    <a:pt x="114" y="710"/>
                  </a:cubicBezTo>
                  <a:cubicBezTo>
                    <a:pt x="112" y="699"/>
                    <a:pt x="110" y="681"/>
                    <a:pt x="109" y="679"/>
                  </a:cubicBezTo>
                  <a:cubicBezTo>
                    <a:pt x="102" y="651"/>
                    <a:pt x="72" y="602"/>
                    <a:pt x="40" y="600"/>
                  </a:cubicBezTo>
                  <a:cubicBezTo>
                    <a:pt x="39" y="600"/>
                    <a:pt x="39" y="600"/>
                    <a:pt x="38" y="600"/>
                  </a:cubicBezTo>
                  <a:cubicBezTo>
                    <a:pt x="16" y="600"/>
                    <a:pt x="0" y="619"/>
                    <a:pt x="1" y="641"/>
                  </a:cubicBezTo>
                  <a:cubicBezTo>
                    <a:pt x="2" y="663"/>
                    <a:pt x="21" y="684"/>
                    <a:pt x="39" y="696"/>
                  </a:cubicBezTo>
                  <a:cubicBezTo>
                    <a:pt x="58" y="709"/>
                    <a:pt x="108" y="719"/>
                    <a:pt x="114" y="720"/>
                  </a:cubicBezTo>
                  <a:cubicBezTo>
                    <a:pt x="113" y="737"/>
                    <a:pt x="113" y="753"/>
                    <a:pt x="113" y="769"/>
                  </a:cubicBezTo>
                  <a:cubicBezTo>
                    <a:pt x="113" y="775"/>
                    <a:pt x="114" y="782"/>
                    <a:pt x="114" y="788"/>
                  </a:cubicBezTo>
                  <a:cubicBezTo>
                    <a:pt x="133" y="796"/>
                    <a:pt x="133" y="796"/>
                    <a:pt x="133" y="796"/>
                  </a:cubicBezTo>
                  <a:cubicBezTo>
                    <a:pt x="133" y="787"/>
                    <a:pt x="133" y="778"/>
                    <a:pt x="132" y="768"/>
                  </a:cubicBezTo>
                  <a:cubicBezTo>
                    <a:pt x="132" y="754"/>
                    <a:pt x="132" y="740"/>
                    <a:pt x="132" y="724"/>
                  </a:cubicBezTo>
                  <a:cubicBezTo>
                    <a:pt x="138" y="724"/>
                    <a:pt x="185" y="720"/>
                    <a:pt x="206" y="710"/>
                  </a:cubicBezTo>
                  <a:cubicBezTo>
                    <a:pt x="217" y="722"/>
                    <a:pt x="228" y="734"/>
                    <a:pt x="239" y="745"/>
                  </a:cubicBezTo>
                  <a:cubicBezTo>
                    <a:pt x="230" y="759"/>
                    <a:pt x="221" y="773"/>
                    <a:pt x="212" y="786"/>
                  </a:cubicBezTo>
                  <a:cubicBezTo>
                    <a:pt x="209" y="791"/>
                    <a:pt x="206" y="795"/>
                    <a:pt x="203" y="799"/>
                  </a:cubicBezTo>
                  <a:cubicBezTo>
                    <a:pt x="226" y="799"/>
                    <a:pt x="226" y="799"/>
                    <a:pt x="226" y="799"/>
                  </a:cubicBezTo>
                  <a:cubicBezTo>
                    <a:pt x="227" y="798"/>
                    <a:pt x="227" y="797"/>
                    <a:pt x="228" y="796"/>
                  </a:cubicBezTo>
                  <a:cubicBezTo>
                    <a:pt x="236" y="784"/>
                    <a:pt x="244" y="772"/>
                    <a:pt x="252" y="759"/>
                  </a:cubicBezTo>
                  <a:cubicBezTo>
                    <a:pt x="257" y="762"/>
                    <a:pt x="301" y="787"/>
                    <a:pt x="325" y="789"/>
                  </a:cubicBezTo>
                  <a:cubicBezTo>
                    <a:pt x="328" y="789"/>
                    <a:pt x="331" y="789"/>
                    <a:pt x="335" y="789"/>
                  </a:cubicBezTo>
                  <a:cubicBezTo>
                    <a:pt x="354" y="789"/>
                    <a:pt x="376" y="784"/>
                    <a:pt x="389" y="770"/>
                  </a:cubicBezTo>
                  <a:cubicBezTo>
                    <a:pt x="404" y="754"/>
                    <a:pt x="404" y="727"/>
                    <a:pt x="385" y="714"/>
                  </a:cubicBezTo>
                  <a:cubicBezTo>
                    <a:pt x="377" y="708"/>
                    <a:pt x="367" y="706"/>
                    <a:pt x="356" y="706"/>
                  </a:cubicBezTo>
                  <a:cubicBezTo>
                    <a:pt x="329" y="706"/>
                    <a:pt x="297" y="718"/>
                    <a:pt x="281" y="730"/>
                  </a:cubicBezTo>
                  <a:cubicBezTo>
                    <a:pt x="279" y="731"/>
                    <a:pt x="263" y="746"/>
                    <a:pt x="255" y="754"/>
                  </a:cubicBezTo>
                  <a:cubicBezTo>
                    <a:pt x="260" y="746"/>
                    <a:pt x="265" y="739"/>
                    <a:pt x="271" y="731"/>
                  </a:cubicBezTo>
                  <a:cubicBezTo>
                    <a:pt x="278" y="719"/>
                    <a:pt x="287" y="707"/>
                    <a:pt x="295" y="696"/>
                  </a:cubicBezTo>
                  <a:cubicBezTo>
                    <a:pt x="309" y="678"/>
                    <a:pt x="309" y="678"/>
                    <a:pt x="309" y="678"/>
                  </a:cubicBezTo>
                  <a:cubicBezTo>
                    <a:pt x="313" y="672"/>
                    <a:pt x="318" y="667"/>
                    <a:pt x="323" y="661"/>
                  </a:cubicBezTo>
                  <a:cubicBezTo>
                    <a:pt x="330" y="653"/>
                    <a:pt x="338" y="645"/>
                    <a:pt x="346" y="636"/>
                  </a:cubicBezTo>
                  <a:cubicBezTo>
                    <a:pt x="357" y="645"/>
                    <a:pt x="390" y="669"/>
                    <a:pt x="410" y="674"/>
                  </a:cubicBezTo>
                  <a:cubicBezTo>
                    <a:pt x="418" y="676"/>
                    <a:pt x="427" y="678"/>
                    <a:pt x="436" y="678"/>
                  </a:cubicBezTo>
                  <a:cubicBezTo>
                    <a:pt x="451" y="678"/>
                    <a:pt x="466" y="674"/>
                    <a:pt x="476" y="666"/>
                  </a:cubicBezTo>
                  <a:cubicBezTo>
                    <a:pt x="493" y="652"/>
                    <a:pt x="497" y="626"/>
                    <a:pt x="481" y="609"/>
                  </a:cubicBezTo>
                  <a:cubicBezTo>
                    <a:pt x="471" y="600"/>
                    <a:pt x="455" y="596"/>
                    <a:pt x="438" y="596"/>
                  </a:cubicBezTo>
                  <a:cubicBezTo>
                    <a:pt x="415" y="596"/>
                    <a:pt x="390" y="603"/>
                    <a:pt x="376" y="610"/>
                  </a:cubicBezTo>
                  <a:cubicBezTo>
                    <a:pt x="375" y="611"/>
                    <a:pt x="370" y="614"/>
                    <a:pt x="364" y="618"/>
                  </a:cubicBezTo>
                  <a:cubicBezTo>
                    <a:pt x="372" y="610"/>
                    <a:pt x="380" y="602"/>
                    <a:pt x="388" y="595"/>
                  </a:cubicBezTo>
                  <a:cubicBezTo>
                    <a:pt x="411" y="573"/>
                    <a:pt x="435" y="552"/>
                    <a:pt x="460" y="530"/>
                  </a:cubicBezTo>
                  <a:cubicBezTo>
                    <a:pt x="475" y="517"/>
                    <a:pt x="475" y="517"/>
                    <a:pt x="475" y="517"/>
                  </a:cubicBezTo>
                  <a:cubicBezTo>
                    <a:pt x="484" y="524"/>
                    <a:pt x="520" y="551"/>
                    <a:pt x="541" y="556"/>
                  </a:cubicBezTo>
                  <a:cubicBezTo>
                    <a:pt x="549" y="558"/>
                    <a:pt x="558" y="559"/>
                    <a:pt x="567" y="559"/>
                  </a:cubicBezTo>
                  <a:cubicBezTo>
                    <a:pt x="582" y="559"/>
                    <a:pt x="597" y="556"/>
                    <a:pt x="607" y="547"/>
                  </a:cubicBezTo>
                  <a:cubicBezTo>
                    <a:pt x="624" y="533"/>
                    <a:pt x="628" y="507"/>
                    <a:pt x="612" y="491"/>
                  </a:cubicBezTo>
                  <a:cubicBezTo>
                    <a:pt x="602" y="481"/>
                    <a:pt x="586" y="478"/>
                    <a:pt x="569" y="478"/>
                  </a:cubicBezTo>
                  <a:cubicBezTo>
                    <a:pt x="546" y="478"/>
                    <a:pt x="521" y="484"/>
                    <a:pt x="507" y="492"/>
                  </a:cubicBezTo>
                  <a:cubicBezTo>
                    <a:pt x="506" y="492"/>
                    <a:pt x="500" y="496"/>
                    <a:pt x="493" y="501"/>
                  </a:cubicBezTo>
                  <a:cubicBezTo>
                    <a:pt x="506" y="489"/>
                    <a:pt x="519" y="477"/>
                    <a:pt x="531" y="465"/>
                  </a:cubicBezTo>
                  <a:cubicBezTo>
                    <a:pt x="553" y="444"/>
                    <a:pt x="573" y="421"/>
                    <a:pt x="591" y="398"/>
                  </a:cubicBezTo>
                  <a:cubicBezTo>
                    <a:pt x="594" y="400"/>
                    <a:pt x="636" y="433"/>
                    <a:pt x="659" y="438"/>
                  </a:cubicBezTo>
                  <a:cubicBezTo>
                    <a:pt x="667" y="440"/>
                    <a:pt x="676" y="442"/>
                    <a:pt x="685" y="442"/>
                  </a:cubicBezTo>
                  <a:cubicBezTo>
                    <a:pt x="690" y="442"/>
                    <a:pt x="695" y="441"/>
                    <a:pt x="699" y="440"/>
                  </a:cubicBezTo>
                  <a:cubicBezTo>
                    <a:pt x="677" y="412"/>
                    <a:pt x="657" y="387"/>
                    <a:pt x="639" y="368"/>
                  </a:cubicBezTo>
                  <a:cubicBezTo>
                    <a:pt x="634" y="370"/>
                    <a:pt x="629" y="372"/>
                    <a:pt x="625" y="374"/>
                  </a:cubicBezTo>
                  <a:cubicBezTo>
                    <a:pt x="623" y="375"/>
                    <a:pt x="601" y="390"/>
                    <a:pt x="593" y="395"/>
                  </a:cubicBezTo>
                  <a:cubicBezTo>
                    <a:pt x="594" y="394"/>
                    <a:pt x="594" y="394"/>
                    <a:pt x="594" y="394"/>
                  </a:cubicBezTo>
                  <a:cubicBezTo>
                    <a:pt x="605" y="380"/>
                    <a:pt x="614" y="365"/>
                    <a:pt x="623" y="350"/>
                  </a:cubicBezTo>
                  <a:cubicBezTo>
                    <a:pt x="622" y="349"/>
                    <a:pt x="620" y="347"/>
                    <a:pt x="619" y="346"/>
                  </a:cubicBezTo>
                  <a:cubicBezTo>
                    <a:pt x="610" y="361"/>
                    <a:pt x="599" y="376"/>
                    <a:pt x="588" y="390"/>
                  </a:cubicBezTo>
                  <a:cubicBezTo>
                    <a:pt x="587" y="392"/>
                    <a:pt x="586" y="393"/>
                    <a:pt x="585" y="394"/>
                  </a:cubicBezTo>
                  <a:cubicBezTo>
                    <a:pt x="587" y="389"/>
                    <a:pt x="596" y="358"/>
                    <a:pt x="597" y="356"/>
                  </a:cubicBezTo>
                  <a:cubicBezTo>
                    <a:pt x="598" y="347"/>
                    <a:pt x="599" y="335"/>
                    <a:pt x="598" y="323"/>
                  </a:cubicBezTo>
                  <a:cubicBezTo>
                    <a:pt x="591" y="317"/>
                    <a:pt x="588" y="314"/>
                    <a:pt x="588" y="314"/>
                  </a:cubicBezTo>
                  <a:cubicBezTo>
                    <a:pt x="588" y="314"/>
                    <a:pt x="567" y="292"/>
                    <a:pt x="528" y="258"/>
                  </a:cubicBezTo>
                  <a:cubicBezTo>
                    <a:pt x="522" y="262"/>
                    <a:pt x="517" y="268"/>
                    <a:pt x="514" y="276"/>
                  </a:cubicBezTo>
                  <a:cubicBezTo>
                    <a:pt x="505" y="297"/>
                    <a:pt x="514" y="323"/>
                    <a:pt x="525" y="342"/>
                  </a:cubicBezTo>
                  <a:cubicBezTo>
                    <a:pt x="538" y="363"/>
                    <a:pt x="582" y="394"/>
                    <a:pt x="584" y="395"/>
                  </a:cubicBezTo>
                  <a:cubicBezTo>
                    <a:pt x="566" y="417"/>
                    <a:pt x="546" y="439"/>
                    <a:pt x="525" y="458"/>
                  </a:cubicBezTo>
                  <a:cubicBezTo>
                    <a:pt x="509" y="473"/>
                    <a:pt x="493" y="487"/>
                    <a:pt x="476" y="502"/>
                  </a:cubicBezTo>
                  <a:cubicBezTo>
                    <a:pt x="479" y="494"/>
                    <a:pt x="487" y="466"/>
                    <a:pt x="488" y="464"/>
                  </a:cubicBezTo>
                  <a:cubicBezTo>
                    <a:pt x="493" y="436"/>
                    <a:pt x="486" y="378"/>
                    <a:pt x="458" y="363"/>
                  </a:cubicBezTo>
                  <a:cubicBezTo>
                    <a:pt x="452" y="360"/>
                    <a:pt x="446" y="359"/>
                    <a:pt x="441" y="359"/>
                  </a:cubicBezTo>
                  <a:cubicBezTo>
                    <a:pt x="426" y="359"/>
                    <a:pt x="412" y="368"/>
                    <a:pt x="405" y="384"/>
                  </a:cubicBezTo>
                  <a:cubicBezTo>
                    <a:pt x="397" y="405"/>
                    <a:pt x="405" y="431"/>
                    <a:pt x="416" y="450"/>
                  </a:cubicBezTo>
                  <a:cubicBezTo>
                    <a:pt x="429" y="470"/>
                    <a:pt x="471" y="500"/>
                    <a:pt x="475" y="503"/>
                  </a:cubicBezTo>
                  <a:cubicBezTo>
                    <a:pt x="467" y="509"/>
                    <a:pt x="460" y="516"/>
                    <a:pt x="452" y="522"/>
                  </a:cubicBezTo>
                  <a:cubicBezTo>
                    <a:pt x="428" y="543"/>
                    <a:pt x="403" y="564"/>
                    <a:pt x="379" y="585"/>
                  </a:cubicBezTo>
                  <a:cubicBezTo>
                    <a:pt x="371" y="593"/>
                    <a:pt x="363" y="600"/>
                    <a:pt x="355" y="608"/>
                  </a:cubicBezTo>
                  <a:cubicBezTo>
                    <a:pt x="358" y="597"/>
                    <a:pt x="364" y="577"/>
                    <a:pt x="364" y="575"/>
                  </a:cubicBezTo>
                  <a:cubicBezTo>
                    <a:pt x="369" y="547"/>
                    <a:pt x="363" y="490"/>
                    <a:pt x="334" y="474"/>
                  </a:cubicBezTo>
                  <a:cubicBezTo>
                    <a:pt x="329" y="471"/>
                    <a:pt x="323" y="470"/>
                    <a:pt x="317" y="470"/>
                  </a:cubicBezTo>
                  <a:cubicBezTo>
                    <a:pt x="302" y="470"/>
                    <a:pt x="288" y="480"/>
                    <a:pt x="282" y="495"/>
                  </a:cubicBezTo>
                  <a:cubicBezTo>
                    <a:pt x="273" y="516"/>
                    <a:pt x="282" y="543"/>
                    <a:pt x="293" y="561"/>
                  </a:cubicBezTo>
                  <a:cubicBezTo>
                    <a:pt x="304" y="580"/>
                    <a:pt x="339" y="606"/>
                    <a:pt x="349" y="613"/>
                  </a:cubicBezTo>
                  <a:cubicBezTo>
                    <a:pt x="336" y="625"/>
                    <a:pt x="323" y="638"/>
                    <a:pt x="311" y="652"/>
                  </a:cubicBezTo>
                  <a:cubicBezTo>
                    <a:pt x="306" y="657"/>
                    <a:pt x="301" y="663"/>
                    <a:pt x="296" y="669"/>
                  </a:cubicBezTo>
                  <a:cubicBezTo>
                    <a:pt x="282" y="686"/>
                    <a:pt x="282" y="686"/>
                    <a:pt x="282" y="686"/>
                  </a:cubicBezTo>
                  <a:cubicBezTo>
                    <a:pt x="273" y="698"/>
                    <a:pt x="265" y="710"/>
                    <a:pt x="257" y="721"/>
                  </a:cubicBezTo>
                  <a:cubicBezTo>
                    <a:pt x="253" y="727"/>
                    <a:pt x="249" y="732"/>
                    <a:pt x="245" y="738"/>
                  </a:cubicBezTo>
                  <a:cubicBezTo>
                    <a:pt x="250" y="728"/>
                    <a:pt x="258" y="711"/>
                    <a:pt x="258" y="709"/>
                  </a:cubicBezTo>
                  <a:cubicBezTo>
                    <a:pt x="268" y="682"/>
                    <a:pt x="270" y="624"/>
                    <a:pt x="244" y="605"/>
                  </a:cubicBezTo>
                  <a:cubicBezTo>
                    <a:pt x="238" y="600"/>
                    <a:pt x="230" y="598"/>
                    <a:pt x="223" y="598"/>
                  </a:cubicBezTo>
                  <a:cubicBezTo>
                    <a:pt x="209" y="598"/>
                    <a:pt x="196" y="605"/>
                    <a:pt x="189" y="618"/>
                  </a:cubicBezTo>
                  <a:cubicBezTo>
                    <a:pt x="188" y="620"/>
                    <a:pt x="186" y="623"/>
                    <a:pt x="185" y="625"/>
                  </a:cubicBezTo>
                  <a:cubicBezTo>
                    <a:pt x="165" y="641"/>
                    <a:pt x="150" y="661"/>
                    <a:pt x="140" y="684"/>
                  </a:cubicBezTo>
                  <a:cubicBezTo>
                    <a:pt x="140" y="686"/>
                    <a:pt x="134" y="707"/>
                    <a:pt x="132" y="718"/>
                  </a:cubicBezTo>
                  <a:cubicBezTo>
                    <a:pt x="132" y="709"/>
                    <a:pt x="132" y="700"/>
                    <a:pt x="132" y="690"/>
                  </a:cubicBezTo>
                  <a:cubicBezTo>
                    <a:pt x="132" y="676"/>
                    <a:pt x="132" y="662"/>
                    <a:pt x="133" y="648"/>
                  </a:cubicBezTo>
                  <a:cubicBezTo>
                    <a:pt x="133" y="641"/>
                    <a:pt x="134" y="633"/>
                    <a:pt x="134" y="626"/>
                  </a:cubicBezTo>
                  <a:cubicBezTo>
                    <a:pt x="135" y="618"/>
                    <a:pt x="136" y="611"/>
                    <a:pt x="137" y="604"/>
                  </a:cubicBezTo>
                  <a:cubicBezTo>
                    <a:pt x="138" y="593"/>
                    <a:pt x="140" y="582"/>
                    <a:pt x="142" y="570"/>
                  </a:cubicBezTo>
                  <a:cubicBezTo>
                    <a:pt x="148" y="571"/>
                    <a:pt x="160" y="571"/>
                    <a:pt x="172" y="571"/>
                  </a:cubicBezTo>
                  <a:cubicBezTo>
                    <a:pt x="188" y="571"/>
                    <a:pt x="206" y="570"/>
                    <a:pt x="217" y="566"/>
                  </a:cubicBezTo>
                  <a:cubicBezTo>
                    <a:pt x="237" y="559"/>
                    <a:pt x="261" y="544"/>
                    <a:pt x="267" y="523"/>
                  </a:cubicBezTo>
                  <a:cubicBezTo>
                    <a:pt x="274" y="501"/>
                    <a:pt x="263" y="478"/>
                    <a:pt x="240" y="473"/>
                  </a:cubicBezTo>
                  <a:cubicBezTo>
                    <a:pt x="238" y="473"/>
                    <a:pt x="236" y="472"/>
                    <a:pt x="233" y="472"/>
                  </a:cubicBezTo>
                  <a:cubicBezTo>
                    <a:pt x="203" y="472"/>
                    <a:pt x="166" y="509"/>
                    <a:pt x="153" y="532"/>
                  </a:cubicBezTo>
                  <a:cubicBezTo>
                    <a:pt x="152" y="533"/>
                    <a:pt x="150" y="538"/>
                    <a:pt x="147" y="545"/>
                  </a:cubicBezTo>
                  <a:cubicBezTo>
                    <a:pt x="149" y="534"/>
                    <a:pt x="152" y="523"/>
                    <a:pt x="154" y="512"/>
                  </a:cubicBezTo>
                  <a:cubicBezTo>
                    <a:pt x="162" y="481"/>
                    <a:pt x="170" y="450"/>
                    <a:pt x="179" y="419"/>
                  </a:cubicBezTo>
                  <a:cubicBezTo>
                    <a:pt x="180" y="412"/>
                    <a:pt x="182" y="406"/>
                    <a:pt x="184" y="399"/>
                  </a:cubicBezTo>
                  <a:cubicBezTo>
                    <a:pt x="189" y="400"/>
                    <a:pt x="201" y="400"/>
                    <a:pt x="215" y="400"/>
                  </a:cubicBezTo>
                  <a:cubicBezTo>
                    <a:pt x="231" y="400"/>
                    <a:pt x="250" y="399"/>
                    <a:pt x="261" y="395"/>
                  </a:cubicBezTo>
                  <a:cubicBezTo>
                    <a:pt x="281" y="388"/>
                    <a:pt x="305" y="373"/>
                    <a:pt x="311" y="352"/>
                  </a:cubicBezTo>
                  <a:cubicBezTo>
                    <a:pt x="318" y="330"/>
                    <a:pt x="307" y="307"/>
                    <a:pt x="284" y="302"/>
                  </a:cubicBezTo>
                  <a:cubicBezTo>
                    <a:pt x="282" y="302"/>
                    <a:pt x="279" y="301"/>
                    <a:pt x="277" y="301"/>
                  </a:cubicBezTo>
                  <a:cubicBezTo>
                    <a:pt x="247" y="301"/>
                    <a:pt x="210" y="337"/>
                    <a:pt x="197" y="361"/>
                  </a:cubicBezTo>
                  <a:cubicBezTo>
                    <a:pt x="196" y="362"/>
                    <a:pt x="193" y="368"/>
                    <a:pt x="190" y="376"/>
                  </a:cubicBezTo>
                  <a:cubicBezTo>
                    <a:pt x="194" y="359"/>
                    <a:pt x="198" y="342"/>
                    <a:pt x="202" y="325"/>
                  </a:cubicBezTo>
                  <a:cubicBezTo>
                    <a:pt x="208" y="295"/>
                    <a:pt x="213" y="265"/>
                    <a:pt x="215" y="235"/>
                  </a:cubicBezTo>
                  <a:cubicBezTo>
                    <a:pt x="217" y="235"/>
                    <a:pt x="232" y="237"/>
                    <a:pt x="249" y="237"/>
                  </a:cubicBezTo>
                  <a:cubicBezTo>
                    <a:pt x="265" y="237"/>
                    <a:pt x="283" y="236"/>
                    <a:pt x="294" y="232"/>
                  </a:cubicBezTo>
                  <a:cubicBezTo>
                    <a:pt x="314" y="224"/>
                    <a:pt x="338" y="209"/>
                    <a:pt x="345" y="188"/>
                  </a:cubicBezTo>
                  <a:cubicBezTo>
                    <a:pt x="351" y="167"/>
                    <a:pt x="340" y="143"/>
                    <a:pt x="317" y="138"/>
                  </a:cubicBezTo>
                  <a:cubicBezTo>
                    <a:pt x="315" y="138"/>
                    <a:pt x="313" y="138"/>
                    <a:pt x="310" y="138"/>
                  </a:cubicBezTo>
                  <a:cubicBezTo>
                    <a:pt x="280" y="138"/>
                    <a:pt x="243" y="174"/>
                    <a:pt x="230" y="197"/>
                  </a:cubicBezTo>
                  <a:cubicBezTo>
                    <a:pt x="229" y="199"/>
                    <a:pt x="219" y="223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201"/>
                    <a:pt x="216" y="172"/>
                    <a:pt x="212" y="143"/>
                  </a:cubicBezTo>
                  <a:cubicBezTo>
                    <a:pt x="209" y="117"/>
                    <a:pt x="205" y="91"/>
                    <a:pt x="198" y="65"/>
                  </a:cubicBezTo>
                  <a:cubicBezTo>
                    <a:pt x="195" y="50"/>
                    <a:pt x="191" y="37"/>
                    <a:pt x="187" y="24"/>
                  </a:cubicBezTo>
                  <a:cubicBezTo>
                    <a:pt x="186" y="23"/>
                    <a:pt x="185" y="22"/>
                    <a:pt x="184" y="22"/>
                  </a:cubicBezTo>
                  <a:cubicBezTo>
                    <a:pt x="188" y="36"/>
                    <a:pt x="192" y="50"/>
                    <a:pt x="195" y="66"/>
                  </a:cubicBezTo>
                  <a:cubicBezTo>
                    <a:pt x="196" y="73"/>
                    <a:pt x="197" y="80"/>
                    <a:pt x="199" y="86"/>
                  </a:cubicBezTo>
                  <a:cubicBezTo>
                    <a:pt x="194" y="76"/>
                    <a:pt x="188" y="61"/>
                    <a:pt x="187" y="60"/>
                  </a:cubicBezTo>
                  <a:cubicBezTo>
                    <a:pt x="174" y="36"/>
                    <a:pt x="137" y="0"/>
                    <a:pt x="10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7226003" y="2737843"/>
              <a:ext cx="109992" cy="106310"/>
            </a:xfrm>
            <a:custGeom>
              <a:avLst/>
              <a:gdLst/>
              <a:ahLst/>
              <a:cxnLst/>
              <a:rect l="l" t="t" r="r" b="b"/>
              <a:pathLst>
                <a:path w="104" h="100" extrusionOk="0">
                  <a:moveTo>
                    <a:pt x="67" y="0"/>
                  </a:moveTo>
                  <a:cubicBezTo>
                    <a:pt x="66" y="0"/>
                    <a:pt x="65" y="0"/>
                    <a:pt x="64" y="0"/>
                  </a:cubicBezTo>
                  <a:cubicBezTo>
                    <a:pt x="37" y="2"/>
                    <a:pt x="11" y="38"/>
                    <a:pt x="0" y="66"/>
                  </a:cubicBezTo>
                  <a:cubicBezTo>
                    <a:pt x="21" y="77"/>
                    <a:pt x="40" y="89"/>
                    <a:pt x="59" y="100"/>
                  </a:cubicBezTo>
                  <a:cubicBezTo>
                    <a:pt x="62" y="99"/>
                    <a:pt x="64" y="98"/>
                    <a:pt x="67" y="96"/>
                  </a:cubicBezTo>
                  <a:cubicBezTo>
                    <a:pt x="84" y="84"/>
                    <a:pt x="103" y="63"/>
                    <a:pt x="104" y="41"/>
                  </a:cubicBezTo>
                  <a:cubicBezTo>
                    <a:pt x="104" y="19"/>
                    <a:pt x="89" y="0"/>
                    <a:pt x="6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7215418" y="2807796"/>
              <a:ext cx="73175" cy="5844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10" y="0"/>
                  </a:moveTo>
                  <a:cubicBezTo>
                    <a:pt x="8" y="5"/>
                    <a:pt x="7" y="10"/>
                    <a:pt x="6" y="14"/>
                  </a:cubicBezTo>
                  <a:cubicBezTo>
                    <a:pt x="5" y="16"/>
                    <a:pt x="0" y="55"/>
                    <a:pt x="1" y="55"/>
                  </a:cubicBezTo>
                  <a:cubicBezTo>
                    <a:pt x="1" y="55"/>
                    <a:pt x="45" y="47"/>
                    <a:pt x="69" y="34"/>
                  </a:cubicBezTo>
                  <a:cubicBezTo>
                    <a:pt x="50" y="23"/>
                    <a:pt x="31" y="11"/>
                    <a:pt x="1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7226923" y="4392320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7225082" y="4390019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7440924" y="4392320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7439083" y="4390019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7496150" y="439232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7494309" y="439001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7638357" y="439232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7636056" y="439001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7602000" y="439232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45"/>
            <p:cNvSpPr/>
            <p:nvPr/>
          </p:nvSpPr>
          <p:spPr>
            <a:xfrm>
              <a:off x="7600159" y="439001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45"/>
            <p:cNvSpPr/>
            <p:nvPr/>
          </p:nvSpPr>
          <p:spPr>
            <a:xfrm>
              <a:off x="725039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7278007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7304240" y="4417632"/>
              <a:ext cx="4609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7304240" y="439232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7331853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7359466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7386158" y="442729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7386158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7413771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7440004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7467617" y="4423155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7467617" y="4392320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7494309" y="4392320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7521462" y="4392320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7548154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7575767" y="442085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7575767" y="4394161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7602000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45"/>
            <p:cNvSpPr/>
            <p:nvPr/>
          </p:nvSpPr>
          <p:spPr>
            <a:xfrm>
              <a:off x="7629613" y="4394161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45"/>
            <p:cNvSpPr/>
            <p:nvPr/>
          </p:nvSpPr>
          <p:spPr>
            <a:xfrm>
              <a:off x="7657226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7683918" y="4429138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7683918" y="4394161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7711531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7737763" y="439416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45"/>
            <p:cNvSpPr/>
            <p:nvPr/>
          </p:nvSpPr>
          <p:spPr>
            <a:xfrm>
              <a:off x="7217259" y="4345378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45"/>
            <p:cNvSpPr/>
            <p:nvPr/>
          </p:nvSpPr>
          <p:spPr>
            <a:xfrm>
              <a:off x="7215418" y="4343537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7431720" y="4345378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7429418" y="4343537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7486485" y="4345378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7484644" y="4343537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7628692" y="4345378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7626391" y="4343537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7592795" y="4345378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45"/>
            <p:cNvSpPr/>
            <p:nvPr/>
          </p:nvSpPr>
          <p:spPr>
            <a:xfrm>
              <a:off x="7590494" y="4343537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45"/>
            <p:cNvSpPr/>
            <p:nvPr/>
          </p:nvSpPr>
          <p:spPr>
            <a:xfrm>
              <a:off x="7240730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7267422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7295035" y="437115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7295035" y="434537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7322188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7348881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7376494" y="4380355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7376494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45"/>
            <p:cNvSpPr/>
            <p:nvPr/>
          </p:nvSpPr>
          <p:spPr>
            <a:xfrm>
              <a:off x="7402726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45"/>
            <p:cNvSpPr/>
            <p:nvPr/>
          </p:nvSpPr>
          <p:spPr>
            <a:xfrm>
              <a:off x="7430339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45"/>
            <p:cNvSpPr/>
            <p:nvPr/>
          </p:nvSpPr>
          <p:spPr>
            <a:xfrm>
              <a:off x="7457031" y="43762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45"/>
            <p:cNvSpPr/>
            <p:nvPr/>
          </p:nvSpPr>
          <p:spPr>
            <a:xfrm>
              <a:off x="7457031" y="4345378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45"/>
            <p:cNvSpPr/>
            <p:nvPr/>
          </p:nvSpPr>
          <p:spPr>
            <a:xfrm>
              <a:off x="7484644" y="4345378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45"/>
            <p:cNvSpPr/>
            <p:nvPr/>
          </p:nvSpPr>
          <p:spPr>
            <a:xfrm>
              <a:off x="7510877" y="4345378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45"/>
            <p:cNvSpPr/>
            <p:nvPr/>
          </p:nvSpPr>
          <p:spPr>
            <a:xfrm>
              <a:off x="7538490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45"/>
            <p:cNvSpPr/>
            <p:nvPr/>
          </p:nvSpPr>
          <p:spPr>
            <a:xfrm>
              <a:off x="7565182" y="4374372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45"/>
            <p:cNvSpPr/>
            <p:nvPr/>
          </p:nvSpPr>
          <p:spPr>
            <a:xfrm>
              <a:off x="7565182" y="4347679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45"/>
            <p:cNvSpPr/>
            <p:nvPr/>
          </p:nvSpPr>
          <p:spPr>
            <a:xfrm>
              <a:off x="7592795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45"/>
            <p:cNvSpPr/>
            <p:nvPr/>
          </p:nvSpPr>
          <p:spPr>
            <a:xfrm>
              <a:off x="7620408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45"/>
            <p:cNvSpPr/>
            <p:nvPr/>
          </p:nvSpPr>
          <p:spPr>
            <a:xfrm>
              <a:off x="7646641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45"/>
            <p:cNvSpPr/>
            <p:nvPr/>
          </p:nvSpPr>
          <p:spPr>
            <a:xfrm>
              <a:off x="7674253" y="438265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45"/>
            <p:cNvSpPr/>
            <p:nvPr/>
          </p:nvSpPr>
          <p:spPr>
            <a:xfrm>
              <a:off x="7674253" y="4347679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45"/>
            <p:cNvSpPr/>
            <p:nvPr/>
          </p:nvSpPr>
          <p:spPr>
            <a:xfrm>
              <a:off x="7700946" y="4347679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45"/>
            <p:cNvSpPr/>
            <p:nvPr/>
          </p:nvSpPr>
          <p:spPr>
            <a:xfrm>
              <a:off x="7728099" y="4347679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45"/>
            <p:cNvSpPr/>
            <p:nvPr/>
          </p:nvSpPr>
          <p:spPr>
            <a:xfrm>
              <a:off x="7214498" y="4299817"/>
              <a:ext cx="547650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45"/>
            <p:cNvSpPr/>
            <p:nvPr/>
          </p:nvSpPr>
          <p:spPr>
            <a:xfrm>
              <a:off x="7212196" y="4297976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3"/>
                  </a:moveTo>
                  <a:lnTo>
                    <a:pt x="1191" y="103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45"/>
            <p:cNvSpPr/>
            <p:nvPr/>
          </p:nvSpPr>
          <p:spPr>
            <a:xfrm>
              <a:off x="7428498" y="4299817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45"/>
            <p:cNvSpPr/>
            <p:nvPr/>
          </p:nvSpPr>
          <p:spPr>
            <a:xfrm>
              <a:off x="7426197" y="4297976"/>
              <a:ext cx="57527" cy="52005"/>
            </a:xfrm>
            <a:custGeom>
              <a:avLst/>
              <a:gdLst/>
              <a:ahLst/>
              <a:cxnLst/>
              <a:rect l="l" t="t" r="r" b="b"/>
              <a:pathLst>
                <a:path w="125" h="113" extrusionOk="0">
                  <a:moveTo>
                    <a:pt x="125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3"/>
                  </a:lnTo>
                  <a:close/>
                  <a:moveTo>
                    <a:pt x="9" y="103"/>
                  </a:moveTo>
                  <a:lnTo>
                    <a:pt x="115" y="103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45"/>
            <p:cNvSpPr/>
            <p:nvPr/>
          </p:nvSpPr>
          <p:spPr>
            <a:xfrm>
              <a:off x="7483724" y="4299817"/>
              <a:ext cx="121497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45"/>
            <p:cNvSpPr/>
            <p:nvPr/>
          </p:nvSpPr>
          <p:spPr>
            <a:xfrm>
              <a:off x="7481423" y="4297976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3"/>
                  </a:moveTo>
                  <a:lnTo>
                    <a:pt x="265" y="103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45"/>
            <p:cNvSpPr/>
            <p:nvPr/>
          </p:nvSpPr>
          <p:spPr>
            <a:xfrm>
              <a:off x="7625471" y="4299817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45"/>
            <p:cNvSpPr/>
            <p:nvPr/>
          </p:nvSpPr>
          <p:spPr>
            <a:xfrm>
              <a:off x="7623170" y="4297976"/>
              <a:ext cx="127480" cy="52005"/>
            </a:xfrm>
            <a:custGeom>
              <a:avLst/>
              <a:gdLst/>
              <a:ahLst/>
              <a:cxnLst/>
              <a:rect l="l" t="t" r="r" b="b"/>
              <a:pathLst>
                <a:path w="277" h="113" extrusionOk="0">
                  <a:moveTo>
                    <a:pt x="27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3"/>
                  </a:lnTo>
                  <a:close/>
                  <a:moveTo>
                    <a:pt x="10" y="103"/>
                  </a:moveTo>
                  <a:lnTo>
                    <a:pt x="268" y="103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45"/>
            <p:cNvSpPr/>
            <p:nvPr/>
          </p:nvSpPr>
          <p:spPr>
            <a:xfrm>
              <a:off x="7589574" y="4299817"/>
              <a:ext cx="11140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45"/>
            <p:cNvSpPr/>
            <p:nvPr/>
          </p:nvSpPr>
          <p:spPr>
            <a:xfrm>
              <a:off x="7587273" y="4297976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9" y="103"/>
                  </a:moveTo>
                  <a:lnTo>
                    <a:pt x="242" y="103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45"/>
            <p:cNvSpPr/>
            <p:nvPr/>
          </p:nvSpPr>
          <p:spPr>
            <a:xfrm>
              <a:off x="7237508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45"/>
            <p:cNvSpPr/>
            <p:nvPr/>
          </p:nvSpPr>
          <p:spPr>
            <a:xfrm>
              <a:off x="7265121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45"/>
            <p:cNvSpPr/>
            <p:nvPr/>
          </p:nvSpPr>
          <p:spPr>
            <a:xfrm>
              <a:off x="7291814" y="432420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45"/>
            <p:cNvSpPr/>
            <p:nvPr/>
          </p:nvSpPr>
          <p:spPr>
            <a:xfrm>
              <a:off x="7291814" y="429981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45"/>
            <p:cNvSpPr/>
            <p:nvPr/>
          </p:nvSpPr>
          <p:spPr>
            <a:xfrm>
              <a:off x="7319427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45"/>
            <p:cNvSpPr/>
            <p:nvPr/>
          </p:nvSpPr>
          <p:spPr>
            <a:xfrm>
              <a:off x="7345659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45"/>
            <p:cNvSpPr/>
            <p:nvPr/>
          </p:nvSpPr>
          <p:spPr>
            <a:xfrm>
              <a:off x="7373272" y="4333873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45"/>
            <p:cNvSpPr/>
            <p:nvPr/>
          </p:nvSpPr>
          <p:spPr>
            <a:xfrm>
              <a:off x="7373272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45"/>
            <p:cNvSpPr/>
            <p:nvPr/>
          </p:nvSpPr>
          <p:spPr>
            <a:xfrm>
              <a:off x="7399965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45"/>
            <p:cNvSpPr/>
            <p:nvPr/>
          </p:nvSpPr>
          <p:spPr>
            <a:xfrm>
              <a:off x="7427118" y="4299817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45"/>
            <p:cNvSpPr/>
            <p:nvPr/>
          </p:nvSpPr>
          <p:spPr>
            <a:xfrm>
              <a:off x="7453810" y="432973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45"/>
            <p:cNvSpPr/>
            <p:nvPr/>
          </p:nvSpPr>
          <p:spPr>
            <a:xfrm>
              <a:off x="7453810" y="4299817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45"/>
            <p:cNvSpPr/>
            <p:nvPr/>
          </p:nvSpPr>
          <p:spPr>
            <a:xfrm>
              <a:off x="7481423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45"/>
            <p:cNvSpPr/>
            <p:nvPr/>
          </p:nvSpPr>
          <p:spPr>
            <a:xfrm>
              <a:off x="7509036" y="4299817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45"/>
            <p:cNvSpPr/>
            <p:nvPr/>
          </p:nvSpPr>
          <p:spPr>
            <a:xfrm>
              <a:off x="7535268" y="430119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45"/>
            <p:cNvSpPr/>
            <p:nvPr/>
          </p:nvSpPr>
          <p:spPr>
            <a:xfrm>
              <a:off x="7562881" y="4327430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45"/>
            <p:cNvSpPr/>
            <p:nvPr/>
          </p:nvSpPr>
          <p:spPr>
            <a:xfrm>
              <a:off x="7562881" y="430119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45"/>
            <p:cNvSpPr/>
            <p:nvPr/>
          </p:nvSpPr>
          <p:spPr>
            <a:xfrm>
              <a:off x="7589574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45"/>
            <p:cNvSpPr/>
            <p:nvPr/>
          </p:nvSpPr>
          <p:spPr>
            <a:xfrm>
              <a:off x="7617187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45"/>
            <p:cNvSpPr/>
            <p:nvPr/>
          </p:nvSpPr>
          <p:spPr>
            <a:xfrm>
              <a:off x="7643419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45"/>
            <p:cNvSpPr/>
            <p:nvPr/>
          </p:nvSpPr>
          <p:spPr>
            <a:xfrm>
              <a:off x="7671032" y="4336174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45"/>
            <p:cNvSpPr/>
            <p:nvPr/>
          </p:nvSpPr>
          <p:spPr>
            <a:xfrm>
              <a:off x="7671032" y="4301198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45"/>
            <p:cNvSpPr/>
            <p:nvPr/>
          </p:nvSpPr>
          <p:spPr>
            <a:xfrm>
              <a:off x="7697725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45"/>
            <p:cNvSpPr/>
            <p:nvPr/>
          </p:nvSpPr>
          <p:spPr>
            <a:xfrm>
              <a:off x="7725338" y="430119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45"/>
            <p:cNvSpPr/>
            <p:nvPr/>
          </p:nvSpPr>
          <p:spPr>
            <a:xfrm>
              <a:off x="7230145" y="4253335"/>
              <a:ext cx="54808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45"/>
            <p:cNvSpPr/>
            <p:nvPr/>
          </p:nvSpPr>
          <p:spPr>
            <a:xfrm>
              <a:off x="7228304" y="4251034"/>
              <a:ext cx="551799" cy="52005"/>
            </a:xfrm>
            <a:custGeom>
              <a:avLst/>
              <a:gdLst/>
              <a:ahLst/>
              <a:cxnLst/>
              <a:rect l="l" t="t" r="r" b="b"/>
              <a:pathLst>
                <a:path w="1199" h="113" extrusionOk="0">
                  <a:moveTo>
                    <a:pt x="1199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3"/>
                  </a:lnTo>
                  <a:close/>
                  <a:moveTo>
                    <a:pt x="9" y="104"/>
                  </a:moveTo>
                  <a:lnTo>
                    <a:pt x="1190" y="104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45"/>
            <p:cNvSpPr/>
            <p:nvPr/>
          </p:nvSpPr>
          <p:spPr>
            <a:xfrm>
              <a:off x="7444145" y="4253335"/>
              <a:ext cx="5296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45"/>
            <p:cNvSpPr/>
            <p:nvPr/>
          </p:nvSpPr>
          <p:spPr>
            <a:xfrm>
              <a:off x="7442305" y="4251034"/>
              <a:ext cx="57067" cy="52005"/>
            </a:xfrm>
            <a:custGeom>
              <a:avLst/>
              <a:gdLst/>
              <a:ahLst/>
              <a:cxnLst/>
              <a:rect l="l" t="t" r="r" b="b"/>
              <a:pathLst>
                <a:path w="124" h="113" extrusionOk="0">
                  <a:moveTo>
                    <a:pt x="12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3"/>
                  </a:lnTo>
                  <a:close/>
                  <a:moveTo>
                    <a:pt x="9" y="104"/>
                  </a:moveTo>
                  <a:lnTo>
                    <a:pt x="115" y="104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45"/>
            <p:cNvSpPr/>
            <p:nvPr/>
          </p:nvSpPr>
          <p:spPr>
            <a:xfrm>
              <a:off x="7499371" y="4253335"/>
              <a:ext cx="12193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45"/>
            <p:cNvSpPr/>
            <p:nvPr/>
          </p:nvSpPr>
          <p:spPr>
            <a:xfrm>
              <a:off x="7497070" y="4251034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10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45"/>
            <p:cNvSpPr/>
            <p:nvPr/>
          </p:nvSpPr>
          <p:spPr>
            <a:xfrm>
              <a:off x="7641578" y="4253335"/>
              <a:ext cx="122889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45"/>
            <p:cNvSpPr/>
            <p:nvPr/>
          </p:nvSpPr>
          <p:spPr>
            <a:xfrm>
              <a:off x="7639277" y="4251034"/>
              <a:ext cx="127020" cy="52005"/>
            </a:xfrm>
            <a:custGeom>
              <a:avLst/>
              <a:gdLst/>
              <a:ahLst/>
              <a:cxnLst/>
              <a:rect l="l" t="t" r="r" b="b"/>
              <a:pathLst>
                <a:path w="276" h="113" extrusionOk="0">
                  <a:moveTo>
                    <a:pt x="276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3"/>
                  </a:lnTo>
                  <a:close/>
                  <a:moveTo>
                    <a:pt x="9" y="104"/>
                  </a:moveTo>
                  <a:lnTo>
                    <a:pt x="267" y="104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45"/>
            <p:cNvSpPr/>
            <p:nvPr/>
          </p:nvSpPr>
          <p:spPr>
            <a:xfrm>
              <a:off x="7605221" y="4253335"/>
              <a:ext cx="110452" cy="4783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45"/>
            <p:cNvSpPr/>
            <p:nvPr/>
          </p:nvSpPr>
          <p:spPr>
            <a:xfrm>
              <a:off x="7603380" y="4251034"/>
              <a:ext cx="114134" cy="52005"/>
            </a:xfrm>
            <a:custGeom>
              <a:avLst/>
              <a:gdLst/>
              <a:ahLst/>
              <a:cxnLst/>
              <a:rect l="l" t="t" r="r" b="b"/>
              <a:pathLst>
                <a:path w="248" h="113" extrusionOk="0">
                  <a:moveTo>
                    <a:pt x="248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3"/>
                  </a:lnTo>
                  <a:close/>
                  <a:moveTo>
                    <a:pt x="9" y="104"/>
                  </a:moveTo>
                  <a:lnTo>
                    <a:pt x="239" y="104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45"/>
            <p:cNvSpPr/>
            <p:nvPr/>
          </p:nvSpPr>
          <p:spPr>
            <a:xfrm>
              <a:off x="7253616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45"/>
            <p:cNvSpPr/>
            <p:nvPr/>
          </p:nvSpPr>
          <p:spPr>
            <a:xfrm>
              <a:off x="7279848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45"/>
            <p:cNvSpPr/>
            <p:nvPr/>
          </p:nvSpPr>
          <p:spPr>
            <a:xfrm>
              <a:off x="7307461" y="427772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45"/>
            <p:cNvSpPr/>
            <p:nvPr/>
          </p:nvSpPr>
          <p:spPr>
            <a:xfrm>
              <a:off x="7307461" y="4253335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45"/>
            <p:cNvSpPr/>
            <p:nvPr/>
          </p:nvSpPr>
          <p:spPr>
            <a:xfrm>
              <a:off x="7335074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45"/>
            <p:cNvSpPr/>
            <p:nvPr/>
          </p:nvSpPr>
          <p:spPr>
            <a:xfrm>
              <a:off x="7361767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45"/>
            <p:cNvSpPr/>
            <p:nvPr/>
          </p:nvSpPr>
          <p:spPr>
            <a:xfrm>
              <a:off x="7389380" y="4287391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45"/>
            <p:cNvSpPr/>
            <p:nvPr/>
          </p:nvSpPr>
          <p:spPr>
            <a:xfrm>
              <a:off x="7389380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45"/>
            <p:cNvSpPr/>
            <p:nvPr/>
          </p:nvSpPr>
          <p:spPr>
            <a:xfrm>
              <a:off x="7415612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45"/>
            <p:cNvSpPr/>
            <p:nvPr/>
          </p:nvSpPr>
          <p:spPr>
            <a:xfrm>
              <a:off x="7443225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45"/>
            <p:cNvSpPr/>
            <p:nvPr/>
          </p:nvSpPr>
          <p:spPr>
            <a:xfrm>
              <a:off x="7469917" y="428416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45"/>
            <p:cNvSpPr/>
            <p:nvPr/>
          </p:nvSpPr>
          <p:spPr>
            <a:xfrm>
              <a:off x="7469917" y="425333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45"/>
            <p:cNvSpPr/>
            <p:nvPr/>
          </p:nvSpPr>
          <p:spPr>
            <a:xfrm>
              <a:off x="7497070" y="4253335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45"/>
            <p:cNvSpPr/>
            <p:nvPr/>
          </p:nvSpPr>
          <p:spPr>
            <a:xfrm>
              <a:off x="7523763" y="4253335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45"/>
            <p:cNvSpPr/>
            <p:nvPr/>
          </p:nvSpPr>
          <p:spPr>
            <a:xfrm>
              <a:off x="7551376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45"/>
            <p:cNvSpPr/>
            <p:nvPr/>
          </p:nvSpPr>
          <p:spPr>
            <a:xfrm>
              <a:off x="7577608" y="4280948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45"/>
            <p:cNvSpPr/>
            <p:nvPr/>
          </p:nvSpPr>
          <p:spPr>
            <a:xfrm>
              <a:off x="7577608" y="4254255"/>
              <a:ext cx="4609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45"/>
            <p:cNvSpPr/>
            <p:nvPr/>
          </p:nvSpPr>
          <p:spPr>
            <a:xfrm>
              <a:off x="7605221" y="4254255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45"/>
            <p:cNvSpPr/>
            <p:nvPr/>
          </p:nvSpPr>
          <p:spPr>
            <a:xfrm>
              <a:off x="7632834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45"/>
            <p:cNvSpPr/>
            <p:nvPr/>
          </p:nvSpPr>
          <p:spPr>
            <a:xfrm>
              <a:off x="7659527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45"/>
            <p:cNvSpPr/>
            <p:nvPr/>
          </p:nvSpPr>
          <p:spPr>
            <a:xfrm>
              <a:off x="7687140" y="4289232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45"/>
            <p:cNvSpPr/>
            <p:nvPr/>
          </p:nvSpPr>
          <p:spPr>
            <a:xfrm>
              <a:off x="7687140" y="425425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45"/>
            <p:cNvSpPr/>
            <p:nvPr/>
          </p:nvSpPr>
          <p:spPr>
            <a:xfrm>
              <a:off x="7713372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45"/>
            <p:cNvSpPr/>
            <p:nvPr/>
          </p:nvSpPr>
          <p:spPr>
            <a:xfrm>
              <a:off x="7740985" y="4254255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45"/>
            <p:cNvSpPr/>
            <p:nvPr/>
          </p:nvSpPr>
          <p:spPr>
            <a:xfrm>
              <a:off x="7254536" y="4206393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45"/>
            <p:cNvSpPr/>
            <p:nvPr/>
          </p:nvSpPr>
          <p:spPr>
            <a:xfrm>
              <a:off x="7252235" y="4204552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45"/>
            <p:cNvSpPr/>
            <p:nvPr/>
          </p:nvSpPr>
          <p:spPr>
            <a:xfrm>
              <a:off x="7469917" y="4206393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45"/>
            <p:cNvSpPr/>
            <p:nvPr/>
          </p:nvSpPr>
          <p:spPr>
            <a:xfrm>
              <a:off x="7467617" y="4204552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45"/>
            <p:cNvSpPr/>
            <p:nvPr/>
          </p:nvSpPr>
          <p:spPr>
            <a:xfrm>
              <a:off x="7523763" y="420639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45"/>
            <p:cNvSpPr/>
            <p:nvPr/>
          </p:nvSpPr>
          <p:spPr>
            <a:xfrm>
              <a:off x="7521462" y="420455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45"/>
            <p:cNvSpPr/>
            <p:nvPr/>
          </p:nvSpPr>
          <p:spPr>
            <a:xfrm>
              <a:off x="7666890" y="4206393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45"/>
            <p:cNvSpPr/>
            <p:nvPr/>
          </p:nvSpPr>
          <p:spPr>
            <a:xfrm>
              <a:off x="7664589" y="420455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45"/>
            <p:cNvSpPr/>
            <p:nvPr/>
          </p:nvSpPr>
          <p:spPr>
            <a:xfrm>
              <a:off x="7629613" y="420639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45"/>
            <p:cNvSpPr/>
            <p:nvPr/>
          </p:nvSpPr>
          <p:spPr>
            <a:xfrm>
              <a:off x="7627772" y="420455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45"/>
            <p:cNvSpPr/>
            <p:nvPr/>
          </p:nvSpPr>
          <p:spPr>
            <a:xfrm>
              <a:off x="7278928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45"/>
            <p:cNvSpPr/>
            <p:nvPr/>
          </p:nvSpPr>
          <p:spPr>
            <a:xfrm>
              <a:off x="7305620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45"/>
            <p:cNvSpPr/>
            <p:nvPr/>
          </p:nvSpPr>
          <p:spPr>
            <a:xfrm>
              <a:off x="7333233" y="423078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45"/>
            <p:cNvSpPr/>
            <p:nvPr/>
          </p:nvSpPr>
          <p:spPr>
            <a:xfrm>
              <a:off x="7333233" y="4206393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45"/>
            <p:cNvSpPr/>
            <p:nvPr/>
          </p:nvSpPr>
          <p:spPr>
            <a:xfrm>
              <a:off x="7359466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45"/>
            <p:cNvSpPr/>
            <p:nvPr/>
          </p:nvSpPr>
          <p:spPr>
            <a:xfrm>
              <a:off x="7387079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45"/>
            <p:cNvSpPr/>
            <p:nvPr/>
          </p:nvSpPr>
          <p:spPr>
            <a:xfrm>
              <a:off x="7413771" y="4240449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45"/>
            <p:cNvSpPr/>
            <p:nvPr/>
          </p:nvSpPr>
          <p:spPr>
            <a:xfrm>
              <a:off x="7413771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45"/>
            <p:cNvSpPr/>
            <p:nvPr/>
          </p:nvSpPr>
          <p:spPr>
            <a:xfrm>
              <a:off x="7440924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45"/>
            <p:cNvSpPr/>
            <p:nvPr/>
          </p:nvSpPr>
          <p:spPr>
            <a:xfrm>
              <a:off x="7467617" y="4206393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45"/>
            <p:cNvSpPr/>
            <p:nvPr/>
          </p:nvSpPr>
          <p:spPr>
            <a:xfrm>
              <a:off x="7495230" y="4237227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45"/>
            <p:cNvSpPr/>
            <p:nvPr/>
          </p:nvSpPr>
          <p:spPr>
            <a:xfrm>
              <a:off x="7495230" y="420639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45"/>
            <p:cNvSpPr/>
            <p:nvPr/>
          </p:nvSpPr>
          <p:spPr>
            <a:xfrm>
              <a:off x="7521462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45"/>
            <p:cNvSpPr/>
            <p:nvPr/>
          </p:nvSpPr>
          <p:spPr>
            <a:xfrm>
              <a:off x="7549075" y="4206393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45"/>
            <p:cNvSpPr/>
            <p:nvPr/>
          </p:nvSpPr>
          <p:spPr>
            <a:xfrm>
              <a:off x="7576688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45"/>
            <p:cNvSpPr/>
            <p:nvPr/>
          </p:nvSpPr>
          <p:spPr>
            <a:xfrm>
              <a:off x="7603380" y="423400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45"/>
            <p:cNvSpPr/>
            <p:nvPr/>
          </p:nvSpPr>
          <p:spPr>
            <a:xfrm>
              <a:off x="7603380" y="4207773"/>
              <a:ext cx="4175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45"/>
            <p:cNvSpPr/>
            <p:nvPr/>
          </p:nvSpPr>
          <p:spPr>
            <a:xfrm>
              <a:off x="7630993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45"/>
            <p:cNvSpPr/>
            <p:nvPr/>
          </p:nvSpPr>
          <p:spPr>
            <a:xfrm>
              <a:off x="765722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45"/>
            <p:cNvSpPr/>
            <p:nvPr/>
          </p:nvSpPr>
          <p:spPr>
            <a:xfrm>
              <a:off x="7684839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45"/>
            <p:cNvSpPr/>
            <p:nvPr/>
          </p:nvSpPr>
          <p:spPr>
            <a:xfrm>
              <a:off x="7711531" y="4242750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45"/>
            <p:cNvSpPr/>
            <p:nvPr/>
          </p:nvSpPr>
          <p:spPr>
            <a:xfrm>
              <a:off x="7711531" y="420777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45"/>
            <p:cNvSpPr/>
            <p:nvPr/>
          </p:nvSpPr>
          <p:spPr>
            <a:xfrm>
              <a:off x="7739144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45"/>
            <p:cNvSpPr/>
            <p:nvPr/>
          </p:nvSpPr>
          <p:spPr>
            <a:xfrm>
              <a:off x="7765376" y="4207773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45"/>
            <p:cNvSpPr/>
            <p:nvPr/>
          </p:nvSpPr>
          <p:spPr>
            <a:xfrm>
              <a:off x="7253616" y="4159911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45"/>
            <p:cNvSpPr/>
            <p:nvPr/>
          </p:nvSpPr>
          <p:spPr>
            <a:xfrm>
              <a:off x="7251315" y="4157610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45"/>
            <p:cNvSpPr/>
            <p:nvPr/>
          </p:nvSpPr>
          <p:spPr>
            <a:xfrm>
              <a:off x="7467617" y="4159911"/>
              <a:ext cx="53834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45"/>
            <p:cNvSpPr/>
            <p:nvPr/>
          </p:nvSpPr>
          <p:spPr>
            <a:xfrm>
              <a:off x="7465315" y="4157610"/>
              <a:ext cx="58448" cy="53385"/>
            </a:xfrm>
            <a:custGeom>
              <a:avLst/>
              <a:gdLst/>
              <a:ahLst/>
              <a:cxnLst/>
              <a:rect l="l" t="t" r="r" b="b"/>
              <a:pathLst>
                <a:path w="127" h="116" extrusionOk="0">
                  <a:moveTo>
                    <a:pt x="127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6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45"/>
            <p:cNvSpPr/>
            <p:nvPr/>
          </p:nvSpPr>
          <p:spPr>
            <a:xfrm>
              <a:off x="7522842" y="415991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45"/>
            <p:cNvSpPr/>
            <p:nvPr/>
          </p:nvSpPr>
          <p:spPr>
            <a:xfrm>
              <a:off x="7520541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45"/>
            <p:cNvSpPr/>
            <p:nvPr/>
          </p:nvSpPr>
          <p:spPr>
            <a:xfrm>
              <a:off x="7665970" y="4159911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45"/>
            <p:cNvSpPr/>
            <p:nvPr/>
          </p:nvSpPr>
          <p:spPr>
            <a:xfrm>
              <a:off x="7663669" y="415761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45"/>
            <p:cNvSpPr/>
            <p:nvPr/>
          </p:nvSpPr>
          <p:spPr>
            <a:xfrm>
              <a:off x="7628692" y="4159911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45"/>
            <p:cNvSpPr/>
            <p:nvPr/>
          </p:nvSpPr>
          <p:spPr>
            <a:xfrm>
              <a:off x="7626391" y="4157610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45"/>
            <p:cNvSpPr/>
            <p:nvPr/>
          </p:nvSpPr>
          <p:spPr>
            <a:xfrm>
              <a:off x="7276627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45"/>
            <p:cNvSpPr/>
            <p:nvPr/>
          </p:nvSpPr>
          <p:spPr>
            <a:xfrm>
              <a:off x="7304240" y="4159911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45"/>
            <p:cNvSpPr/>
            <p:nvPr/>
          </p:nvSpPr>
          <p:spPr>
            <a:xfrm>
              <a:off x="7331853" y="4184303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45"/>
            <p:cNvSpPr/>
            <p:nvPr/>
          </p:nvSpPr>
          <p:spPr>
            <a:xfrm>
              <a:off x="7331853" y="4159911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45"/>
            <p:cNvSpPr/>
            <p:nvPr/>
          </p:nvSpPr>
          <p:spPr>
            <a:xfrm>
              <a:off x="735854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45"/>
            <p:cNvSpPr/>
            <p:nvPr/>
          </p:nvSpPr>
          <p:spPr>
            <a:xfrm>
              <a:off x="7386158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45"/>
            <p:cNvSpPr/>
            <p:nvPr/>
          </p:nvSpPr>
          <p:spPr>
            <a:xfrm>
              <a:off x="7412391" y="4193967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45"/>
            <p:cNvSpPr/>
            <p:nvPr/>
          </p:nvSpPr>
          <p:spPr>
            <a:xfrm>
              <a:off x="7412391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45"/>
            <p:cNvSpPr/>
            <p:nvPr/>
          </p:nvSpPr>
          <p:spPr>
            <a:xfrm>
              <a:off x="7440004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45"/>
            <p:cNvSpPr/>
            <p:nvPr/>
          </p:nvSpPr>
          <p:spPr>
            <a:xfrm>
              <a:off x="7466696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45"/>
            <p:cNvSpPr/>
            <p:nvPr/>
          </p:nvSpPr>
          <p:spPr>
            <a:xfrm>
              <a:off x="7494309" y="4190746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45"/>
            <p:cNvSpPr/>
            <p:nvPr/>
          </p:nvSpPr>
          <p:spPr>
            <a:xfrm>
              <a:off x="7494309" y="415991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45"/>
            <p:cNvSpPr/>
            <p:nvPr/>
          </p:nvSpPr>
          <p:spPr>
            <a:xfrm>
              <a:off x="7520542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45"/>
            <p:cNvSpPr/>
            <p:nvPr/>
          </p:nvSpPr>
          <p:spPr>
            <a:xfrm>
              <a:off x="7548155" y="4159911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45"/>
            <p:cNvSpPr/>
            <p:nvPr/>
          </p:nvSpPr>
          <p:spPr>
            <a:xfrm>
              <a:off x="7574847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45"/>
            <p:cNvSpPr/>
            <p:nvPr/>
          </p:nvSpPr>
          <p:spPr>
            <a:xfrm>
              <a:off x="7602000" y="4187524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45"/>
            <p:cNvSpPr/>
            <p:nvPr/>
          </p:nvSpPr>
          <p:spPr>
            <a:xfrm>
              <a:off x="7602000" y="4162212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5"/>
            <p:cNvSpPr/>
            <p:nvPr/>
          </p:nvSpPr>
          <p:spPr>
            <a:xfrm>
              <a:off x="7629613" y="4162212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45"/>
            <p:cNvSpPr/>
            <p:nvPr/>
          </p:nvSpPr>
          <p:spPr>
            <a:xfrm>
              <a:off x="7656305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45"/>
            <p:cNvSpPr/>
            <p:nvPr/>
          </p:nvSpPr>
          <p:spPr>
            <a:xfrm>
              <a:off x="7683918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45"/>
            <p:cNvSpPr/>
            <p:nvPr/>
          </p:nvSpPr>
          <p:spPr>
            <a:xfrm>
              <a:off x="7710151" y="4195808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45"/>
            <p:cNvSpPr/>
            <p:nvPr/>
          </p:nvSpPr>
          <p:spPr>
            <a:xfrm>
              <a:off x="7710151" y="416221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45"/>
            <p:cNvSpPr/>
            <p:nvPr/>
          </p:nvSpPr>
          <p:spPr>
            <a:xfrm>
              <a:off x="7737764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45"/>
            <p:cNvSpPr/>
            <p:nvPr/>
          </p:nvSpPr>
          <p:spPr>
            <a:xfrm>
              <a:off x="7764456" y="4162212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45"/>
            <p:cNvSpPr/>
            <p:nvPr/>
          </p:nvSpPr>
          <p:spPr>
            <a:xfrm>
              <a:off x="7257758" y="4113429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45"/>
            <p:cNvSpPr/>
            <p:nvPr/>
          </p:nvSpPr>
          <p:spPr>
            <a:xfrm>
              <a:off x="7255457" y="4111128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45"/>
            <p:cNvSpPr/>
            <p:nvPr/>
          </p:nvSpPr>
          <p:spPr>
            <a:xfrm>
              <a:off x="7471759" y="4113429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45"/>
            <p:cNvSpPr/>
            <p:nvPr/>
          </p:nvSpPr>
          <p:spPr>
            <a:xfrm>
              <a:off x="7469918" y="4111128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45"/>
            <p:cNvSpPr/>
            <p:nvPr/>
          </p:nvSpPr>
          <p:spPr>
            <a:xfrm>
              <a:off x="7526064" y="4113429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45"/>
            <p:cNvSpPr/>
            <p:nvPr/>
          </p:nvSpPr>
          <p:spPr>
            <a:xfrm>
              <a:off x="7523763" y="4111128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45"/>
            <p:cNvSpPr/>
            <p:nvPr/>
          </p:nvSpPr>
          <p:spPr>
            <a:xfrm>
              <a:off x="7669191" y="4113429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45"/>
            <p:cNvSpPr/>
            <p:nvPr/>
          </p:nvSpPr>
          <p:spPr>
            <a:xfrm>
              <a:off x="7666890" y="4111128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7631914" y="4113429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7629613" y="4111128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7281229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7307461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7335074" y="4137821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45"/>
            <p:cNvSpPr/>
            <p:nvPr/>
          </p:nvSpPr>
          <p:spPr>
            <a:xfrm>
              <a:off x="7335074" y="411342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45"/>
            <p:cNvSpPr/>
            <p:nvPr/>
          </p:nvSpPr>
          <p:spPr>
            <a:xfrm>
              <a:off x="7361767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45"/>
            <p:cNvSpPr/>
            <p:nvPr/>
          </p:nvSpPr>
          <p:spPr>
            <a:xfrm>
              <a:off x="7389380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7416533" y="4147025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7416533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7443225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7470838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7497070" y="4144264"/>
              <a:ext cx="4609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45"/>
            <p:cNvSpPr/>
            <p:nvPr/>
          </p:nvSpPr>
          <p:spPr>
            <a:xfrm>
              <a:off x="7497070" y="4113429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45"/>
            <p:cNvSpPr/>
            <p:nvPr/>
          </p:nvSpPr>
          <p:spPr>
            <a:xfrm>
              <a:off x="7524683" y="4113429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45"/>
            <p:cNvSpPr/>
            <p:nvPr/>
          </p:nvSpPr>
          <p:spPr>
            <a:xfrm>
              <a:off x="7551376" y="4113429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45"/>
            <p:cNvSpPr/>
            <p:nvPr/>
          </p:nvSpPr>
          <p:spPr>
            <a:xfrm>
              <a:off x="7578989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45"/>
            <p:cNvSpPr/>
            <p:nvPr/>
          </p:nvSpPr>
          <p:spPr>
            <a:xfrm>
              <a:off x="7605221" y="4141042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45"/>
            <p:cNvSpPr/>
            <p:nvPr/>
          </p:nvSpPr>
          <p:spPr>
            <a:xfrm>
              <a:off x="7605221" y="4115270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45"/>
            <p:cNvSpPr/>
            <p:nvPr/>
          </p:nvSpPr>
          <p:spPr>
            <a:xfrm>
              <a:off x="7632834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45"/>
            <p:cNvSpPr/>
            <p:nvPr/>
          </p:nvSpPr>
          <p:spPr>
            <a:xfrm>
              <a:off x="7659527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45"/>
            <p:cNvSpPr/>
            <p:nvPr/>
          </p:nvSpPr>
          <p:spPr>
            <a:xfrm>
              <a:off x="7687140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45"/>
            <p:cNvSpPr/>
            <p:nvPr/>
          </p:nvSpPr>
          <p:spPr>
            <a:xfrm>
              <a:off x="7714753" y="4149326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45"/>
            <p:cNvSpPr/>
            <p:nvPr/>
          </p:nvSpPr>
          <p:spPr>
            <a:xfrm>
              <a:off x="7714753" y="4115270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45"/>
            <p:cNvSpPr/>
            <p:nvPr/>
          </p:nvSpPr>
          <p:spPr>
            <a:xfrm>
              <a:off x="7740985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45"/>
            <p:cNvSpPr/>
            <p:nvPr/>
          </p:nvSpPr>
          <p:spPr>
            <a:xfrm>
              <a:off x="7768598" y="411527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45"/>
            <p:cNvSpPr/>
            <p:nvPr/>
          </p:nvSpPr>
          <p:spPr>
            <a:xfrm>
              <a:off x="7233367" y="4066487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45"/>
            <p:cNvSpPr/>
            <p:nvPr/>
          </p:nvSpPr>
          <p:spPr>
            <a:xfrm>
              <a:off x="7231065" y="4064646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45"/>
            <p:cNvSpPr/>
            <p:nvPr/>
          </p:nvSpPr>
          <p:spPr>
            <a:xfrm>
              <a:off x="7447367" y="4066487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45"/>
            <p:cNvSpPr/>
            <p:nvPr/>
          </p:nvSpPr>
          <p:spPr>
            <a:xfrm>
              <a:off x="7445526" y="406464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45"/>
            <p:cNvSpPr/>
            <p:nvPr/>
          </p:nvSpPr>
          <p:spPr>
            <a:xfrm>
              <a:off x="7502593" y="406648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45"/>
            <p:cNvSpPr/>
            <p:nvPr/>
          </p:nvSpPr>
          <p:spPr>
            <a:xfrm>
              <a:off x="7500292" y="406464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45"/>
            <p:cNvSpPr/>
            <p:nvPr/>
          </p:nvSpPr>
          <p:spPr>
            <a:xfrm>
              <a:off x="7644800" y="406648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45"/>
            <p:cNvSpPr/>
            <p:nvPr/>
          </p:nvSpPr>
          <p:spPr>
            <a:xfrm>
              <a:off x="7642499" y="406464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45"/>
            <p:cNvSpPr/>
            <p:nvPr/>
          </p:nvSpPr>
          <p:spPr>
            <a:xfrm>
              <a:off x="7608443" y="406648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45"/>
            <p:cNvSpPr/>
            <p:nvPr/>
          </p:nvSpPr>
          <p:spPr>
            <a:xfrm>
              <a:off x="7606602" y="406464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45"/>
            <p:cNvSpPr/>
            <p:nvPr/>
          </p:nvSpPr>
          <p:spPr>
            <a:xfrm>
              <a:off x="725683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45"/>
            <p:cNvSpPr/>
            <p:nvPr/>
          </p:nvSpPr>
          <p:spPr>
            <a:xfrm>
              <a:off x="7284450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45"/>
            <p:cNvSpPr/>
            <p:nvPr/>
          </p:nvSpPr>
          <p:spPr>
            <a:xfrm>
              <a:off x="7310683" y="4090879"/>
              <a:ext cx="4175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45"/>
            <p:cNvSpPr/>
            <p:nvPr/>
          </p:nvSpPr>
          <p:spPr>
            <a:xfrm>
              <a:off x="7310683" y="406648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45"/>
            <p:cNvSpPr/>
            <p:nvPr/>
          </p:nvSpPr>
          <p:spPr>
            <a:xfrm>
              <a:off x="7338296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45"/>
            <p:cNvSpPr/>
            <p:nvPr/>
          </p:nvSpPr>
          <p:spPr>
            <a:xfrm>
              <a:off x="7365909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45"/>
            <p:cNvSpPr/>
            <p:nvPr/>
          </p:nvSpPr>
          <p:spPr>
            <a:xfrm>
              <a:off x="7392141" y="4100543"/>
              <a:ext cx="4609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45"/>
            <p:cNvSpPr/>
            <p:nvPr/>
          </p:nvSpPr>
          <p:spPr>
            <a:xfrm>
              <a:off x="7392141" y="4066487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45"/>
            <p:cNvSpPr/>
            <p:nvPr/>
          </p:nvSpPr>
          <p:spPr>
            <a:xfrm>
              <a:off x="7419754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45"/>
            <p:cNvSpPr/>
            <p:nvPr/>
          </p:nvSpPr>
          <p:spPr>
            <a:xfrm>
              <a:off x="7446447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45"/>
            <p:cNvSpPr/>
            <p:nvPr/>
          </p:nvSpPr>
          <p:spPr>
            <a:xfrm>
              <a:off x="7474060" y="40973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45"/>
            <p:cNvSpPr/>
            <p:nvPr/>
          </p:nvSpPr>
          <p:spPr>
            <a:xfrm>
              <a:off x="7474060" y="406648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45"/>
            <p:cNvSpPr/>
            <p:nvPr/>
          </p:nvSpPr>
          <p:spPr>
            <a:xfrm>
              <a:off x="7500292" y="406648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45"/>
            <p:cNvSpPr/>
            <p:nvPr/>
          </p:nvSpPr>
          <p:spPr>
            <a:xfrm>
              <a:off x="7527905" y="406648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45"/>
            <p:cNvSpPr/>
            <p:nvPr/>
          </p:nvSpPr>
          <p:spPr>
            <a:xfrm>
              <a:off x="7554598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45"/>
            <p:cNvSpPr/>
            <p:nvPr/>
          </p:nvSpPr>
          <p:spPr>
            <a:xfrm>
              <a:off x="7582211" y="409410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45"/>
            <p:cNvSpPr/>
            <p:nvPr/>
          </p:nvSpPr>
          <p:spPr>
            <a:xfrm>
              <a:off x="7582211" y="406878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45"/>
            <p:cNvSpPr/>
            <p:nvPr/>
          </p:nvSpPr>
          <p:spPr>
            <a:xfrm>
              <a:off x="7608443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45"/>
            <p:cNvSpPr/>
            <p:nvPr/>
          </p:nvSpPr>
          <p:spPr>
            <a:xfrm>
              <a:off x="7636056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45"/>
            <p:cNvSpPr/>
            <p:nvPr/>
          </p:nvSpPr>
          <p:spPr>
            <a:xfrm>
              <a:off x="7663669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45"/>
            <p:cNvSpPr/>
            <p:nvPr/>
          </p:nvSpPr>
          <p:spPr>
            <a:xfrm>
              <a:off x="7690361" y="410376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45"/>
            <p:cNvSpPr/>
            <p:nvPr/>
          </p:nvSpPr>
          <p:spPr>
            <a:xfrm>
              <a:off x="7690361" y="406878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45"/>
            <p:cNvSpPr/>
            <p:nvPr/>
          </p:nvSpPr>
          <p:spPr>
            <a:xfrm>
              <a:off x="7717514" y="406878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45"/>
            <p:cNvSpPr/>
            <p:nvPr/>
          </p:nvSpPr>
          <p:spPr>
            <a:xfrm>
              <a:off x="7744207" y="406878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45"/>
            <p:cNvSpPr/>
            <p:nvPr/>
          </p:nvSpPr>
          <p:spPr>
            <a:xfrm>
              <a:off x="7232446" y="4020006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45"/>
            <p:cNvSpPr/>
            <p:nvPr/>
          </p:nvSpPr>
          <p:spPr>
            <a:xfrm>
              <a:off x="7230145" y="4017704"/>
              <a:ext cx="552260" cy="53385"/>
            </a:xfrm>
            <a:custGeom>
              <a:avLst/>
              <a:gdLst/>
              <a:ahLst/>
              <a:cxnLst/>
              <a:rect l="l" t="t" r="r" b="b"/>
              <a:pathLst>
                <a:path w="1200" h="116" extrusionOk="0">
                  <a:moveTo>
                    <a:pt x="1200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6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45"/>
            <p:cNvSpPr/>
            <p:nvPr/>
          </p:nvSpPr>
          <p:spPr>
            <a:xfrm>
              <a:off x="7446447" y="4020006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45"/>
            <p:cNvSpPr/>
            <p:nvPr/>
          </p:nvSpPr>
          <p:spPr>
            <a:xfrm>
              <a:off x="7444146" y="4017704"/>
              <a:ext cx="57527" cy="53385"/>
            </a:xfrm>
            <a:custGeom>
              <a:avLst/>
              <a:gdLst/>
              <a:ahLst/>
              <a:cxnLst/>
              <a:rect l="l" t="t" r="r" b="b"/>
              <a:pathLst>
                <a:path w="125" h="116" extrusionOk="0">
                  <a:moveTo>
                    <a:pt x="125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6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45"/>
            <p:cNvSpPr/>
            <p:nvPr/>
          </p:nvSpPr>
          <p:spPr>
            <a:xfrm>
              <a:off x="7501673" y="402000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45"/>
            <p:cNvSpPr/>
            <p:nvPr/>
          </p:nvSpPr>
          <p:spPr>
            <a:xfrm>
              <a:off x="7499372" y="4017704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45"/>
            <p:cNvSpPr/>
            <p:nvPr/>
          </p:nvSpPr>
          <p:spPr>
            <a:xfrm>
              <a:off x="7643419" y="402000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45"/>
            <p:cNvSpPr/>
            <p:nvPr/>
          </p:nvSpPr>
          <p:spPr>
            <a:xfrm>
              <a:off x="7641578" y="4017704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45"/>
            <p:cNvSpPr/>
            <p:nvPr/>
          </p:nvSpPr>
          <p:spPr>
            <a:xfrm>
              <a:off x="7607522" y="402000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45"/>
            <p:cNvSpPr/>
            <p:nvPr/>
          </p:nvSpPr>
          <p:spPr>
            <a:xfrm>
              <a:off x="7605221" y="4017704"/>
              <a:ext cx="115514" cy="53385"/>
            </a:xfrm>
            <a:custGeom>
              <a:avLst/>
              <a:gdLst/>
              <a:ahLst/>
              <a:cxnLst/>
              <a:rect l="l" t="t" r="r" b="b"/>
              <a:pathLst>
                <a:path w="251" h="116" extrusionOk="0">
                  <a:moveTo>
                    <a:pt x="251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6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45"/>
            <p:cNvSpPr/>
            <p:nvPr/>
          </p:nvSpPr>
          <p:spPr>
            <a:xfrm>
              <a:off x="7255457" y="4020006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45"/>
            <p:cNvSpPr/>
            <p:nvPr/>
          </p:nvSpPr>
          <p:spPr>
            <a:xfrm>
              <a:off x="7283070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45"/>
            <p:cNvSpPr/>
            <p:nvPr/>
          </p:nvSpPr>
          <p:spPr>
            <a:xfrm>
              <a:off x="7309763" y="4045317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45"/>
            <p:cNvSpPr/>
            <p:nvPr/>
          </p:nvSpPr>
          <p:spPr>
            <a:xfrm>
              <a:off x="7309763" y="402000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45"/>
            <p:cNvSpPr/>
            <p:nvPr/>
          </p:nvSpPr>
          <p:spPr>
            <a:xfrm>
              <a:off x="733737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45"/>
            <p:cNvSpPr/>
            <p:nvPr/>
          </p:nvSpPr>
          <p:spPr>
            <a:xfrm>
              <a:off x="7363608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45"/>
            <p:cNvSpPr/>
            <p:nvPr/>
          </p:nvSpPr>
          <p:spPr>
            <a:xfrm>
              <a:off x="7391221" y="4054062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45"/>
            <p:cNvSpPr/>
            <p:nvPr/>
          </p:nvSpPr>
          <p:spPr>
            <a:xfrm>
              <a:off x="7391221" y="4020006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45"/>
            <p:cNvSpPr/>
            <p:nvPr/>
          </p:nvSpPr>
          <p:spPr>
            <a:xfrm>
              <a:off x="7417913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45"/>
            <p:cNvSpPr/>
            <p:nvPr/>
          </p:nvSpPr>
          <p:spPr>
            <a:xfrm>
              <a:off x="7445526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45"/>
            <p:cNvSpPr/>
            <p:nvPr/>
          </p:nvSpPr>
          <p:spPr>
            <a:xfrm>
              <a:off x="7472679" y="4050840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45"/>
            <p:cNvSpPr/>
            <p:nvPr/>
          </p:nvSpPr>
          <p:spPr>
            <a:xfrm>
              <a:off x="7472679" y="402000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45"/>
            <p:cNvSpPr/>
            <p:nvPr/>
          </p:nvSpPr>
          <p:spPr>
            <a:xfrm>
              <a:off x="7499372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45"/>
            <p:cNvSpPr/>
            <p:nvPr/>
          </p:nvSpPr>
          <p:spPr>
            <a:xfrm>
              <a:off x="7526985" y="4020006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45"/>
            <p:cNvSpPr/>
            <p:nvPr/>
          </p:nvSpPr>
          <p:spPr>
            <a:xfrm>
              <a:off x="7553677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45"/>
            <p:cNvSpPr/>
            <p:nvPr/>
          </p:nvSpPr>
          <p:spPr>
            <a:xfrm>
              <a:off x="7580830" y="4048539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45"/>
            <p:cNvSpPr/>
            <p:nvPr/>
          </p:nvSpPr>
          <p:spPr>
            <a:xfrm>
              <a:off x="7580830" y="4022306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45"/>
            <p:cNvSpPr/>
            <p:nvPr/>
          </p:nvSpPr>
          <p:spPr>
            <a:xfrm>
              <a:off x="7607522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45"/>
            <p:cNvSpPr/>
            <p:nvPr/>
          </p:nvSpPr>
          <p:spPr>
            <a:xfrm>
              <a:off x="7635135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45"/>
            <p:cNvSpPr/>
            <p:nvPr/>
          </p:nvSpPr>
          <p:spPr>
            <a:xfrm>
              <a:off x="7661368" y="4022306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45"/>
            <p:cNvSpPr/>
            <p:nvPr/>
          </p:nvSpPr>
          <p:spPr>
            <a:xfrm>
              <a:off x="7688981" y="405728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45"/>
            <p:cNvSpPr/>
            <p:nvPr/>
          </p:nvSpPr>
          <p:spPr>
            <a:xfrm>
              <a:off x="7688981" y="4022306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45"/>
            <p:cNvSpPr/>
            <p:nvPr/>
          </p:nvSpPr>
          <p:spPr>
            <a:xfrm>
              <a:off x="7715673" y="4022306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45"/>
            <p:cNvSpPr/>
            <p:nvPr/>
          </p:nvSpPr>
          <p:spPr>
            <a:xfrm>
              <a:off x="7743286" y="4022306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45"/>
            <p:cNvSpPr/>
            <p:nvPr/>
          </p:nvSpPr>
          <p:spPr>
            <a:xfrm>
              <a:off x="7254537" y="3973524"/>
              <a:ext cx="549042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45"/>
            <p:cNvSpPr/>
            <p:nvPr/>
          </p:nvSpPr>
          <p:spPr>
            <a:xfrm>
              <a:off x="7252235" y="3971223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45"/>
            <p:cNvSpPr/>
            <p:nvPr/>
          </p:nvSpPr>
          <p:spPr>
            <a:xfrm>
              <a:off x="7469918" y="3973524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45"/>
            <p:cNvSpPr/>
            <p:nvPr/>
          </p:nvSpPr>
          <p:spPr>
            <a:xfrm>
              <a:off x="7467617" y="3971223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45"/>
            <p:cNvSpPr/>
            <p:nvPr/>
          </p:nvSpPr>
          <p:spPr>
            <a:xfrm>
              <a:off x="7523763" y="397352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45"/>
            <p:cNvSpPr/>
            <p:nvPr/>
          </p:nvSpPr>
          <p:spPr>
            <a:xfrm>
              <a:off x="7521462" y="3971223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45"/>
            <p:cNvSpPr/>
            <p:nvPr/>
          </p:nvSpPr>
          <p:spPr>
            <a:xfrm>
              <a:off x="7666890" y="397352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45"/>
            <p:cNvSpPr/>
            <p:nvPr/>
          </p:nvSpPr>
          <p:spPr>
            <a:xfrm>
              <a:off x="7664589" y="397122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45"/>
            <p:cNvSpPr/>
            <p:nvPr/>
          </p:nvSpPr>
          <p:spPr>
            <a:xfrm>
              <a:off x="7629613" y="397352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45"/>
            <p:cNvSpPr/>
            <p:nvPr/>
          </p:nvSpPr>
          <p:spPr>
            <a:xfrm>
              <a:off x="7627772" y="397122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45"/>
            <p:cNvSpPr/>
            <p:nvPr/>
          </p:nvSpPr>
          <p:spPr>
            <a:xfrm>
              <a:off x="7278928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45"/>
            <p:cNvSpPr/>
            <p:nvPr/>
          </p:nvSpPr>
          <p:spPr>
            <a:xfrm>
              <a:off x="7305620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45"/>
            <p:cNvSpPr/>
            <p:nvPr/>
          </p:nvSpPr>
          <p:spPr>
            <a:xfrm>
              <a:off x="7333233" y="399883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45"/>
            <p:cNvSpPr/>
            <p:nvPr/>
          </p:nvSpPr>
          <p:spPr>
            <a:xfrm>
              <a:off x="7333233" y="3973524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2" name="Google Shape;2662;p45"/>
            <p:cNvSpPr/>
            <p:nvPr/>
          </p:nvSpPr>
          <p:spPr>
            <a:xfrm>
              <a:off x="7359466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3" name="Google Shape;2663;p45"/>
            <p:cNvSpPr/>
            <p:nvPr/>
          </p:nvSpPr>
          <p:spPr>
            <a:xfrm>
              <a:off x="7387079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45"/>
            <p:cNvSpPr/>
            <p:nvPr/>
          </p:nvSpPr>
          <p:spPr>
            <a:xfrm>
              <a:off x="7413771" y="4008500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45"/>
            <p:cNvSpPr/>
            <p:nvPr/>
          </p:nvSpPr>
          <p:spPr>
            <a:xfrm>
              <a:off x="7413771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45"/>
            <p:cNvSpPr/>
            <p:nvPr/>
          </p:nvSpPr>
          <p:spPr>
            <a:xfrm>
              <a:off x="7440924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45"/>
            <p:cNvSpPr/>
            <p:nvPr/>
          </p:nvSpPr>
          <p:spPr>
            <a:xfrm>
              <a:off x="7467617" y="3973524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45"/>
            <p:cNvSpPr/>
            <p:nvPr/>
          </p:nvSpPr>
          <p:spPr>
            <a:xfrm>
              <a:off x="7495230" y="400389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45"/>
            <p:cNvSpPr/>
            <p:nvPr/>
          </p:nvSpPr>
          <p:spPr>
            <a:xfrm>
              <a:off x="7495230" y="3973524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45"/>
            <p:cNvSpPr/>
            <p:nvPr/>
          </p:nvSpPr>
          <p:spPr>
            <a:xfrm>
              <a:off x="7521462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45"/>
            <p:cNvSpPr/>
            <p:nvPr/>
          </p:nvSpPr>
          <p:spPr>
            <a:xfrm>
              <a:off x="7549075" y="3973524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45"/>
            <p:cNvSpPr/>
            <p:nvPr/>
          </p:nvSpPr>
          <p:spPr>
            <a:xfrm>
              <a:off x="7576688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45"/>
            <p:cNvSpPr/>
            <p:nvPr/>
          </p:nvSpPr>
          <p:spPr>
            <a:xfrm>
              <a:off x="7603380" y="4002057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45"/>
            <p:cNvSpPr/>
            <p:nvPr/>
          </p:nvSpPr>
          <p:spPr>
            <a:xfrm>
              <a:off x="7603380" y="397536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45"/>
            <p:cNvSpPr/>
            <p:nvPr/>
          </p:nvSpPr>
          <p:spPr>
            <a:xfrm>
              <a:off x="7630993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45"/>
            <p:cNvSpPr/>
            <p:nvPr/>
          </p:nvSpPr>
          <p:spPr>
            <a:xfrm>
              <a:off x="7657226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45"/>
            <p:cNvSpPr/>
            <p:nvPr/>
          </p:nvSpPr>
          <p:spPr>
            <a:xfrm>
              <a:off x="7684839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45"/>
            <p:cNvSpPr/>
            <p:nvPr/>
          </p:nvSpPr>
          <p:spPr>
            <a:xfrm>
              <a:off x="7711531" y="401034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45"/>
            <p:cNvSpPr/>
            <p:nvPr/>
          </p:nvSpPr>
          <p:spPr>
            <a:xfrm>
              <a:off x="7711531" y="397536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45"/>
            <p:cNvSpPr/>
            <p:nvPr/>
          </p:nvSpPr>
          <p:spPr>
            <a:xfrm>
              <a:off x="7739144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45"/>
            <p:cNvSpPr/>
            <p:nvPr/>
          </p:nvSpPr>
          <p:spPr>
            <a:xfrm>
              <a:off x="7765377" y="3975364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45"/>
            <p:cNvSpPr/>
            <p:nvPr/>
          </p:nvSpPr>
          <p:spPr>
            <a:xfrm>
              <a:off x="7230145" y="3926581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45"/>
            <p:cNvSpPr/>
            <p:nvPr/>
          </p:nvSpPr>
          <p:spPr>
            <a:xfrm>
              <a:off x="7228304" y="3924741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45"/>
            <p:cNvSpPr/>
            <p:nvPr/>
          </p:nvSpPr>
          <p:spPr>
            <a:xfrm>
              <a:off x="7444146" y="3926581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45"/>
            <p:cNvSpPr/>
            <p:nvPr/>
          </p:nvSpPr>
          <p:spPr>
            <a:xfrm>
              <a:off x="7442305" y="3924741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45"/>
            <p:cNvSpPr/>
            <p:nvPr/>
          </p:nvSpPr>
          <p:spPr>
            <a:xfrm>
              <a:off x="7499372" y="3926581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45"/>
            <p:cNvSpPr/>
            <p:nvPr/>
          </p:nvSpPr>
          <p:spPr>
            <a:xfrm>
              <a:off x="7497070" y="392474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45"/>
            <p:cNvSpPr/>
            <p:nvPr/>
          </p:nvSpPr>
          <p:spPr>
            <a:xfrm>
              <a:off x="7641578" y="3926581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45"/>
            <p:cNvSpPr/>
            <p:nvPr/>
          </p:nvSpPr>
          <p:spPr>
            <a:xfrm>
              <a:off x="7639277" y="392474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45"/>
            <p:cNvSpPr/>
            <p:nvPr/>
          </p:nvSpPr>
          <p:spPr>
            <a:xfrm>
              <a:off x="7605221" y="3926581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45"/>
            <p:cNvSpPr/>
            <p:nvPr/>
          </p:nvSpPr>
          <p:spPr>
            <a:xfrm>
              <a:off x="7603380" y="3924741"/>
              <a:ext cx="114134" cy="52925"/>
            </a:xfrm>
            <a:custGeom>
              <a:avLst/>
              <a:gdLst/>
              <a:ahLst/>
              <a:cxnLst/>
              <a:rect l="l" t="t" r="r" b="b"/>
              <a:pathLst>
                <a:path w="248" h="115" extrusionOk="0">
                  <a:moveTo>
                    <a:pt x="248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5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45"/>
            <p:cNvSpPr/>
            <p:nvPr/>
          </p:nvSpPr>
          <p:spPr>
            <a:xfrm>
              <a:off x="7253616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45"/>
            <p:cNvSpPr/>
            <p:nvPr/>
          </p:nvSpPr>
          <p:spPr>
            <a:xfrm>
              <a:off x="7279848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45"/>
            <p:cNvSpPr/>
            <p:nvPr/>
          </p:nvSpPr>
          <p:spPr>
            <a:xfrm>
              <a:off x="7307461" y="3952354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45"/>
            <p:cNvSpPr/>
            <p:nvPr/>
          </p:nvSpPr>
          <p:spPr>
            <a:xfrm>
              <a:off x="7307461" y="3926581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45"/>
            <p:cNvSpPr/>
            <p:nvPr/>
          </p:nvSpPr>
          <p:spPr>
            <a:xfrm>
              <a:off x="7335074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45"/>
            <p:cNvSpPr/>
            <p:nvPr/>
          </p:nvSpPr>
          <p:spPr>
            <a:xfrm>
              <a:off x="7361767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45"/>
            <p:cNvSpPr/>
            <p:nvPr/>
          </p:nvSpPr>
          <p:spPr>
            <a:xfrm>
              <a:off x="7389380" y="396155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45"/>
            <p:cNvSpPr/>
            <p:nvPr/>
          </p:nvSpPr>
          <p:spPr>
            <a:xfrm>
              <a:off x="7389380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45"/>
            <p:cNvSpPr/>
            <p:nvPr/>
          </p:nvSpPr>
          <p:spPr>
            <a:xfrm>
              <a:off x="7415612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45"/>
            <p:cNvSpPr/>
            <p:nvPr/>
          </p:nvSpPr>
          <p:spPr>
            <a:xfrm>
              <a:off x="7443225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45"/>
            <p:cNvSpPr/>
            <p:nvPr/>
          </p:nvSpPr>
          <p:spPr>
            <a:xfrm>
              <a:off x="7469918" y="395741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45"/>
            <p:cNvSpPr/>
            <p:nvPr/>
          </p:nvSpPr>
          <p:spPr>
            <a:xfrm>
              <a:off x="7469918" y="3926581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45"/>
            <p:cNvSpPr/>
            <p:nvPr/>
          </p:nvSpPr>
          <p:spPr>
            <a:xfrm>
              <a:off x="7497070" y="3926581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45"/>
            <p:cNvSpPr/>
            <p:nvPr/>
          </p:nvSpPr>
          <p:spPr>
            <a:xfrm>
              <a:off x="7523763" y="3926581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45"/>
            <p:cNvSpPr/>
            <p:nvPr/>
          </p:nvSpPr>
          <p:spPr>
            <a:xfrm>
              <a:off x="7551376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45"/>
            <p:cNvSpPr/>
            <p:nvPr/>
          </p:nvSpPr>
          <p:spPr>
            <a:xfrm>
              <a:off x="7577608" y="395511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45"/>
            <p:cNvSpPr/>
            <p:nvPr/>
          </p:nvSpPr>
          <p:spPr>
            <a:xfrm>
              <a:off x="7577608" y="392888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45"/>
            <p:cNvSpPr/>
            <p:nvPr/>
          </p:nvSpPr>
          <p:spPr>
            <a:xfrm>
              <a:off x="7605221" y="392888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45"/>
            <p:cNvSpPr/>
            <p:nvPr/>
          </p:nvSpPr>
          <p:spPr>
            <a:xfrm>
              <a:off x="7632834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45"/>
            <p:cNvSpPr/>
            <p:nvPr/>
          </p:nvSpPr>
          <p:spPr>
            <a:xfrm>
              <a:off x="7659527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45"/>
            <p:cNvSpPr/>
            <p:nvPr/>
          </p:nvSpPr>
          <p:spPr>
            <a:xfrm>
              <a:off x="7687140" y="396385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45"/>
            <p:cNvSpPr/>
            <p:nvPr/>
          </p:nvSpPr>
          <p:spPr>
            <a:xfrm>
              <a:off x="7687140" y="392888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45"/>
            <p:cNvSpPr/>
            <p:nvPr/>
          </p:nvSpPr>
          <p:spPr>
            <a:xfrm>
              <a:off x="7713372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45"/>
            <p:cNvSpPr/>
            <p:nvPr/>
          </p:nvSpPr>
          <p:spPr>
            <a:xfrm>
              <a:off x="7740985" y="392888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5"/>
            <p:cNvSpPr/>
            <p:nvPr/>
          </p:nvSpPr>
          <p:spPr>
            <a:xfrm>
              <a:off x="7243031" y="3880100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45"/>
            <p:cNvSpPr/>
            <p:nvPr/>
          </p:nvSpPr>
          <p:spPr>
            <a:xfrm>
              <a:off x="7240730" y="3877799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45"/>
            <p:cNvSpPr/>
            <p:nvPr/>
          </p:nvSpPr>
          <p:spPr>
            <a:xfrm>
              <a:off x="7457032" y="3880100"/>
              <a:ext cx="53834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45"/>
            <p:cNvSpPr/>
            <p:nvPr/>
          </p:nvSpPr>
          <p:spPr>
            <a:xfrm>
              <a:off x="7454730" y="3877799"/>
              <a:ext cx="58448" cy="52925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12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5"/>
                  </a:lnTo>
                  <a:close/>
                  <a:moveTo>
                    <a:pt x="10" y="106"/>
                  </a:moveTo>
                  <a:lnTo>
                    <a:pt x="118" y="106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45"/>
            <p:cNvSpPr/>
            <p:nvPr/>
          </p:nvSpPr>
          <p:spPr>
            <a:xfrm>
              <a:off x="7512258" y="388010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5"/>
            <p:cNvSpPr/>
            <p:nvPr/>
          </p:nvSpPr>
          <p:spPr>
            <a:xfrm>
              <a:off x="7509956" y="387779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5"/>
            <p:cNvSpPr/>
            <p:nvPr/>
          </p:nvSpPr>
          <p:spPr>
            <a:xfrm>
              <a:off x="7654004" y="388010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45"/>
            <p:cNvSpPr/>
            <p:nvPr/>
          </p:nvSpPr>
          <p:spPr>
            <a:xfrm>
              <a:off x="7652163" y="3877799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45"/>
            <p:cNvSpPr/>
            <p:nvPr/>
          </p:nvSpPr>
          <p:spPr>
            <a:xfrm>
              <a:off x="7618107" y="388010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45"/>
            <p:cNvSpPr/>
            <p:nvPr/>
          </p:nvSpPr>
          <p:spPr>
            <a:xfrm>
              <a:off x="7615806" y="387779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45"/>
            <p:cNvSpPr/>
            <p:nvPr/>
          </p:nvSpPr>
          <p:spPr>
            <a:xfrm>
              <a:off x="7266042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45"/>
            <p:cNvSpPr/>
            <p:nvPr/>
          </p:nvSpPr>
          <p:spPr>
            <a:xfrm>
              <a:off x="7293655" y="3881020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45"/>
            <p:cNvSpPr/>
            <p:nvPr/>
          </p:nvSpPr>
          <p:spPr>
            <a:xfrm>
              <a:off x="7320347" y="3905412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45"/>
            <p:cNvSpPr/>
            <p:nvPr/>
          </p:nvSpPr>
          <p:spPr>
            <a:xfrm>
              <a:off x="7320347" y="388102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45"/>
            <p:cNvSpPr/>
            <p:nvPr/>
          </p:nvSpPr>
          <p:spPr>
            <a:xfrm>
              <a:off x="7347960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5"/>
            <p:cNvSpPr/>
            <p:nvPr/>
          </p:nvSpPr>
          <p:spPr>
            <a:xfrm>
              <a:off x="7375573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45"/>
            <p:cNvSpPr/>
            <p:nvPr/>
          </p:nvSpPr>
          <p:spPr>
            <a:xfrm>
              <a:off x="7401805" y="3915076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45"/>
            <p:cNvSpPr/>
            <p:nvPr/>
          </p:nvSpPr>
          <p:spPr>
            <a:xfrm>
              <a:off x="7401805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45"/>
            <p:cNvSpPr/>
            <p:nvPr/>
          </p:nvSpPr>
          <p:spPr>
            <a:xfrm>
              <a:off x="7429418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45"/>
            <p:cNvSpPr/>
            <p:nvPr/>
          </p:nvSpPr>
          <p:spPr>
            <a:xfrm>
              <a:off x="7456111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45"/>
            <p:cNvSpPr/>
            <p:nvPr/>
          </p:nvSpPr>
          <p:spPr>
            <a:xfrm>
              <a:off x="7483724" y="391093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45"/>
            <p:cNvSpPr/>
            <p:nvPr/>
          </p:nvSpPr>
          <p:spPr>
            <a:xfrm>
              <a:off x="7483724" y="388102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45"/>
            <p:cNvSpPr/>
            <p:nvPr/>
          </p:nvSpPr>
          <p:spPr>
            <a:xfrm>
              <a:off x="7509956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45"/>
            <p:cNvSpPr/>
            <p:nvPr/>
          </p:nvSpPr>
          <p:spPr>
            <a:xfrm>
              <a:off x="7537569" y="3881020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45"/>
            <p:cNvSpPr/>
            <p:nvPr/>
          </p:nvSpPr>
          <p:spPr>
            <a:xfrm>
              <a:off x="7564262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45"/>
            <p:cNvSpPr/>
            <p:nvPr/>
          </p:nvSpPr>
          <p:spPr>
            <a:xfrm>
              <a:off x="7591415" y="3908633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45"/>
            <p:cNvSpPr/>
            <p:nvPr/>
          </p:nvSpPr>
          <p:spPr>
            <a:xfrm>
              <a:off x="7591415" y="3881941"/>
              <a:ext cx="4609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45"/>
            <p:cNvSpPr/>
            <p:nvPr/>
          </p:nvSpPr>
          <p:spPr>
            <a:xfrm>
              <a:off x="7618107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45"/>
            <p:cNvSpPr/>
            <p:nvPr/>
          </p:nvSpPr>
          <p:spPr>
            <a:xfrm>
              <a:off x="7645720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45"/>
            <p:cNvSpPr/>
            <p:nvPr/>
          </p:nvSpPr>
          <p:spPr>
            <a:xfrm>
              <a:off x="7673333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45"/>
            <p:cNvSpPr/>
            <p:nvPr/>
          </p:nvSpPr>
          <p:spPr>
            <a:xfrm>
              <a:off x="7699566" y="3916917"/>
              <a:ext cx="4609" cy="1104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45"/>
            <p:cNvSpPr/>
            <p:nvPr/>
          </p:nvSpPr>
          <p:spPr>
            <a:xfrm>
              <a:off x="7699566" y="3881941"/>
              <a:ext cx="4609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45"/>
            <p:cNvSpPr/>
            <p:nvPr/>
          </p:nvSpPr>
          <p:spPr>
            <a:xfrm>
              <a:off x="7727179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45"/>
            <p:cNvSpPr/>
            <p:nvPr/>
          </p:nvSpPr>
          <p:spPr>
            <a:xfrm>
              <a:off x="7753871" y="3881941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45"/>
            <p:cNvSpPr/>
            <p:nvPr/>
          </p:nvSpPr>
          <p:spPr>
            <a:xfrm>
              <a:off x="7226923" y="3832237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45"/>
            <p:cNvSpPr/>
            <p:nvPr/>
          </p:nvSpPr>
          <p:spPr>
            <a:xfrm>
              <a:off x="7225082" y="3830396"/>
              <a:ext cx="551799" cy="52925"/>
            </a:xfrm>
            <a:custGeom>
              <a:avLst/>
              <a:gdLst/>
              <a:ahLst/>
              <a:cxnLst/>
              <a:rect l="l" t="t" r="r" b="b"/>
              <a:pathLst>
                <a:path w="1199" h="115" extrusionOk="0">
                  <a:moveTo>
                    <a:pt x="119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45"/>
            <p:cNvSpPr/>
            <p:nvPr/>
          </p:nvSpPr>
          <p:spPr>
            <a:xfrm>
              <a:off x="7440924" y="3832237"/>
              <a:ext cx="5426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45"/>
            <p:cNvSpPr/>
            <p:nvPr/>
          </p:nvSpPr>
          <p:spPr>
            <a:xfrm>
              <a:off x="7439083" y="3830396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45"/>
            <p:cNvSpPr/>
            <p:nvPr/>
          </p:nvSpPr>
          <p:spPr>
            <a:xfrm>
              <a:off x="7496150" y="3832237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45"/>
            <p:cNvSpPr/>
            <p:nvPr/>
          </p:nvSpPr>
          <p:spPr>
            <a:xfrm>
              <a:off x="7494309" y="3830396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4" y="106"/>
                  </a:lnTo>
                  <a:lnTo>
                    <a:pt x="264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45"/>
            <p:cNvSpPr/>
            <p:nvPr/>
          </p:nvSpPr>
          <p:spPr>
            <a:xfrm>
              <a:off x="7638357" y="3832237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45"/>
            <p:cNvSpPr/>
            <p:nvPr/>
          </p:nvSpPr>
          <p:spPr>
            <a:xfrm>
              <a:off x="7636056" y="3830396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45"/>
            <p:cNvSpPr/>
            <p:nvPr/>
          </p:nvSpPr>
          <p:spPr>
            <a:xfrm>
              <a:off x="7602000" y="3832237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45"/>
            <p:cNvSpPr/>
            <p:nvPr/>
          </p:nvSpPr>
          <p:spPr>
            <a:xfrm>
              <a:off x="7600159" y="3830396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45"/>
            <p:cNvSpPr/>
            <p:nvPr/>
          </p:nvSpPr>
          <p:spPr>
            <a:xfrm>
              <a:off x="725039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45"/>
            <p:cNvSpPr/>
            <p:nvPr/>
          </p:nvSpPr>
          <p:spPr>
            <a:xfrm>
              <a:off x="7278007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45"/>
            <p:cNvSpPr/>
            <p:nvPr/>
          </p:nvSpPr>
          <p:spPr>
            <a:xfrm>
              <a:off x="7304240" y="3856629"/>
              <a:ext cx="4609" cy="2348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45"/>
            <p:cNvSpPr/>
            <p:nvPr/>
          </p:nvSpPr>
          <p:spPr>
            <a:xfrm>
              <a:off x="7304240" y="3832237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45"/>
            <p:cNvSpPr/>
            <p:nvPr/>
          </p:nvSpPr>
          <p:spPr>
            <a:xfrm>
              <a:off x="7331853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45"/>
            <p:cNvSpPr/>
            <p:nvPr/>
          </p:nvSpPr>
          <p:spPr>
            <a:xfrm>
              <a:off x="7359466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45"/>
            <p:cNvSpPr/>
            <p:nvPr/>
          </p:nvSpPr>
          <p:spPr>
            <a:xfrm>
              <a:off x="7386158" y="3866293"/>
              <a:ext cx="4175" cy="1382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45"/>
            <p:cNvSpPr/>
            <p:nvPr/>
          </p:nvSpPr>
          <p:spPr>
            <a:xfrm>
              <a:off x="7386158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45"/>
            <p:cNvSpPr/>
            <p:nvPr/>
          </p:nvSpPr>
          <p:spPr>
            <a:xfrm>
              <a:off x="7413771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45"/>
            <p:cNvSpPr/>
            <p:nvPr/>
          </p:nvSpPr>
          <p:spPr>
            <a:xfrm>
              <a:off x="7440004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45"/>
            <p:cNvSpPr/>
            <p:nvPr/>
          </p:nvSpPr>
          <p:spPr>
            <a:xfrm>
              <a:off x="7467617" y="386307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45"/>
            <p:cNvSpPr/>
            <p:nvPr/>
          </p:nvSpPr>
          <p:spPr>
            <a:xfrm>
              <a:off x="7467617" y="3832237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45"/>
            <p:cNvSpPr/>
            <p:nvPr/>
          </p:nvSpPr>
          <p:spPr>
            <a:xfrm>
              <a:off x="7494309" y="3832237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45"/>
            <p:cNvSpPr/>
            <p:nvPr/>
          </p:nvSpPr>
          <p:spPr>
            <a:xfrm>
              <a:off x="7521462" y="3832237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45"/>
            <p:cNvSpPr/>
            <p:nvPr/>
          </p:nvSpPr>
          <p:spPr>
            <a:xfrm>
              <a:off x="7548154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45"/>
            <p:cNvSpPr/>
            <p:nvPr/>
          </p:nvSpPr>
          <p:spPr>
            <a:xfrm>
              <a:off x="7575767" y="3859850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45"/>
            <p:cNvSpPr/>
            <p:nvPr/>
          </p:nvSpPr>
          <p:spPr>
            <a:xfrm>
              <a:off x="7575767" y="3834538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45"/>
            <p:cNvSpPr/>
            <p:nvPr/>
          </p:nvSpPr>
          <p:spPr>
            <a:xfrm>
              <a:off x="7602000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45"/>
            <p:cNvSpPr/>
            <p:nvPr/>
          </p:nvSpPr>
          <p:spPr>
            <a:xfrm>
              <a:off x="7629613" y="383453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45"/>
            <p:cNvSpPr/>
            <p:nvPr/>
          </p:nvSpPr>
          <p:spPr>
            <a:xfrm>
              <a:off x="7657226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45"/>
            <p:cNvSpPr/>
            <p:nvPr/>
          </p:nvSpPr>
          <p:spPr>
            <a:xfrm>
              <a:off x="7683918" y="3869515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45"/>
            <p:cNvSpPr/>
            <p:nvPr/>
          </p:nvSpPr>
          <p:spPr>
            <a:xfrm>
              <a:off x="7683918" y="3834538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45"/>
            <p:cNvSpPr/>
            <p:nvPr/>
          </p:nvSpPr>
          <p:spPr>
            <a:xfrm>
              <a:off x="7711531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45"/>
            <p:cNvSpPr/>
            <p:nvPr/>
          </p:nvSpPr>
          <p:spPr>
            <a:xfrm>
              <a:off x="7737763" y="383453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45"/>
            <p:cNvSpPr/>
            <p:nvPr/>
          </p:nvSpPr>
          <p:spPr>
            <a:xfrm>
              <a:off x="7217259" y="3785755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45"/>
            <p:cNvSpPr/>
            <p:nvPr/>
          </p:nvSpPr>
          <p:spPr>
            <a:xfrm>
              <a:off x="7215418" y="3783454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5"/>
            <p:cNvSpPr/>
            <p:nvPr/>
          </p:nvSpPr>
          <p:spPr>
            <a:xfrm>
              <a:off x="7431720" y="3785755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45"/>
            <p:cNvSpPr/>
            <p:nvPr/>
          </p:nvSpPr>
          <p:spPr>
            <a:xfrm>
              <a:off x="7429418" y="3783454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45"/>
            <p:cNvSpPr/>
            <p:nvPr/>
          </p:nvSpPr>
          <p:spPr>
            <a:xfrm>
              <a:off x="7486485" y="3785755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45"/>
            <p:cNvSpPr/>
            <p:nvPr/>
          </p:nvSpPr>
          <p:spPr>
            <a:xfrm>
              <a:off x="7484644" y="3783454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45"/>
            <p:cNvSpPr/>
            <p:nvPr/>
          </p:nvSpPr>
          <p:spPr>
            <a:xfrm>
              <a:off x="7628692" y="3785755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45"/>
            <p:cNvSpPr/>
            <p:nvPr/>
          </p:nvSpPr>
          <p:spPr>
            <a:xfrm>
              <a:off x="7626391" y="3783454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45"/>
            <p:cNvSpPr/>
            <p:nvPr/>
          </p:nvSpPr>
          <p:spPr>
            <a:xfrm>
              <a:off x="7592795" y="3785755"/>
              <a:ext cx="11001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45"/>
            <p:cNvSpPr/>
            <p:nvPr/>
          </p:nvSpPr>
          <p:spPr>
            <a:xfrm>
              <a:off x="7590494" y="3783454"/>
              <a:ext cx="114594" cy="52925"/>
            </a:xfrm>
            <a:custGeom>
              <a:avLst/>
              <a:gdLst/>
              <a:ahLst/>
              <a:cxnLst/>
              <a:rect l="l" t="t" r="r" b="b"/>
              <a:pathLst>
                <a:path w="249" h="115" extrusionOk="0">
                  <a:moveTo>
                    <a:pt x="249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115"/>
                  </a:lnTo>
                  <a:close/>
                  <a:moveTo>
                    <a:pt x="9" y="106"/>
                  </a:moveTo>
                  <a:lnTo>
                    <a:pt x="240" y="106"/>
                  </a:lnTo>
                  <a:lnTo>
                    <a:pt x="240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45"/>
            <p:cNvSpPr/>
            <p:nvPr/>
          </p:nvSpPr>
          <p:spPr>
            <a:xfrm>
              <a:off x="7240730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45"/>
            <p:cNvSpPr/>
            <p:nvPr/>
          </p:nvSpPr>
          <p:spPr>
            <a:xfrm>
              <a:off x="7267422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45"/>
            <p:cNvSpPr/>
            <p:nvPr/>
          </p:nvSpPr>
          <p:spPr>
            <a:xfrm>
              <a:off x="7295035" y="3811067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45"/>
            <p:cNvSpPr/>
            <p:nvPr/>
          </p:nvSpPr>
          <p:spPr>
            <a:xfrm>
              <a:off x="7295035" y="3785755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45"/>
            <p:cNvSpPr/>
            <p:nvPr/>
          </p:nvSpPr>
          <p:spPr>
            <a:xfrm>
              <a:off x="7322188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45"/>
            <p:cNvSpPr/>
            <p:nvPr/>
          </p:nvSpPr>
          <p:spPr>
            <a:xfrm>
              <a:off x="7348881" y="3785755"/>
              <a:ext cx="4175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45"/>
            <p:cNvSpPr/>
            <p:nvPr/>
          </p:nvSpPr>
          <p:spPr>
            <a:xfrm>
              <a:off x="7376494" y="3819811"/>
              <a:ext cx="4175" cy="1330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45"/>
            <p:cNvSpPr/>
            <p:nvPr/>
          </p:nvSpPr>
          <p:spPr>
            <a:xfrm>
              <a:off x="7376494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45"/>
            <p:cNvSpPr/>
            <p:nvPr/>
          </p:nvSpPr>
          <p:spPr>
            <a:xfrm>
              <a:off x="7402726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45"/>
            <p:cNvSpPr/>
            <p:nvPr/>
          </p:nvSpPr>
          <p:spPr>
            <a:xfrm>
              <a:off x="7430339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45"/>
            <p:cNvSpPr/>
            <p:nvPr/>
          </p:nvSpPr>
          <p:spPr>
            <a:xfrm>
              <a:off x="7457031" y="3816590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45"/>
            <p:cNvSpPr/>
            <p:nvPr/>
          </p:nvSpPr>
          <p:spPr>
            <a:xfrm>
              <a:off x="7457031" y="3785755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45"/>
            <p:cNvSpPr/>
            <p:nvPr/>
          </p:nvSpPr>
          <p:spPr>
            <a:xfrm>
              <a:off x="7484644" y="3785755"/>
              <a:ext cx="4175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45"/>
            <p:cNvSpPr/>
            <p:nvPr/>
          </p:nvSpPr>
          <p:spPr>
            <a:xfrm>
              <a:off x="7510877" y="3785755"/>
              <a:ext cx="4609" cy="4739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45"/>
            <p:cNvSpPr/>
            <p:nvPr/>
          </p:nvSpPr>
          <p:spPr>
            <a:xfrm>
              <a:off x="7538490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45"/>
            <p:cNvSpPr/>
            <p:nvPr/>
          </p:nvSpPr>
          <p:spPr>
            <a:xfrm>
              <a:off x="7565182" y="3814289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45"/>
            <p:cNvSpPr/>
            <p:nvPr/>
          </p:nvSpPr>
          <p:spPr>
            <a:xfrm>
              <a:off x="7565182" y="3787596"/>
              <a:ext cx="4175" cy="782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45"/>
            <p:cNvSpPr/>
            <p:nvPr/>
          </p:nvSpPr>
          <p:spPr>
            <a:xfrm>
              <a:off x="7592795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45"/>
            <p:cNvSpPr/>
            <p:nvPr/>
          </p:nvSpPr>
          <p:spPr>
            <a:xfrm>
              <a:off x="7620408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45"/>
            <p:cNvSpPr/>
            <p:nvPr/>
          </p:nvSpPr>
          <p:spPr>
            <a:xfrm>
              <a:off x="7646641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45"/>
            <p:cNvSpPr/>
            <p:nvPr/>
          </p:nvSpPr>
          <p:spPr>
            <a:xfrm>
              <a:off x="7674253" y="382257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45"/>
            <p:cNvSpPr/>
            <p:nvPr/>
          </p:nvSpPr>
          <p:spPr>
            <a:xfrm>
              <a:off x="7674253" y="3787596"/>
              <a:ext cx="4175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45"/>
            <p:cNvSpPr/>
            <p:nvPr/>
          </p:nvSpPr>
          <p:spPr>
            <a:xfrm>
              <a:off x="7700946" y="3787596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45"/>
            <p:cNvSpPr/>
            <p:nvPr/>
          </p:nvSpPr>
          <p:spPr>
            <a:xfrm>
              <a:off x="7728099" y="3787596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45"/>
            <p:cNvSpPr/>
            <p:nvPr/>
          </p:nvSpPr>
          <p:spPr>
            <a:xfrm>
              <a:off x="7214498" y="3738813"/>
              <a:ext cx="547650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45"/>
            <p:cNvSpPr/>
            <p:nvPr/>
          </p:nvSpPr>
          <p:spPr>
            <a:xfrm>
              <a:off x="7212196" y="3736972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45"/>
            <p:cNvSpPr/>
            <p:nvPr/>
          </p:nvSpPr>
          <p:spPr>
            <a:xfrm>
              <a:off x="7428498" y="3738813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5"/>
            <p:cNvSpPr/>
            <p:nvPr/>
          </p:nvSpPr>
          <p:spPr>
            <a:xfrm>
              <a:off x="7426197" y="3736972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45"/>
            <p:cNvSpPr/>
            <p:nvPr/>
          </p:nvSpPr>
          <p:spPr>
            <a:xfrm>
              <a:off x="7483724" y="3738813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45"/>
            <p:cNvSpPr/>
            <p:nvPr/>
          </p:nvSpPr>
          <p:spPr>
            <a:xfrm>
              <a:off x="7481423" y="3736972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45"/>
            <p:cNvSpPr/>
            <p:nvPr/>
          </p:nvSpPr>
          <p:spPr>
            <a:xfrm>
              <a:off x="7625471" y="3738813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45"/>
            <p:cNvSpPr/>
            <p:nvPr/>
          </p:nvSpPr>
          <p:spPr>
            <a:xfrm>
              <a:off x="7623170" y="3736972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5"/>
            <p:cNvSpPr/>
            <p:nvPr/>
          </p:nvSpPr>
          <p:spPr>
            <a:xfrm>
              <a:off x="7589574" y="3738813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5"/>
            <p:cNvSpPr/>
            <p:nvPr/>
          </p:nvSpPr>
          <p:spPr>
            <a:xfrm>
              <a:off x="7587273" y="3736972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45"/>
            <p:cNvSpPr/>
            <p:nvPr/>
          </p:nvSpPr>
          <p:spPr>
            <a:xfrm>
              <a:off x="7237508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45"/>
            <p:cNvSpPr/>
            <p:nvPr/>
          </p:nvSpPr>
          <p:spPr>
            <a:xfrm>
              <a:off x="7265121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45"/>
            <p:cNvSpPr/>
            <p:nvPr/>
          </p:nvSpPr>
          <p:spPr>
            <a:xfrm>
              <a:off x="7291814" y="3764585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45"/>
            <p:cNvSpPr/>
            <p:nvPr/>
          </p:nvSpPr>
          <p:spPr>
            <a:xfrm>
              <a:off x="7291814" y="373881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45"/>
            <p:cNvSpPr/>
            <p:nvPr/>
          </p:nvSpPr>
          <p:spPr>
            <a:xfrm>
              <a:off x="7319427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45"/>
            <p:cNvSpPr/>
            <p:nvPr/>
          </p:nvSpPr>
          <p:spPr>
            <a:xfrm>
              <a:off x="7345659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45"/>
            <p:cNvSpPr/>
            <p:nvPr/>
          </p:nvSpPr>
          <p:spPr>
            <a:xfrm>
              <a:off x="7373272" y="3773790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45"/>
            <p:cNvSpPr/>
            <p:nvPr/>
          </p:nvSpPr>
          <p:spPr>
            <a:xfrm>
              <a:off x="7373272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5"/>
            <p:cNvSpPr/>
            <p:nvPr/>
          </p:nvSpPr>
          <p:spPr>
            <a:xfrm>
              <a:off x="7399965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45"/>
            <p:cNvSpPr/>
            <p:nvPr/>
          </p:nvSpPr>
          <p:spPr>
            <a:xfrm>
              <a:off x="7427118" y="3738813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45"/>
            <p:cNvSpPr/>
            <p:nvPr/>
          </p:nvSpPr>
          <p:spPr>
            <a:xfrm>
              <a:off x="7453810" y="3769648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45"/>
            <p:cNvSpPr/>
            <p:nvPr/>
          </p:nvSpPr>
          <p:spPr>
            <a:xfrm>
              <a:off x="7453810" y="3738813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45"/>
            <p:cNvSpPr/>
            <p:nvPr/>
          </p:nvSpPr>
          <p:spPr>
            <a:xfrm>
              <a:off x="7481423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45"/>
            <p:cNvSpPr/>
            <p:nvPr/>
          </p:nvSpPr>
          <p:spPr>
            <a:xfrm>
              <a:off x="7509036" y="3738813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45"/>
            <p:cNvSpPr/>
            <p:nvPr/>
          </p:nvSpPr>
          <p:spPr>
            <a:xfrm>
              <a:off x="7535268" y="3741114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45"/>
            <p:cNvSpPr/>
            <p:nvPr/>
          </p:nvSpPr>
          <p:spPr>
            <a:xfrm>
              <a:off x="7562881" y="3767807"/>
              <a:ext cx="4175" cy="1661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45"/>
            <p:cNvSpPr/>
            <p:nvPr/>
          </p:nvSpPr>
          <p:spPr>
            <a:xfrm>
              <a:off x="7562881" y="3741114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45"/>
            <p:cNvSpPr/>
            <p:nvPr/>
          </p:nvSpPr>
          <p:spPr>
            <a:xfrm>
              <a:off x="7589574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45"/>
            <p:cNvSpPr/>
            <p:nvPr/>
          </p:nvSpPr>
          <p:spPr>
            <a:xfrm>
              <a:off x="7617187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45"/>
            <p:cNvSpPr/>
            <p:nvPr/>
          </p:nvSpPr>
          <p:spPr>
            <a:xfrm>
              <a:off x="7643419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45"/>
            <p:cNvSpPr/>
            <p:nvPr/>
          </p:nvSpPr>
          <p:spPr>
            <a:xfrm>
              <a:off x="7671032" y="377609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45"/>
            <p:cNvSpPr/>
            <p:nvPr/>
          </p:nvSpPr>
          <p:spPr>
            <a:xfrm>
              <a:off x="7671032" y="3741114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45"/>
            <p:cNvSpPr/>
            <p:nvPr/>
          </p:nvSpPr>
          <p:spPr>
            <a:xfrm>
              <a:off x="7697725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45"/>
            <p:cNvSpPr/>
            <p:nvPr/>
          </p:nvSpPr>
          <p:spPr>
            <a:xfrm>
              <a:off x="7725338" y="3741114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45"/>
            <p:cNvSpPr/>
            <p:nvPr/>
          </p:nvSpPr>
          <p:spPr>
            <a:xfrm>
              <a:off x="7230145" y="3692332"/>
              <a:ext cx="54808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45"/>
            <p:cNvSpPr/>
            <p:nvPr/>
          </p:nvSpPr>
          <p:spPr>
            <a:xfrm>
              <a:off x="7228304" y="3690030"/>
              <a:ext cx="551799" cy="53385"/>
            </a:xfrm>
            <a:custGeom>
              <a:avLst/>
              <a:gdLst/>
              <a:ahLst/>
              <a:cxnLst/>
              <a:rect l="l" t="t" r="r" b="b"/>
              <a:pathLst>
                <a:path w="1199" h="116" extrusionOk="0">
                  <a:moveTo>
                    <a:pt x="1199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116"/>
                  </a:lnTo>
                  <a:close/>
                  <a:moveTo>
                    <a:pt x="9" y="106"/>
                  </a:moveTo>
                  <a:lnTo>
                    <a:pt x="1190" y="106"/>
                  </a:lnTo>
                  <a:lnTo>
                    <a:pt x="1190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45"/>
            <p:cNvSpPr/>
            <p:nvPr/>
          </p:nvSpPr>
          <p:spPr>
            <a:xfrm>
              <a:off x="7444145" y="3692332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45"/>
            <p:cNvSpPr/>
            <p:nvPr/>
          </p:nvSpPr>
          <p:spPr>
            <a:xfrm>
              <a:off x="7442305" y="3690030"/>
              <a:ext cx="57067" cy="53385"/>
            </a:xfrm>
            <a:custGeom>
              <a:avLst/>
              <a:gdLst/>
              <a:ahLst/>
              <a:cxnLst/>
              <a:rect l="l" t="t" r="r" b="b"/>
              <a:pathLst>
                <a:path w="124" h="116" extrusionOk="0">
                  <a:moveTo>
                    <a:pt x="12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6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45"/>
            <p:cNvSpPr/>
            <p:nvPr/>
          </p:nvSpPr>
          <p:spPr>
            <a:xfrm>
              <a:off x="7499371" y="3692332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45"/>
            <p:cNvSpPr/>
            <p:nvPr/>
          </p:nvSpPr>
          <p:spPr>
            <a:xfrm>
              <a:off x="7497070" y="3690030"/>
              <a:ext cx="126099" cy="53385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274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6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10"/>
                  </a:lnTo>
                  <a:lnTo>
                    <a:pt x="10" y="10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45"/>
            <p:cNvSpPr/>
            <p:nvPr/>
          </p:nvSpPr>
          <p:spPr>
            <a:xfrm>
              <a:off x="7641578" y="369233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45"/>
            <p:cNvSpPr/>
            <p:nvPr/>
          </p:nvSpPr>
          <p:spPr>
            <a:xfrm>
              <a:off x="7639277" y="3690030"/>
              <a:ext cx="127020" cy="53385"/>
            </a:xfrm>
            <a:custGeom>
              <a:avLst/>
              <a:gdLst/>
              <a:ahLst/>
              <a:cxnLst/>
              <a:rect l="l" t="t" r="r" b="b"/>
              <a:pathLst>
                <a:path w="276" h="116" extrusionOk="0">
                  <a:moveTo>
                    <a:pt x="276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6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45"/>
            <p:cNvSpPr/>
            <p:nvPr/>
          </p:nvSpPr>
          <p:spPr>
            <a:xfrm>
              <a:off x="7605221" y="3692332"/>
              <a:ext cx="11045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45"/>
            <p:cNvSpPr/>
            <p:nvPr/>
          </p:nvSpPr>
          <p:spPr>
            <a:xfrm>
              <a:off x="7603380" y="3690030"/>
              <a:ext cx="114134" cy="53385"/>
            </a:xfrm>
            <a:custGeom>
              <a:avLst/>
              <a:gdLst/>
              <a:ahLst/>
              <a:cxnLst/>
              <a:rect l="l" t="t" r="r" b="b"/>
              <a:pathLst>
                <a:path w="248" h="116" extrusionOk="0">
                  <a:moveTo>
                    <a:pt x="248" y="116"/>
                  </a:moveTo>
                  <a:lnTo>
                    <a:pt x="0" y="116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48" y="116"/>
                  </a:lnTo>
                  <a:close/>
                  <a:moveTo>
                    <a:pt x="9" y="106"/>
                  </a:moveTo>
                  <a:lnTo>
                    <a:pt x="239" y="106"/>
                  </a:lnTo>
                  <a:lnTo>
                    <a:pt x="239" y="10"/>
                  </a:lnTo>
                  <a:lnTo>
                    <a:pt x="9" y="10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45"/>
            <p:cNvSpPr/>
            <p:nvPr/>
          </p:nvSpPr>
          <p:spPr>
            <a:xfrm>
              <a:off x="7253616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45"/>
            <p:cNvSpPr/>
            <p:nvPr/>
          </p:nvSpPr>
          <p:spPr>
            <a:xfrm>
              <a:off x="7279848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45"/>
            <p:cNvSpPr/>
            <p:nvPr/>
          </p:nvSpPr>
          <p:spPr>
            <a:xfrm>
              <a:off x="7307461" y="3717643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45"/>
            <p:cNvSpPr/>
            <p:nvPr/>
          </p:nvSpPr>
          <p:spPr>
            <a:xfrm>
              <a:off x="7307461" y="369233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45"/>
            <p:cNvSpPr/>
            <p:nvPr/>
          </p:nvSpPr>
          <p:spPr>
            <a:xfrm>
              <a:off x="7335074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45"/>
            <p:cNvSpPr/>
            <p:nvPr/>
          </p:nvSpPr>
          <p:spPr>
            <a:xfrm>
              <a:off x="7361767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45"/>
            <p:cNvSpPr/>
            <p:nvPr/>
          </p:nvSpPr>
          <p:spPr>
            <a:xfrm>
              <a:off x="7389380" y="372730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45"/>
            <p:cNvSpPr/>
            <p:nvPr/>
          </p:nvSpPr>
          <p:spPr>
            <a:xfrm>
              <a:off x="7389380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45"/>
            <p:cNvSpPr/>
            <p:nvPr/>
          </p:nvSpPr>
          <p:spPr>
            <a:xfrm>
              <a:off x="7415612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45"/>
            <p:cNvSpPr/>
            <p:nvPr/>
          </p:nvSpPr>
          <p:spPr>
            <a:xfrm>
              <a:off x="7443225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45"/>
            <p:cNvSpPr/>
            <p:nvPr/>
          </p:nvSpPr>
          <p:spPr>
            <a:xfrm>
              <a:off x="7469917" y="3723166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45"/>
            <p:cNvSpPr/>
            <p:nvPr/>
          </p:nvSpPr>
          <p:spPr>
            <a:xfrm>
              <a:off x="7469917" y="369233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45"/>
            <p:cNvSpPr/>
            <p:nvPr/>
          </p:nvSpPr>
          <p:spPr>
            <a:xfrm>
              <a:off x="7497070" y="3692332"/>
              <a:ext cx="4609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45"/>
            <p:cNvSpPr/>
            <p:nvPr/>
          </p:nvSpPr>
          <p:spPr>
            <a:xfrm>
              <a:off x="7523763" y="3692332"/>
              <a:ext cx="4175" cy="4783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7551376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45"/>
            <p:cNvSpPr/>
            <p:nvPr/>
          </p:nvSpPr>
          <p:spPr>
            <a:xfrm>
              <a:off x="7577608" y="3720865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45"/>
            <p:cNvSpPr/>
            <p:nvPr/>
          </p:nvSpPr>
          <p:spPr>
            <a:xfrm>
              <a:off x="7577608" y="369463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7605221" y="3694633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45"/>
            <p:cNvSpPr/>
            <p:nvPr/>
          </p:nvSpPr>
          <p:spPr>
            <a:xfrm>
              <a:off x="7632834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45"/>
            <p:cNvSpPr/>
            <p:nvPr/>
          </p:nvSpPr>
          <p:spPr>
            <a:xfrm>
              <a:off x="7659527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45"/>
            <p:cNvSpPr/>
            <p:nvPr/>
          </p:nvSpPr>
          <p:spPr>
            <a:xfrm>
              <a:off x="7687140" y="372960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45"/>
            <p:cNvSpPr/>
            <p:nvPr/>
          </p:nvSpPr>
          <p:spPr>
            <a:xfrm>
              <a:off x="7687140" y="3694633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45"/>
            <p:cNvSpPr/>
            <p:nvPr/>
          </p:nvSpPr>
          <p:spPr>
            <a:xfrm>
              <a:off x="7713372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45"/>
            <p:cNvSpPr/>
            <p:nvPr/>
          </p:nvSpPr>
          <p:spPr>
            <a:xfrm>
              <a:off x="7740985" y="3694633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45"/>
            <p:cNvSpPr/>
            <p:nvPr/>
          </p:nvSpPr>
          <p:spPr>
            <a:xfrm>
              <a:off x="7254536" y="3645850"/>
              <a:ext cx="54904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45"/>
            <p:cNvSpPr/>
            <p:nvPr/>
          </p:nvSpPr>
          <p:spPr>
            <a:xfrm>
              <a:off x="7252235" y="3643549"/>
              <a:ext cx="553640" cy="52925"/>
            </a:xfrm>
            <a:custGeom>
              <a:avLst/>
              <a:gdLst/>
              <a:ahLst/>
              <a:cxnLst/>
              <a:rect l="l" t="t" r="r" b="b"/>
              <a:pathLst>
                <a:path w="1203" h="115" extrusionOk="0">
                  <a:moveTo>
                    <a:pt x="1203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3" y="0"/>
                  </a:lnTo>
                  <a:lnTo>
                    <a:pt x="1203" y="115"/>
                  </a:lnTo>
                  <a:close/>
                  <a:moveTo>
                    <a:pt x="10" y="106"/>
                  </a:moveTo>
                  <a:lnTo>
                    <a:pt x="1193" y="106"/>
                  </a:lnTo>
                  <a:lnTo>
                    <a:pt x="1193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45"/>
            <p:cNvSpPr/>
            <p:nvPr/>
          </p:nvSpPr>
          <p:spPr>
            <a:xfrm>
              <a:off x="7469917" y="3645850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45"/>
            <p:cNvSpPr/>
            <p:nvPr/>
          </p:nvSpPr>
          <p:spPr>
            <a:xfrm>
              <a:off x="7467617" y="3643549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45"/>
            <p:cNvSpPr/>
            <p:nvPr/>
          </p:nvSpPr>
          <p:spPr>
            <a:xfrm>
              <a:off x="7523763" y="3645850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45"/>
            <p:cNvSpPr/>
            <p:nvPr/>
          </p:nvSpPr>
          <p:spPr>
            <a:xfrm>
              <a:off x="7521462" y="3643549"/>
              <a:ext cx="127480" cy="52925"/>
            </a:xfrm>
            <a:custGeom>
              <a:avLst/>
              <a:gdLst/>
              <a:ahLst/>
              <a:cxnLst/>
              <a:rect l="l" t="t" r="r" b="b"/>
              <a:pathLst>
                <a:path w="277" h="115" extrusionOk="0">
                  <a:moveTo>
                    <a:pt x="277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115"/>
                  </a:lnTo>
                  <a:close/>
                  <a:moveTo>
                    <a:pt x="10" y="106"/>
                  </a:moveTo>
                  <a:lnTo>
                    <a:pt x="268" y="106"/>
                  </a:lnTo>
                  <a:lnTo>
                    <a:pt x="268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45"/>
            <p:cNvSpPr/>
            <p:nvPr/>
          </p:nvSpPr>
          <p:spPr>
            <a:xfrm>
              <a:off x="7666890" y="3645850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45"/>
            <p:cNvSpPr/>
            <p:nvPr/>
          </p:nvSpPr>
          <p:spPr>
            <a:xfrm>
              <a:off x="7664589" y="3643549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45"/>
            <p:cNvSpPr/>
            <p:nvPr/>
          </p:nvSpPr>
          <p:spPr>
            <a:xfrm>
              <a:off x="7629613" y="3645850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45"/>
            <p:cNvSpPr/>
            <p:nvPr/>
          </p:nvSpPr>
          <p:spPr>
            <a:xfrm>
              <a:off x="7627772" y="3643549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45"/>
            <p:cNvSpPr/>
            <p:nvPr/>
          </p:nvSpPr>
          <p:spPr>
            <a:xfrm>
              <a:off x="7278928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45"/>
            <p:cNvSpPr/>
            <p:nvPr/>
          </p:nvSpPr>
          <p:spPr>
            <a:xfrm>
              <a:off x="7305620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45"/>
            <p:cNvSpPr/>
            <p:nvPr/>
          </p:nvSpPr>
          <p:spPr>
            <a:xfrm>
              <a:off x="7333233" y="3671162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45"/>
            <p:cNvSpPr/>
            <p:nvPr/>
          </p:nvSpPr>
          <p:spPr>
            <a:xfrm>
              <a:off x="7333233" y="3646770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45"/>
            <p:cNvSpPr/>
            <p:nvPr/>
          </p:nvSpPr>
          <p:spPr>
            <a:xfrm>
              <a:off x="7359466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45"/>
            <p:cNvSpPr/>
            <p:nvPr/>
          </p:nvSpPr>
          <p:spPr>
            <a:xfrm>
              <a:off x="7387079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45"/>
            <p:cNvSpPr/>
            <p:nvPr/>
          </p:nvSpPr>
          <p:spPr>
            <a:xfrm>
              <a:off x="7413771" y="3680826"/>
              <a:ext cx="4175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45"/>
            <p:cNvSpPr/>
            <p:nvPr/>
          </p:nvSpPr>
          <p:spPr>
            <a:xfrm>
              <a:off x="7413771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45"/>
            <p:cNvSpPr/>
            <p:nvPr/>
          </p:nvSpPr>
          <p:spPr>
            <a:xfrm>
              <a:off x="7440924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45"/>
            <p:cNvSpPr/>
            <p:nvPr/>
          </p:nvSpPr>
          <p:spPr>
            <a:xfrm>
              <a:off x="7467617" y="3646770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45"/>
            <p:cNvSpPr/>
            <p:nvPr/>
          </p:nvSpPr>
          <p:spPr>
            <a:xfrm>
              <a:off x="7495230" y="3676224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45"/>
            <p:cNvSpPr/>
            <p:nvPr/>
          </p:nvSpPr>
          <p:spPr>
            <a:xfrm>
              <a:off x="7495230" y="3646770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45"/>
            <p:cNvSpPr/>
            <p:nvPr/>
          </p:nvSpPr>
          <p:spPr>
            <a:xfrm>
              <a:off x="7521462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45"/>
            <p:cNvSpPr/>
            <p:nvPr/>
          </p:nvSpPr>
          <p:spPr>
            <a:xfrm>
              <a:off x="7549075" y="3646770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45"/>
            <p:cNvSpPr/>
            <p:nvPr/>
          </p:nvSpPr>
          <p:spPr>
            <a:xfrm>
              <a:off x="7576688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45"/>
            <p:cNvSpPr/>
            <p:nvPr/>
          </p:nvSpPr>
          <p:spPr>
            <a:xfrm>
              <a:off x="7603380" y="3674383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45"/>
            <p:cNvSpPr/>
            <p:nvPr/>
          </p:nvSpPr>
          <p:spPr>
            <a:xfrm>
              <a:off x="7603380" y="3647690"/>
              <a:ext cx="4175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45"/>
            <p:cNvSpPr/>
            <p:nvPr/>
          </p:nvSpPr>
          <p:spPr>
            <a:xfrm>
              <a:off x="7630993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45"/>
            <p:cNvSpPr/>
            <p:nvPr/>
          </p:nvSpPr>
          <p:spPr>
            <a:xfrm>
              <a:off x="765722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5"/>
            <p:cNvSpPr/>
            <p:nvPr/>
          </p:nvSpPr>
          <p:spPr>
            <a:xfrm>
              <a:off x="7684839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45"/>
            <p:cNvSpPr/>
            <p:nvPr/>
          </p:nvSpPr>
          <p:spPr>
            <a:xfrm>
              <a:off x="7711531" y="3682667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45"/>
            <p:cNvSpPr/>
            <p:nvPr/>
          </p:nvSpPr>
          <p:spPr>
            <a:xfrm>
              <a:off x="7711531" y="3647690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45"/>
            <p:cNvSpPr/>
            <p:nvPr/>
          </p:nvSpPr>
          <p:spPr>
            <a:xfrm>
              <a:off x="7739144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45"/>
            <p:cNvSpPr/>
            <p:nvPr/>
          </p:nvSpPr>
          <p:spPr>
            <a:xfrm>
              <a:off x="7765376" y="3647690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45"/>
            <p:cNvSpPr/>
            <p:nvPr/>
          </p:nvSpPr>
          <p:spPr>
            <a:xfrm>
              <a:off x="7253616" y="3600288"/>
              <a:ext cx="547650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45"/>
            <p:cNvSpPr/>
            <p:nvPr/>
          </p:nvSpPr>
          <p:spPr>
            <a:xfrm>
              <a:off x="7251315" y="3597987"/>
              <a:ext cx="552260" cy="52005"/>
            </a:xfrm>
            <a:custGeom>
              <a:avLst/>
              <a:gdLst/>
              <a:ahLst/>
              <a:cxnLst/>
              <a:rect l="l" t="t" r="r" b="b"/>
              <a:pathLst>
                <a:path w="1200" h="113" extrusionOk="0">
                  <a:moveTo>
                    <a:pt x="1200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3"/>
                  </a:lnTo>
                  <a:close/>
                  <a:moveTo>
                    <a:pt x="9" y="104"/>
                  </a:moveTo>
                  <a:lnTo>
                    <a:pt x="1191" y="104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45"/>
            <p:cNvSpPr/>
            <p:nvPr/>
          </p:nvSpPr>
          <p:spPr>
            <a:xfrm>
              <a:off x="7467617" y="3600288"/>
              <a:ext cx="53834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45"/>
            <p:cNvSpPr/>
            <p:nvPr/>
          </p:nvSpPr>
          <p:spPr>
            <a:xfrm>
              <a:off x="7465315" y="3597987"/>
              <a:ext cx="58448" cy="5200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127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13"/>
                  </a:lnTo>
                  <a:close/>
                  <a:moveTo>
                    <a:pt x="10" y="104"/>
                  </a:moveTo>
                  <a:lnTo>
                    <a:pt x="118" y="104"/>
                  </a:lnTo>
                  <a:lnTo>
                    <a:pt x="118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45"/>
            <p:cNvSpPr/>
            <p:nvPr/>
          </p:nvSpPr>
          <p:spPr>
            <a:xfrm>
              <a:off x="7522842" y="3600288"/>
              <a:ext cx="121932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45"/>
            <p:cNvSpPr/>
            <p:nvPr/>
          </p:nvSpPr>
          <p:spPr>
            <a:xfrm>
              <a:off x="7520541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45"/>
            <p:cNvSpPr/>
            <p:nvPr/>
          </p:nvSpPr>
          <p:spPr>
            <a:xfrm>
              <a:off x="7665970" y="3600288"/>
              <a:ext cx="121497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45"/>
            <p:cNvSpPr/>
            <p:nvPr/>
          </p:nvSpPr>
          <p:spPr>
            <a:xfrm>
              <a:off x="7663669" y="3597987"/>
              <a:ext cx="126099" cy="52005"/>
            </a:xfrm>
            <a:custGeom>
              <a:avLst/>
              <a:gdLst/>
              <a:ahLst/>
              <a:cxnLst/>
              <a:rect l="l" t="t" r="r" b="b"/>
              <a:pathLst>
                <a:path w="274" h="113" extrusionOk="0">
                  <a:moveTo>
                    <a:pt x="274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3"/>
                  </a:lnTo>
                  <a:close/>
                  <a:moveTo>
                    <a:pt x="9" y="104"/>
                  </a:moveTo>
                  <a:lnTo>
                    <a:pt x="265" y="104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45"/>
            <p:cNvSpPr/>
            <p:nvPr/>
          </p:nvSpPr>
          <p:spPr>
            <a:xfrm>
              <a:off x="7628692" y="3600288"/>
              <a:ext cx="111409" cy="4739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45"/>
            <p:cNvSpPr/>
            <p:nvPr/>
          </p:nvSpPr>
          <p:spPr>
            <a:xfrm>
              <a:off x="7626391" y="3597987"/>
              <a:ext cx="115514" cy="52005"/>
            </a:xfrm>
            <a:custGeom>
              <a:avLst/>
              <a:gdLst/>
              <a:ahLst/>
              <a:cxnLst/>
              <a:rect l="l" t="t" r="r" b="b"/>
              <a:pathLst>
                <a:path w="251" h="113" extrusionOk="0">
                  <a:moveTo>
                    <a:pt x="251" y="113"/>
                  </a:moveTo>
                  <a:lnTo>
                    <a:pt x="0" y="113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3"/>
                  </a:lnTo>
                  <a:close/>
                  <a:moveTo>
                    <a:pt x="10" y="104"/>
                  </a:moveTo>
                  <a:lnTo>
                    <a:pt x="242" y="104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45"/>
            <p:cNvSpPr/>
            <p:nvPr/>
          </p:nvSpPr>
          <p:spPr>
            <a:xfrm>
              <a:off x="7276627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45"/>
            <p:cNvSpPr/>
            <p:nvPr/>
          </p:nvSpPr>
          <p:spPr>
            <a:xfrm>
              <a:off x="7304240" y="3600288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45"/>
            <p:cNvSpPr/>
            <p:nvPr/>
          </p:nvSpPr>
          <p:spPr>
            <a:xfrm>
              <a:off x="7331853" y="3624680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45"/>
            <p:cNvSpPr/>
            <p:nvPr/>
          </p:nvSpPr>
          <p:spPr>
            <a:xfrm>
              <a:off x="7331853" y="3600288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45"/>
            <p:cNvSpPr/>
            <p:nvPr/>
          </p:nvSpPr>
          <p:spPr>
            <a:xfrm>
              <a:off x="7358545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45"/>
            <p:cNvSpPr/>
            <p:nvPr/>
          </p:nvSpPr>
          <p:spPr>
            <a:xfrm>
              <a:off x="7386158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45"/>
            <p:cNvSpPr/>
            <p:nvPr/>
          </p:nvSpPr>
          <p:spPr>
            <a:xfrm>
              <a:off x="7412391" y="3633884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5"/>
            <p:cNvSpPr/>
            <p:nvPr/>
          </p:nvSpPr>
          <p:spPr>
            <a:xfrm>
              <a:off x="7412391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45"/>
            <p:cNvSpPr/>
            <p:nvPr/>
          </p:nvSpPr>
          <p:spPr>
            <a:xfrm>
              <a:off x="744000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45"/>
            <p:cNvSpPr/>
            <p:nvPr/>
          </p:nvSpPr>
          <p:spPr>
            <a:xfrm>
              <a:off x="7466696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45"/>
            <p:cNvSpPr/>
            <p:nvPr/>
          </p:nvSpPr>
          <p:spPr>
            <a:xfrm>
              <a:off x="7494309" y="3630662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45"/>
            <p:cNvSpPr/>
            <p:nvPr/>
          </p:nvSpPr>
          <p:spPr>
            <a:xfrm>
              <a:off x="7494309" y="3600288"/>
              <a:ext cx="4175" cy="1982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5"/>
            <p:cNvSpPr/>
            <p:nvPr/>
          </p:nvSpPr>
          <p:spPr>
            <a:xfrm>
              <a:off x="7520541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5"/>
            <p:cNvSpPr/>
            <p:nvPr/>
          </p:nvSpPr>
          <p:spPr>
            <a:xfrm>
              <a:off x="7548154" y="3600288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45"/>
            <p:cNvSpPr/>
            <p:nvPr/>
          </p:nvSpPr>
          <p:spPr>
            <a:xfrm>
              <a:off x="7574847" y="3601208"/>
              <a:ext cx="4175" cy="4322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45"/>
            <p:cNvSpPr/>
            <p:nvPr/>
          </p:nvSpPr>
          <p:spPr>
            <a:xfrm>
              <a:off x="7602000" y="3627441"/>
              <a:ext cx="4609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45"/>
            <p:cNvSpPr/>
            <p:nvPr/>
          </p:nvSpPr>
          <p:spPr>
            <a:xfrm>
              <a:off x="7602000" y="3601208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45"/>
            <p:cNvSpPr/>
            <p:nvPr/>
          </p:nvSpPr>
          <p:spPr>
            <a:xfrm>
              <a:off x="7629613" y="3601208"/>
              <a:ext cx="4609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45"/>
            <p:cNvSpPr/>
            <p:nvPr/>
          </p:nvSpPr>
          <p:spPr>
            <a:xfrm>
              <a:off x="7656305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45"/>
            <p:cNvSpPr/>
            <p:nvPr/>
          </p:nvSpPr>
          <p:spPr>
            <a:xfrm>
              <a:off x="7683918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45"/>
            <p:cNvSpPr/>
            <p:nvPr/>
          </p:nvSpPr>
          <p:spPr>
            <a:xfrm>
              <a:off x="7710150" y="3636185"/>
              <a:ext cx="4609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45"/>
            <p:cNvSpPr/>
            <p:nvPr/>
          </p:nvSpPr>
          <p:spPr>
            <a:xfrm>
              <a:off x="7710150" y="3601208"/>
              <a:ext cx="4609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2" name="Google Shape;2952;p45"/>
            <p:cNvSpPr/>
            <p:nvPr/>
          </p:nvSpPr>
          <p:spPr>
            <a:xfrm>
              <a:off x="7737763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3" name="Google Shape;2953;p45"/>
            <p:cNvSpPr/>
            <p:nvPr/>
          </p:nvSpPr>
          <p:spPr>
            <a:xfrm>
              <a:off x="7764456" y="3601208"/>
              <a:ext cx="4175" cy="4322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4" name="Google Shape;2954;p45"/>
            <p:cNvSpPr/>
            <p:nvPr/>
          </p:nvSpPr>
          <p:spPr>
            <a:xfrm>
              <a:off x="7257758" y="3553346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5" name="Google Shape;2955;p45"/>
            <p:cNvSpPr/>
            <p:nvPr/>
          </p:nvSpPr>
          <p:spPr>
            <a:xfrm>
              <a:off x="7255457" y="3551505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45"/>
            <p:cNvSpPr/>
            <p:nvPr/>
          </p:nvSpPr>
          <p:spPr>
            <a:xfrm>
              <a:off x="7471758" y="3553346"/>
              <a:ext cx="52965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7" name="Google Shape;2957;p45"/>
            <p:cNvSpPr/>
            <p:nvPr/>
          </p:nvSpPr>
          <p:spPr>
            <a:xfrm>
              <a:off x="7469917" y="3551505"/>
              <a:ext cx="57067" cy="52925"/>
            </a:xfrm>
            <a:custGeom>
              <a:avLst/>
              <a:gdLst/>
              <a:ahLst/>
              <a:cxnLst/>
              <a:rect l="l" t="t" r="r" b="b"/>
              <a:pathLst>
                <a:path w="124" h="115" extrusionOk="0">
                  <a:moveTo>
                    <a:pt x="12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4" y="115"/>
                  </a:lnTo>
                  <a:close/>
                  <a:moveTo>
                    <a:pt x="9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8" name="Google Shape;2958;p45"/>
            <p:cNvSpPr/>
            <p:nvPr/>
          </p:nvSpPr>
          <p:spPr>
            <a:xfrm>
              <a:off x="7526064" y="3553346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9" name="Google Shape;2959;p45"/>
            <p:cNvSpPr/>
            <p:nvPr/>
          </p:nvSpPr>
          <p:spPr>
            <a:xfrm>
              <a:off x="7523763" y="3551505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45"/>
            <p:cNvSpPr/>
            <p:nvPr/>
          </p:nvSpPr>
          <p:spPr>
            <a:xfrm>
              <a:off x="7669191" y="3553346"/>
              <a:ext cx="121497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45"/>
            <p:cNvSpPr/>
            <p:nvPr/>
          </p:nvSpPr>
          <p:spPr>
            <a:xfrm>
              <a:off x="7666890" y="3551505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45"/>
            <p:cNvSpPr/>
            <p:nvPr/>
          </p:nvSpPr>
          <p:spPr>
            <a:xfrm>
              <a:off x="7631914" y="3553346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45"/>
            <p:cNvSpPr/>
            <p:nvPr/>
          </p:nvSpPr>
          <p:spPr>
            <a:xfrm>
              <a:off x="7629613" y="3551505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45"/>
            <p:cNvSpPr/>
            <p:nvPr/>
          </p:nvSpPr>
          <p:spPr>
            <a:xfrm>
              <a:off x="7281229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45"/>
            <p:cNvSpPr/>
            <p:nvPr/>
          </p:nvSpPr>
          <p:spPr>
            <a:xfrm>
              <a:off x="7307461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6" name="Google Shape;2966;p45"/>
            <p:cNvSpPr/>
            <p:nvPr/>
          </p:nvSpPr>
          <p:spPr>
            <a:xfrm>
              <a:off x="7335074" y="3577738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7" name="Google Shape;2967;p45"/>
            <p:cNvSpPr/>
            <p:nvPr/>
          </p:nvSpPr>
          <p:spPr>
            <a:xfrm>
              <a:off x="7335074" y="3553346"/>
              <a:ext cx="4175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45"/>
            <p:cNvSpPr/>
            <p:nvPr/>
          </p:nvSpPr>
          <p:spPr>
            <a:xfrm>
              <a:off x="7361767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p45"/>
            <p:cNvSpPr/>
            <p:nvPr/>
          </p:nvSpPr>
          <p:spPr>
            <a:xfrm>
              <a:off x="7389380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45"/>
            <p:cNvSpPr/>
            <p:nvPr/>
          </p:nvSpPr>
          <p:spPr>
            <a:xfrm>
              <a:off x="7416532" y="3587402"/>
              <a:ext cx="4609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45"/>
            <p:cNvSpPr/>
            <p:nvPr/>
          </p:nvSpPr>
          <p:spPr>
            <a:xfrm>
              <a:off x="7416532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45"/>
            <p:cNvSpPr/>
            <p:nvPr/>
          </p:nvSpPr>
          <p:spPr>
            <a:xfrm>
              <a:off x="7443225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3" name="Google Shape;2973;p45"/>
            <p:cNvSpPr/>
            <p:nvPr/>
          </p:nvSpPr>
          <p:spPr>
            <a:xfrm>
              <a:off x="7470838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45"/>
            <p:cNvSpPr/>
            <p:nvPr/>
          </p:nvSpPr>
          <p:spPr>
            <a:xfrm>
              <a:off x="7497070" y="3584181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45"/>
            <p:cNvSpPr/>
            <p:nvPr/>
          </p:nvSpPr>
          <p:spPr>
            <a:xfrm>
              <a:off x="7497070" y="3553346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45"/>
            <p:cNvSpPr/>
            <p:nvPr/>
          </p:nvSpPr>
          <p:spPr>
            <a:xfrm>
              <a:off x="7524683" y="3553346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45"/>
            <p:cNvSpPr/>
            <p:nvPr/>
          </p:nvSpPr>
          <p:spPr>
            <a:xfrm>
              <a:off x="7551376" y="3553346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45"/>
            <p:cNvSpPr/>
            <p:nvPr/>
          </p:nvSpPr>
          <p:spPr>
            <a:xfrm>
              <a:off x="7578989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p45"/>
            <p:cNvSpPr/>
            <p:nvPr/>
          </p:nvSpPr>
          <p:spPr>
            <a:xfrm>
              <a:off x="7605221" y="3580959"/>
              <a:ext cx="4609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0" name="Google Shape;2980;p45"/>
            <p:cNvSpPr/>
            <p:nvPr/>
          </p:nvSpPr>
          <p:spPr>
            <a:xfrm>
              <a:off x="7605221" y="3554727"/>
              <a:ext cx="4609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45"/>
            <p:cNvSpPr/>
            <p:nvPr/>
          </p:nvSpPr>
          <p:spPr>
            <a:xfrm>
              <a:off x="7632834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45"/>
            <p:cNvSpPr/>
            <p:nvPr/>
          </p:nvSpPr>
          <p:spPr>
            <a:xfrm>
              <a:off x="7659527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3" name="Google Shape;2983;p45"/>
            <p:cNvSpPr/>
            <p:nvPr/>
          </p:nvSpPr>
          <p:spPr>
            <a:xfrm>
              <a:off x="7687140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45"/>
            <p:cNvSpPr/>
            <p:nvPr/>
          </p:nvSpPr>
          <p:spPr>
            <a:xfrm>
              <a:off x="7714753" y="3589703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45"/>
            <p:cNvSpPr/>
            <p:nvPr/>
          </p:nvSpPr>
          <p:spPr>
            <a:xfrm>
              <a:off x="7714753" y="3554727"/>
              <a:ext cx="4175" cy="18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45"/>
            <p:cNvSpPr/>
            <p:nvPr/>
          </p:nvSpPr>
          <p:spPr>
            <a:xfrm>
              <a:off x="7740985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7" name="Google Shape;2987;p45"/>
            <p:cNvSpPr/>
            <p:nvPr/>
          </p:nvSpPr>
          <p:spPr>
            <a:xfrm>
              <a:off x="7768598" y="3554727"/>
              <a:ext cx="4175" cy="441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45"/>
            <p:cNvSpPr/>
            <p:nvPr/>
          </p:nvSpPr>
          <p:spPr>
            <a:xfrm>
              <a:off x="7233366" y="3506864"/>
              <a:ext cx="54808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45"/>
            <p:cNvSpPr/>
            <p:nvPr/>
          </p:nvSpPr>
          <p:spPr>
            <a:xfrm>
              <a:off x="7231065" y="3504563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10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45"/>
            <p:cNvSpPr/>
            <p:nvPr/>
          </p:nvSpPr>
          <p:spPr>
            <a:xfrm>
              <a:off x="7447367" y="3506864"/>
              <a:ext cx="54269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45"/>
            <p:cNvSpPr/>
            <p:nvPr/>
          </p:nvSpPr>
          <p:spPr>
            <a:xfrm>
              <a:off x="7445526" y="3504563"/>
              <a:ext cx="57987" cy="52925"/>
            </a:xfrm>
            <a:custGeom>
              <a:avLst/>
              <a:gdLst/>
              <a:ahLst/>
              <a:cxnLst/>
              <a:rect l="l" t="t" r="r" b="b"/>
              <a:pathLst>
                <a:path w="126" h="115" extrusionOk="0">
                  <a:moveTo>
                    <a:pt x="12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126" y="115"/>
                  </a:lnTo>
                  <a:close/>
                  <a:moveTo>
                    <a:pt x="9" y="106"/>
                  </a:moveTo>
                  <a:lnTo>
                    <a:pt x="117" y="106"/>
                  </a:lnTo>
                  <a:lnTo>
                    <a:pt x="11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45"/>
            <p:cNvSpPr/>
            <p:nvPr/>
          </p:nvSpPr>
          <p:spPr>
            <a:xfrm>
              <a:off x="7502593" y="3506864"/>
              <a:ext cx="121932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45"/>
            <p:cNvSpPr/>
            <p:nvPr/>
          </p:nvSpPr>
          <p:spPr>
            <a:xfrm>
              <a:off x="7500292" y="3504563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10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45"/>
            <p:cNvSpPr/>
            <p:nvPr/>
          </p:nvSpPr>
          <p:spPr>
            <a:xfrm>
              <a:off x="7644800" y="3506864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45"/>
            <p:cNvSpPr/>
            <p:nvPr/>
          </p:nvSpPr>
          <p:spPr>
            <a:xfrm>
              <a:off x="7642499" y="3504563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45"/>
            <p:cNvSpPr/>
            <p:nvPr/>
          </p:nvSpPr>
          <p:spPr>
            <a:xfrm>
              <a:off x="7608443" y="3506864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45"/>
            <p:cNvSpPr/>
            <p:nvPr/>
          </p:nvSpPr>
          <p:spPr>
            <a:xfrm>
              <a:off x="7606602" y="3504563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9" y="106"/>
                  </a:moveTo>
                  <a:lnTo>
                    <a:pt x="241" y="106"/>
                  </a:lnTo>
                  <a:lnTo>
                    <a:pt x="24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45"/>
            <p:cNvSpPr/>
            <p:nvPr/>
          </p:nvSpPr>
          <p:spPr>
            <a:xfrm>
              <a:off x="725683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p45"/>
            <p:cNvSpPr/>
            <p:nvPr/>
          </p:nvSpPr>
          <p:spPr>
            <a:xfrm>
              <a:off x="7284450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45"/>
            <p:cNvSpPr/>
            <p:nvPr/>
          </p:nvSpPr>
          <p:spPr>
            <a:xfrm>
              <a:off x="7310683" y="3531256"/>
              <a:ext cx="4175" cy="220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45"/>
            <p:cNvSpPr/>
            <p:nvPr/>
          </p:nvSpPr>
          <p:spPr>
            <a:xfrm>
              <a:off x="7310683" y="3506864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45"/>
            <p:cNvSpPr/>
            <p:nvPr/>
          </p:nvSpPr>
          <p:spPr>
            <a:xfrm>
              <a:off x="7338296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45"/>
            <p:cNvSpPr/>
            <p:nvPr/>
          </p:nvSpPr>
          <p:spPr>
            <a:xfrm>
              <a:off x="7365909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45"/>
            <p:cNvSpPr/>
            <p:nvPr/>
          </p:nvSpPr>
          <p:spPr>
            <a:xfrm>
              <a:off x="7392141" y="3540920"/>
              <a:ext cx="4609" cy="1243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45"/>
            <p:cNvSpPr/>
            <p:nvPr/>
          </p:nvSpPr>
          <p:spPr>
            <a:xfrm>
              <a:off x="7392141" y="3506864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6" name="Google Shape;3006;p45"/>
            <p:cNvSpPr/>
            <p:nvPr/>
          </p:nvSpPr>
          <p:spPr>
            <a:xfrm>
              <a:off x="7419754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45"/>
            <p:cNvSpPr/>
            <p:nvPr/>
          </p:nvSpPr>
          <p:spPr>
            <a:xfrm>
              <a:off x="7446447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45"/>
            <p:cNvSpPr/>
            <p:nvPr/>
          </p:nvSpPr>
          <p:spPr>
            <a:xfrm>
              <a:off x="7474060" y="3537699"/>
              <a:ext cx="4175" cy="1565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45"/>
            <p:cNvSpPr/>
            <p:nvPr/>
          </p:nvSpPr>
          <p:spPr>
            <a:xfrm>
              <a:off x="7474060" y="3506864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45"/>
            <p:cNvSpPr/>
            <p:nvPr/>
          </p:nvSpPr>
          <p:spPr>
            <a:xfrm>
              <a:off x="7500292" y="3506864"/>
              <a:ext cx="4609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45"/>
            <p:cNvSpPr/>
            <p:nvPr/>
          </p:nvSpPr>
          <p:spPr>
            <a:xfrm>
              <a:off x="7527905" y="3506864"/>
              <a:ext cx="4175" cy="4644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45"/>
            <p:cNvSpPr/>
            <p:nvPr/>
          </p:nvSpPr>
          <p:spPr>
            <a:xfrm>
              <a:off x="7554597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45"/>
            <p:cNvSpPr/>
            <p:nvPr/>
          </p:nvSpPr>
          <p:spPr>
            <a:xfrm>
              <a:off x="7582210" y="3534477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5"/>
            <p:cNvSpPr/>
            <p:nvPr/>
          </p:nvSpPr>
          <p:spPr>
            <a:xfrm>
              <a:off x="7582210" y="3507785"/>
              <a:ext cx="4175" cy="878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45"/>
            <p:cNvSpPr/>
            <p:nvPr/>
          </p:nvSpPr>
          <p:spPr>
            <a:xfrm>
              <a:off x="7608443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45"/>
            <p:cNvSpPr/>
            <p:nvPr/>
          </p:nvSpPr>
          <p:spPr>
            <a:xfrm>
              <a:off x="763605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7663669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7690361" y="3542761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45"/>
            <p:cNvSpPr/>
            <p:nvPr/>
          </p:nvSpPr>
          <p:spPr>
            <a:xfrm>
              <a:off x="7690361" y="3507785"/>
              <a:ext cx="4175" cy="19307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45"/>
            <p:cNvSpPr/>
            <p:nvPr/>
          </p:nvSpPr>
          <p:spPr>
            <a:xfrm>
              <a:off x="7717514" y="3507785"/>
              <a:ext cx="4609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7744206" y="3507785"/>
              <a:ext cx="4175" cy="446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45"/>
            <p:cNvSpPr/>
            <p:nvPr/>
          </p:nvSpPr>
          <p:spPr>
            <a:xfrm>
              <a:off x="7232446" y="3459922"/>
              <a:ext cx="547650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45"/>
            <p:cNvSpPr/>
            <p:nvPr/>
          </p:nvSpPr>
          <p:spPr>
            <a:xfrm>
              <a:off x="7230145" y="3458081"/>
              <a:ext cx="552260" cy="52925"/>
            </a:xfrm>
            <a:custGeom>
              <a:avLst/>
              <a:gdLst/>
              <a:ahLst/>
              <a:cxnLst/>
              <a:rect l="l" t="t" r="r" b="b"/>
              <a:pathLst>
                <a:path w="1200" h="115" extrusionOk="0">
                  <a:moveTo>
                    <a:pt x="1200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00" y="0"/>
                  </a:lnTo>
                  <a:lnTo>
                    <a:pt x="1200" y="115"/>
                  </a:lnTo>
                  <a:close/>
                  <a:moveTo>
                    <a:pt x="9" y="106"/>
                  </a:moveTo>
                  <a:lnTo>
                    <a:pt x="1191" y="106"/>
                  </a:lnTo>
                  <a:lnTo>
                    <a:pt x="1191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7446447" y="3459922"/>
              <a:ext cx="52965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45"/>
            <p:cNvSpPr/>
            <p:nvPr/>
          </p:nvSpPr>
          <p:spPr>
            <a:xfrm>
              <a:off x="7444145" y="3458081"/>
              <a:ext cx="57527" cy="52925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125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15"/>
                  </a:lnTo>
                  <a:close/>
                  <a:moveTo>
                    <a:pt x="10" y="106"/>
                  </a:moveTo>
                  <a:lnTo>
                    <a:pt x="115" y="106"/>
                  </a:lnTo>
                  <a:lnTo>
                    <a:pt x="115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45"/>
            <p:cNvSpPr/>
            <p:nvPr/>
          </p:nvSpPr>
          <p:spPr>
            <a:xfrm>
              <a:off x="7501673" y="3459922"/>
              <a:ext cx="121497" cy="4879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7499371" y="3458081"/>
              <a:ext cx="126099" cy="52925"/>
            </a:xfrm>
            <a:custGeom>
              <a:avLst/>
              <a:gdLst/>
              <a:ahLst/>
              <a:cxnLst/>
              <a:rect l="l" t="t" r="r" b="b"/>
              <a:pathLst>
                <a:path w="274" h="115" extrusionOk="0">
                  <a:moveTo>
                    <a:pt x="274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4" y="0"/>
                  </a:lnTo>
                  <a:lnTo>
                    <a:pt x="274" y="115"/>
                  </a:lnTo>
                  <a:close/>
                  <a:moveTo>
                    <a:pt x="9" y="106"/>
                  </a:moveTo>
                  <a:lnTo>
                    <a:pt x="265" y="106"/>
                  </a:lnTo>
                  <a:lnTo>
                    <a:pt x="265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45"/>
            <p:cNvSpPr/>
            <p:nvPr/>
          </p:nvSpPr>
          <p:spPr>
            <a:xfrm>
              <a:off x="7643419" y="3459922"/>
              <a:ext cx="12288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45"/>
            <p:cNvSpPr/>
            <p:nvPr/>
          </p:nvSpPr>
          <p:spPr>
            <a:xfrm>
              <a:off x="7641578" y="3458081"/>
              <a:ext cx="127020" cy="52925"/>
            </a:xfrm>
            <a:custGeom>
              <a:avLst/>
              <a:gdLst/>
              <a:ahLst/>
              <a:cxnLst/>
              <a:rect l="l" t="t" r="r" b="b"/>
              <a:pathLst>
                <a:path w="276" h="115" extrusionOk="0">
                  <a:moveTo>
                    <a:pt x="276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76" y="0"/>
                  </a:lnTo>
                  <a:lnTo>
                    <a:pt x="276" y="115"/>
                  </a:lnTo>
                  <a:close/>
                  <a:moveTo>
                    <a:pt x="9" y="106"/>
                  </a:moveTo>
                  <a:lnTo>
                    <a:pt x="267" y="106"/>
                  </a:lnTo>
                  <a:lnTo>
                    <a:pt x="267" y="9"/>
                  </a:lnTo>
                  <a:lnTo>
                    <a:pt x="9" y="9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45"/>
            <p:cNvSpPr/>
            <p:nvPr/>
          </p:nvSpPr>
          <p:spPr>
            <a:xfrm>
              <a:off x="7607522" y="3459922"/>
              <a:ext cx="111409" cy="4879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45"/>
            <p:cNvSpPr/>
            <p:nvPr/>
          </p:nvSpPr>
          <p:spPr>
            <a:xfrm>
              <a:off x="7605221" y="3458081"/>
              <a:ext cx="115514" cy="52925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1" y="115"/>
                  </a:moveTo>
                  <a:lnTo>
                    <a:pt x="0" y="11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115"/>
                  </a:lnTo>
                  <a:close/>
                  <a:moveTo>
                    <a:pt x="10" y="106"/>
                  </a:moveTo>
                  <a:lnTo>
                    <a:pt x="242" y="106"/>
                  </a:lnTo>
                  <a:lnTo>
                    <a:pt x="242" y="9"/>
                  </a:lnTo>
                  <a:lnTo>
                    <a:pt x="10" y="9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45"/>
            <p:cNvSpPr/>
            <p:nvPr/>
          </p:nvSpPr>
          <p:spPr>
            <a:xfrm>
              <a:off x="7255457" y="3459922"/>
              <a:ext cx="4609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45"/>
            <p:cNvSpPr/>
            <p:nvPr/>
          </p:nvSpPr>
          <p:spPr>
            <a:xfrm>
              <a:off x="7283070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45"/>
            <p:cNvSpPr/>
            <p:nvPr/>
          </p:nvSpPr>
          <p:spPr>
            <a:xfrm>
              <a:off x="7309762" y="3484314"/>
              <a:ext cx="4175" cy="22525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45"/>
            <p:cNvSpPr/>
            <p:nvPr/>
          </p:nvSpPr>
          <p:spPr>
            <a:xfrm>
              <a:off x="7309762" y="3459922"/>
              <a:ext cx="4175" cy="170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45"/>
            <p:cNvSpPr/>
            <p:nvPr/>
          </p:nvSpPr>
          <p:spPr>
            <a:xfrm>
              <a:off x="7337375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7363608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7391221" y="3493978"/>
              <a:ext cx="4175" cy="1287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45"/>
            <p:cNvSpPr/>
            <p:nvPr/>
          </p:nvSpPr>
          <p:spPr>
            <a:xfrm>
              <a:off x="7391221" y="3459922"/>
              <a:ext cx="4175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45"/>
            <p:cNvSpPr/>
            <p:nvPr/>
          </p:nvSpPr>
          <p:spPr>
            <a:xfrm>
              <a:off x="7417913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7445526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45"/>
            <p:cNvSpPr/>
            <p:nvPr/>
          </p:nvSpPr>
          <p:spPr>
            <a:xfrm>
              <a:off x="7472679" y="3490757"/>
              <a:ext cx="4609" cy="1608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7472679" y="3459922"/>
              <a:ext cx="4609" cy="202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7499371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45"/>
            <p:cNvSpPr/>
            <p:nvPr/>
          </p:nvSpPr>
          <p:spPr>
            <a:xfrm>
              <a:off x="7526984" y="3459922"/>
              <a:ext cx="4175" cy="4696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45"/>
            <p:cNvSpPr/>
            <p:nvPr/>
          </p:nvSpPr>
          <p:spPr>
            <a:xfrm>
              <a:off x="7553677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45"/>
            <p:cNvSpPr/>
            <p:nvPr/>
          </p:nvSpPr>
          <p:spPr>
            <a:xfrm>
              <a:off x="7580830" y="3487535"/>
              <a:ext cx="4609" cy="18438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45"/>
            <p:cNvSpPr/>
            <p:nvPr/>
          </p:nvSpPr>
          <p:spPr>
            <a:xfrm>
              <a:off x="7580830" y="3462223"/>
              <a:ext cx="4609" cy="739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45"/>
            <p:cNvSpPr/>
            <p:nvPr/>
          </p:nvSpPr>
          <p:spPr>
            <a:xfrm>
              <a:off x="7607522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7635135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7661367" y="3462223"/>
              <a:ext cx="4609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7688980" y="3496279"/>
              <a:ext cx="4175" cy="1061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7688980" y="3462223"/>
              <a:ext cx="4175" cy="1791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7715673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7743286" y="3462223"/>
              <a:ext cx="4175" cy="4374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6516810" y="2801813"/>
              <a:ext cx="662711" cy="1034566"/>
            </a:xfrm>
            <a:custGeom>
              <a:avLst/>
              <a:gdLst/>
              <a:ahLst/>
              <a:cxnLst/>
              <a:rect l="l" t="t" r="r" b="b"/>
              <a:pathLst>
                <a:path w="1440" h="2248" extrusionOk="0">
                  <a:moveTo>
                    <a:pt x="212" y="0"/>
                  </a:moveTo>
                  <a:lnTo>
                    <a:pt x="1440" y="122"/>
                  </a:lnTo>
                  <a:lnTo>
                    <a:pt x="1228" y="2248"/>
                  </a:lnTo>
                  <a:lnTo>
                    <a:pt x="0" y="212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6514969" y="2799512"/>
              <a:ext cx="666393" cy="1039168"/>
            </a:xfrm>
            <a:custGeom>
              <a:avLst/>
              <a:gdLst/>
              <a:ahLst/>
              <a:cxnLst/>
              <a:rect l="l" t="t" r="r" b="b"/>
              <a:pathLst>
                <a:path w="1448" h="2258" extrusionOk="0">
                  <a:moveTo>
                    <a:pt x="1236" y="2258"/>
                  </a:moveTo>
                  <a:lnTo>
                    <a:pt x="1232" y="2258"/>
                  </a:lnTo>
                  <a:lnTo>
                    <a:pt x="0" y="2136"/>
                  </a:lnTo>
                  <a:lnTo>
                    <a:pt x="0" y="2131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1448" y="122"/>
                  </a:lnTo>
                  <a:lnTo>
                    <a:pt x="1448" y="127"/>
                  </a:lnTo>
                  <a:lnTo>
                    <a:pt x="1236" y="2258"/>
                  </a:lnTo>
                  <a:close/>
                  <a:moveTo>
                    <a:pt x="9" y="2127"/>
                  </a:moveTo>
                  <a:lnTo>
                    <a:pt x="1227" y="2249"/>
                  </a:lnTo>
                  <a:lnTo>
                    <a:pt x="1439" y="131"/>
                  </a:lnTo>
                  <a:lnTo>
                    <a:pt x="221" y="9"/>
                  </a:lnTo>
                  <a:lnTo>
                    <a:pt x="9" y="212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6569734" y="2873607"/>
              <a:ext cx="539834" cy="880394"/>
            </a:xfrm>
            <a:custGeom>
              <a:avLst/>
              <a:gdLst/>
              <a:ahLst/>
              <a:cxnLst/>
              <a:rect l="l" t="t" r="r" b="b"/>
              <a:pathLst>
                <a:path w="509" h="830" extrusionOk="0">
                  <a:moveTo>
                    <a:pt x="501" y="108"/>
                  </a:moveTo>
                  <a:cubicBezTo>
                    <a:pt x="466" y="105"/>
                    <a:pt x="440" y="73"/>
                    <a:pt x="443" y="38"/>
                  </a:cubicBezTo>
                  <a:cubicBezTo>
                    <a:pt x="444" y="35"/>
                    <a:pt x="444" y="33"/>
                    <a:pt x="445" y="3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"/>
                    <a:pt x="140" y="5"/>
                    <a:pt x="140" y="8"/>
                  </a:cubicBezTo>
                  <a:cubicBezTo>
                    <a:pt x="136" y="43"/>
                    <a:pt x="105" y="69"/>
                    <a:pt x="69" y="65"/>
                  </a:cubicBezTo>
                  <a:cubicBezTo>
                    <a:pt x="68" y="65"/>
                    <a:pt x="67" y="65"/>
                    <a:pt x="65" y="65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1" y="721"/>
                    <a:pt x="3" y="721"/>
                    <a:pt x="4" y="721"/>
                  </a:cubicBezTo>
                  <a:cubicBezTo>
                    <a:pt x="39" y="725"/>
                    <a:pt x="65" y="756"/>
                    <a:pt x="62" y="792"/>
                  </a:cubicBezTo>
                  <a:cubicBezTo>
                    <a:pt x="61" y="794"/>
                    <a:pt x="61" y="797"/>
                    <a:pt x="60" y="800"/>
                  </a:cubicBezTo>
                  <a:cubicBezTo>
                    <a:pt x="365" y="830"/>
                    <a:pt x="365" y="830"/>
                    <a:pt x="365" y="830"/>
                  </a:cubicBezTo>
                  <a:cubicBezTo>
                    <a:pt x="365" y="827"/>
                    <a:pt x="365" y="825"/>
                    <a:pt x="365" y="822"/>
                  </a:cubicBezTo>
                  <a:cubicBezTo>
                    <a:pt x="369" y="787"/>
                    <a:pt x="400" y="761"/>
                    <a:pt x="435" y="764"/>
                  </a:cubicBezTo>
                  <a:cubicBezTo>
                    <a:pt x="435" y="764"/>
                    <a:pt x="435" y="764"/>
                    <a:pt x="435" y="764"/>
                  </a:cubicBezTo>
                  <a:cubicBezTo>
                    <a:pt x="438" y="765"/>
                    <a:pt x="441" y="765"/>
                    <a:pt x="443" y="766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506" y="109"/>
                    <a:pt x="504" y="109"/>
                    <a:pt x="501" y="108"/>
                  </a:cubicBezTo>
                  <a:close/>
                  <a:moveTo>
                    <a:pt x="244" y="520"/>
                  </a:moveTo>
                  <a:cubicBezTo>
                    <a:pt x="186" y="514"/>
                    <a:pt x="144" y="462"/>
                    <a:pt x="149" y="404"/>
                  </a:cubicBezTo>
                  <a:cubicBezTo>
                    <a:pt x="155" y="347"/>
                    <a:pt x="207" y="304"/>
                    <a:pt x="265" y="310"/>
                  </a:cubicBezTo>
                  <a:cubicBezTo>
                    <a:pt x="323" y="316"/>
                    <a:pt x="365" y="367"/>
                    <a:pt x="359" y="425"/>
                  </a:cubicBezTo>
                  <a:cubicBezTo>
                    <a:pt x="354" y="483"/>
                    <a:pt x="302" y="526"/>
                    <a:pt x="244" y="5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6567894" y="2870385"/>
              <a:ext cx="543516" cy="885456"/>
            </a:xfrm>
            <a:custGeom>
              <a:avLst/>
              <a:gdLst/>
              <a:ahLst/>
              <a:cxnLst/>
              <a:rect l="l" t="t" r="r" b="b"/>
              <a:pathLst>
                <a:path w="513" h="835" extrusionOk="0">
                  <a:moveTo>
                    <a:pt x="369" y="835"/>
                  </a:moveTo>
                  <a:cubicBezTo>
                    <a:pt x="367" y="835"/>
                    <a:pt x="367" y="835"/>
                    <a:pt x="367" y="835"/>
                  </a:cubicBezTo>
                  <a:cubicBezTo>
                    <a:pt x="60" y="804"/>
                    <a:pt x="60" y="804"/>
                    <a:pt x="60" y="804"/>
                  </a:cubicBezTo>
                  <a:cubicBezTo>
                    <a:pt x="60" y="802"/>
                    <a:pt x="60" y="802"/>
                    <a:pt x="60" y="802"/>
                  </a:cubicBezTo>
                  <a:cubicBezTo>
                    <a:pt x="61" y="800"/>
                    <a:pt x="61" y="797"/>
                    <a:pt x="62" y="794"/>
                  </a:cubicBezTo>
                  <a:cubicBezTo>
                    <a:pt x="65" y="760"/>
                    <a:pt x="40" y="730"/>
                    <a:pt x="6" y="726"/>
                  </a:cubicBezTo>
                  <a:cubicBezTo>
                    <a:pt x="4" y="726"/>
                    <a:pt x="3" y="726"/>
                    <a:pt x="2" y="726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9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106" y="70"/>
                    <a:pt x="136" y="45"/>
                    <a:pt x="140" y="10"/>
                  </a:cubicBezTo>
                  <a:cubicBezTo>
                    <a:pt x="140" y="8"/>
                    <a:pt x="140" y="5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49" y="31"/>
                    <a:pt x="449" y="31"/>
                    <a:pt x="449" y="31"/>
                  </a:cubicBezTo>
                  <a:cubicBezTo>
                    <a:pt x="449" y="33"/>
                    <a:pt x="449" y="33"/>
                    <a:pt x="449" y="33"/>
                  </a:cubicBezTo>
                  <a:cubicBezTo>
                    <a:pt x="448" y="36"/>
                    <a:pt x="448" y="39"/>
                    <a:pt x="447" y="41"/>
                  </a:cubicBezTo>
                  <a:cubicBezTo>
                    <a:pt x="444" y="75"/>
                    <a:pt x="469" y="106"/>
                    <a:pt x="503" y="109"/>
                  </a:cubicBezTo>
                  <a:cubicBezTo>
                    <a:pt x="503" y="109"/>
                    <a:pt x="503" y="109"/>
                    <a:pt x="503" y="109"/>
                  </a:cubicBezTo>
                  <a:cubicBezTo>
                    <a:pt x="506" y="110"/>
                    <a:pt x="508" y="110"/>
                    <a:pt x="511" y="110"/>
                  </a:cubicBezTo>
                  <a:cubicBezTo>
                    <a:pt x="513" y="110"/>
                    <a:pt x="513" y="110"/>
                    <a:pt x="513" y="110"/>
                  </a:cubicBezTo>
                  <a:cubicBezTo>
                    <a:pt x="513" y="112"/>
                    <a:pt x="513" y="112"/>
                    <a:pt x="513" y="112"/>
                  </a:cubicBezTo>
                  <a:cubicBezTo>
                    <a:pt x="447" y="771"/>
                    <a:pt x="447" y="771"/>
                    <a:pt x="447" y="771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2" y="770"/>
                    <a:pt x="440" y="770"/>
                    <a:pt x="437" y="769"/>
                  </a:cubicBezTo>
                  <a:cubicBezTo>
                    <a:pt x="437" y="769"/>
                    <a:pt x="437" y="769"/>
                    <a:pt x="437" y="769"/>
                  </a:cubicBezTo>
                  <a:cubicBezTo>
                    <a:pt x="403" y="766"/>
                    <a:pt x="372" y="791"/>
                    <a:pt x="369" y="825"/>
                  </a:cubicBezTo>
                  <a:cubicBezTo>
                    <a:pt x="369" y="828"/>
                    <a:pt x="369" y="830"/>
                    <a:pt x="369" y="833"/>
                  </a:cubicBezTo>
                  <a:lnTo>
                    <a:pt x="369" y="835"/>
                  </a:lnTo>
                  <a:close/>
                  <a:moveTo>
                    <a:pt x="65" y="801"/>
                  </a:moveTo>
                  <a:cubicBezTo>
                    <a:pt x="365" y="831"/>
                    <a:pt x="365" y="831"/>
                    <a:pt x="365" y="831"/>
                  </a:cubicBezTo>
                  <a:cubicBezTo>
                    <a:pt x="365" y="829"/>
                    <a:pt x="365" y="827"/>
                    <a:pt x="365" y="825"/>
                  </a:cubicBezTo>
                  <a:cubicBezTo>
                    <a:pt x="369" y="788"/>
                    <a:pt x="401" y="762"/>
                    <a:pt x="438" y="765"/>
                  </a:cubicBezTo>
                  <a:cubicBezTo>
                    <a:pt x="438" y="765"/>
                    <a:pt x="438" y="765"/>
                    <a:pt x="438" y="765"/>
                  </a:cubicBezTo>
                  <a:cubicBezTo>
                    <a:pt x="440" y="766"/>
                    <a:pt x="442" y="766"/>
                    <a:pt x="444" y="766"/>
                  </a:cubicBezTo>
                  <a:cubicBezTo>
                    <a:pt x="509" y="114"/>
                    <a:pt x="509" y="114"/>
                    <a:pt x="509" y="114"/>
                  </a:cubicBezTo>
                  <a:cubicBezTo>
                    <a:pt x="507" y="114"/>
                    <a:pt x="505" y="114"/>
                    <a:pt x="503" y="113"/>
                  </a:cubicBezTo>
                  <a:cubicBezTo>
                    <a:pt x="466" y="110"/>
                    <a:pt x="440" y="77"/>
                    <a:pt x="443" y="41"/>
                  </a:cubicBezTo>
                  <a:cubicBezTo>
                    <a:pt x="444" y="39"/>
                    <a:pt x="444" y="37"/>
                    <a:pt x="444" y="3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7"/>
                    <a:pt x="144" y="9"/>
                    <a:pt x="144" y="11"/>
                  </a:cubicBezTo>
                  <a:cubicBezTo>
                    <a:pt x="140" y="47"/>
                    <a:pt x="108" y="74"/>
                    <a:pt x="71" y="70"/>
                  </a:cubicBezTo>
                  <a:cubicBezTo>
                    <a:pt x="71" y="70"/>
                    <a:pt x="70" y="70"/>
                    <a:pt x="69" y="70"/>
                  </a:cubicBezTo>
                  <a:cubicBezTo>
                    <a:pt x="4" y="722"/>
                    <a:pt x="4" y="722"/>
                    <a:pt x="4" y="722"/>
                  </a:cubicBezTo>
                  <a:cubicBezTo>
                    <a:pt x="5" y="722"/>
                    <a:pt x="6" y="722"/>
                    <a:pt x="6" y="722"/>
                  </a:cubicBezTo>
                  <a:cubicBezTo>
                    <a:pt x="43" y="726"/>
                    <a:pt x="69" y="758"/>
                    <a:pt x="66" y="795"/>
                  </a:cubicBezTo>
                  <a:cubicBezTo>
                    <a:pt x="65" y="797"/>
                    <a:pt x="65" y="799"/>
                    <a:pt x="65" y="801"/>
                  </a:cubicBezTo>
                  <a:close/>
                  <a:moveTo>
                    <a:pt x="257" y="525"/>
                  </a:moveTo>
                  <a:cubicBezTo>
                    <a:pt x="253" y="525"/>
                    <a:pt x="249" y="525"/>
                    <a:pt x="246" y="525"/>
                  </a:cubicBezTo>
                  <a:cubicBezTo>
                    <a:pt x="246" y="525"/>
                    <a:pt x="246" y="525"/>
                    <a:pt x="246" y="525"/>
                  </a:cubicBezTo>
                  <a:cubicBezTo>
                    <a:pt x="187" y="519"/>
                    <a:pt x="144" y="466"/>
                    <a:pt x="149" y="407"/>
                  </a:cubicBezTo>
                  <a:cubicBezTo>
                    <a:pt x="155" y="348"/>
                    <a:pt x="208" y="305"/>
                    <a:pt x="267" y="311"/>
                  </a:cubicBezTo>
                  <a:cubicBezTo>
                    <a:pt x="326" y="317"/>
                    <a:pt x="369" y="370"/>
                    <a:pt x="363" y="429"/>
                  </a:cubicBezTo>
                  <a:cubicBezTo>
                    <a:pt x="360" y="457"/>
                    <a:pt x="347" y="483"/>
                    <a:pt x="324" y="501"/>
                  </a:cubicBezTo>
                  <a:cubicBezTo>
                    <a:pt x="305" y="517"/>
                    <a:pt x="281" y="525"/>
                    <a:pt x="257" y="525"/>
                  </a:cubicBezTo>
                  <a:close/>
                  <a:moveTo>
                    <a:pt x="246" y="521"/>
                  </a:moveTo>
                  <a:cubicBezTo>
                    <a:pt x="274" y="524"/>
                    <a:pt x="301" y="516"/>
                    <a:pt x="322" y="498"/>
                  </a:cubicBezTo>
                  <a:cubicBezTo>
                    <a:pt x="343" y="481"/>
                    <a:pt x="357" y="456"/>
                    <a:pt x="359" y="428"/>
                  </a:cubicBezTo>
                  <a:cubicBezTo>
                    <a:pt x="365" y="371"/>
                    <a:pt x="323" y="321"/>
                    <a:pt x="267" y="315"/>
                  </a:cubicBezTo>
                  <a:cubicBezTo>
                    <a:pt x="210" y="309"/>
                    <a:pt x="159" y="351"/>
                    <a:pt x="153" y="408"/>
                  </a:cubicBezTo>
                  <a:cubicBezTo>
                    <a:pt x="148" y="464"/>
                    <a:pt x="189" y="515"/>
                    <a:pt x="246" y="5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6497020" y="2763615"/>
              <a:ext cx="770402" cy="1080588"/>
            </a:xfrm>
            <a:custGeom>
              <a:avLst/>
              <a:gdLst/>
              <a:ahLst/>
              <a:cxnLst/>
              <a:rect l="l" t="t" r="r" b="b"/>
              <a:pathLst>
                <a:path w="1674" h="2348" extrusionOk="0">
                  <a:moveTo>
                    <a:pt x="479" y="0"/>
                  </a:moveTo>
                  <a:lnTo>
                    <a:pt x="1674" y="276"/>
                  </a:lnTo>
                  <a:lnTo>
                    <a:pt x="1197" y="2348"/>
                  </a:lnTo>
                  <a:lnTo>
                    <a:pt x="0" y="207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6494719" y="2761314"/>
              <a:ext cx="775925" cy="1085650"/>
            </a:xfrm>
            <a:custGeom>
              <a:avLst/>
              <a:gdLst/>
              <a:ahLst/>
              <a:cxnLst/>
              <a:rect l="l" t="t" r="r" b="b"/>
              <a:pathLst>
                <a:path w="1686" h="2359" extrusionOk="0">
                  <a:moveTo>
                    <a:pt x="1204" y="2359"/>
                  </a:moveTo>
                  <a:lnTo>
                    <a:pt x="0" y="2081"/>
                  </a:lnTo>
                  <a:lnTo>
                    <a:pt x="479" y="0"/>
                  </a:lnTo>
                  <a:lnTo>
                    <a:pt x="1686" y="277"/>
                  </a:lnTo>
                  <a:lnTo>
                    <a:pt x="1204" y="2359"/>
                  </a:lnTo>
                  <a:close/>
                  <a:moveTo>
                    <a:pt x="11" y="2074"/>
                  </a:moveTo>
                  <a:lnTo>
                    <a:pt x="1197" y="2348"/>
                  </a:lnTo>
                  <a:lnTo>
                    <a:pt x="1674" y="283"/>
                  </a:lnTo>
                  <a:lnTo>
                    <a:pt x="486" y="12"/>
                  </a:lnTo>
                  <a:lnTo>
                    <a:pt x="11" y="20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6574337" y="2851516"/>
              <a:ext cx="616690" cy="903404"/>
            </a:xfrm>
            <a:custGeom>
              <a:avLst/>
              <a:gdLst/>
              <a:ahLst/>
              <a:cxnLst/>
              <a:rect l="l" t="t" r="r" b="b"/>
              <a:pathLst>
                <a:path w="582" h="852" extrusionOk="0">
                  <a:moveTo>
                    <a:pt x="574" y="154"/>
                  </a:moveTo>
                  <a:cubicBezTo>
                    <a:pt x="540" y="146"/>
                    <a:pt x="518" y="111"/>
                    <a:pt x="526" y="77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7" y="74"/>
                    <a:pt x="527" y="72"/>
                    <a:pt x="528" y="69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3"/>
                    <a:pt x="229" y="6"/>
                    <a:pt x="229" y="8"/>
                  </a:cubicBezTo>
                  <a:cubicBezTo>
                    <a:pt x="221" y="43"/>
                    <a:pt x="186" y="65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0" y="56"/>
                    <a:pt x="149" y="56"/>
                    <a:pt x="148" y="5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" y="698"/>
                    <a:pt x="2" y="699"/>
                    <a:pt x="4" y="699"/>
                  </a:cubicBezTo>
                  <a:cubicBezTo>
                    <a:pt x="38" y="707"/>
                    <a:pt x="60" y="741"/>
                    <a:pt x="52" y="776"/>
                  </a:cubicBezTo>
                  <a:cubicBezTo>
                    <a:pt x="52" y="776"/>
                    <a:pt x="52" y="776"/>
                    <a:pt x="52" y="776"/>
                  </a:cubicBezTo>
                  <a:cubicBezTo>
                    <a:pt x="51" y="779"/>
                    <a:pt x="50" y="781"/>
                    <a:pt x="50" y="784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0"/>
                    <a:pt x="348" y="847"/>
                    <a:pt x="349" y="844"/>
                  </a:cubicBezTo>
                  <a:cubicBezTo>
                    <a:pt x="357" y="810"/>
                    <a:pt x="392" y="788"/>
                    <a:pt x="426" y="796"/>
                  </a:cubicBezTo>
                  <a:cubicBezTo>
                    <a:pt x="426" y="796"/>
                    <a:pt x="426" y="796"/>
                    <a:pt x="426" y="796"/>
                  </a:cubicBezTo>
                  <a:cubicBezTo>
                    <a:pt x="429" y="797"/>
                    <a:pt x="431" y="798"/>
                    <a:pt x="434" y="798"/>
                  </a:cubicBezTo>
                  <a:cubicBezTo>
                    <a:pt x="582" y="155"/>
                    <a:pt x="582" y="155"/>
                    <a:pt x="582" y="155"/>
                  </a:cubicBezTo>
                  <a:cubicBezTo>
                    <a:pt x="579" y="155"/>
                    <a:pt x="577" y="154"/>
                    <a:pt x="574" y="154"/>
                  </a:cubicBezTo>
                  <a:close/>
                  <a:moveTo>
                    <a:pt x="267" y="529"/>
                  </a:moveTo>
                  <a:cubicBezTo>
                    <a:pt x="210" y="516"/>
                    <a:pt x="175" y="460"/>
                    <a:pt x="188" y="403"/>
                  </a:cubicBezTo>
                  <a:cubicBezTo>
                    <a:pt x="201" y="346"/>
                    <a:pt x="258" y="311"/>
                    <a:pt x="314" y="324"/>
                  </a:cubicBezTo>
                  <a:cubicBezTo>
                    <a:pt x="371" y="337"/>
                    <a:pt x="406" y="394"/>
                    <a:pt x="393" y="450"/>
                  </a:cubicBezTo>
                  <a:cubicBezTo>
                    <a:pt x="393" y="450"/>
                    <a:pt x="393" y="450"/>
                    <a:pt x="393" y="450"/>
                  </a:cubicBezTo>
                  <a:cubicBezTo>
                    <a:pt x="380" y="507"/>
                    <a:pt x="324" y="543"/>
                    <a:pt x="267" y="5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6571115" y="2849215"/>
              <a:ext cx="623133" cy="908927"/>
            </a:xfrm>
            <a:custGeom>
              <a:avLst/>
              <a:gdLst/>
              <a:ahLst/>
              <a:cxnLst/>
              <a:rect l="l" t="t" r="r" b="b"/>
              <a:pathLst>
                <a:path w="588" h="857" extrusionOk="0">
                  <a:moveTo>
                    <a:pt x="353" y="857"/>
                  </a:moveTo>
                  <a:cubicBezTo>
                    <a:pt x="350" y="856"/>
                    <a:pt x="350" y="856"/>
                    <a:pt x="350" y="856"/>
                  </a:cubicBezTo>
                  <a:cubicBezTo>
                    <a:pt x="50" y="787"/>
                    <a:pt x="50" y="787"/>
                    <a:pt x="50" y="787"/>
                  </a:cubicBezTo>
                  <a:cubicBezTo>
                    <a:pt x="51" y="785"/>
                    <a:pt x="51" y="785"/>
                    <a:pt x="51" y="785"/>
                  </a:cubicBezTo>
                  <a:cubicBezTo>
                    <a:pt x="52" y="783"/>
                    <a:pt x="52" y="780"/>
                    <a:pt x="53" y="778"/>
                  </a:cubicBezTo>
                  <a:cubicBezTo>
                    <a:pt x="57" y="761"/>
                    <a:pt x="54" y="745"/>
                    <a:pt x="45" y="731"/>
                  </a:cubicBezTo>
                  <a:cubicBezTo>
                    <a:pt x="36" y="716"/>
                    <a:pt x="22" y="707"/>
                    <a:pt x="6" y="703"/>
                  </a:cubicBezTo>
                  <a:cubicBezTo>
                    <a:pt x="5" y="703"/>
                    <a:pt x="4" y="702"/>
                    <a:pt x="3" y="702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1" y="700"/>
                    <a:pt x="1" y="700"/>
                    <a:pt x="1" y="700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6"/>
                    <a:pt x="154" y="56"/>
                    <a:pt x="155" y="57"/>
                  </a:cubicBezTo>
                  <a:cubicBezTo>
                    <a:pt x="171" y="60"/>
                    <a:pt x="188" y="58"/>
                    <a:pt x="202" y="49"/>
                  </a:cubicBezTo>
                  <a:cubicBezTo>
                    <a:pt x="216" y="40"/>
                    <a:pt x="226" y="26"/>
                    <a:pt x="230" y="10"/>
                  </a:cubicBezTo>
                  <a:cubicBezTo>
                    <a:pt x="230" y="7"/>
                    <a:pt x="231" y="5"/>
                    <a:pt x="231" y="2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534" y="70"/>
                    <a:pt x="534" y="70"/>
                    <a:pt x="534" y="70"/>
                  </a:cubicBezTo>
                  <a:cubicBezTo>
                    <a:pt x="533" y="72"/>
                    <a:pt x="533" y="72"/>
                    <a:pt x="533" y="72"/>
                  </a:cubicBezTo>
                  <a:cubicBezTo>
                    <a:pt x="532" y="74"/>
                    <a:pt x="531" y="77"/>
                    <a:pt x="531" y="79"/>
                  </a:cubicBezTo>
                  <a:cubicBezTo>
                    <a:pt x="527" y="95"/>
                    <a:pt x="530" y="112"/>
                    <a:pt x="539" y="126"/>
                  </a:cubicBezTo>
                  <a:cubicBezTo>
                    <a:pt x="548" y="140"/>
                    <a:pt x="561" y="150"/>
                    <a:pt x="578" y="154"/>
                  </a:cubicBezTo>
                  <a:cubicBezTo>
                    <a:pt x="580" y="154"/>
                    <a:pt x="583" y="155"/>
                    <a:pt x="585" y="155"/>
                  </a:cubicBezTo>
                  <a:cubicBezTo>
                    <a:pt x="588" y="155"/>
                    <a:pt x="588" y="155"/>
                    <a:pt x="588" y="155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438" y="803"/>
                    <a:pt x="438" y="803"/>
                    <a:pt x="438" y="803"/>
                  </a:cubicBezTo>
                  <a:cubicBezTo>
                    <a:pt x="436" y="802"/>
                    <a:pt x="436" y="802"/>
                    <a:pt x="436" y="802"/>
                  </a:cubicBezTo>
                  <a:cubicBezTo>
                    <a:pt x="434" y="801"/>
                    <a:pt x="431" y="801"/>
                    <a:pt x="429" y="800"/>
                  </a:cubicBezTo>
                  <a:cubicBezTo>
                    <a:pt x="395" y="792"/>
                    <a:pt x="362" y="813"/>
                    <a:pt x="354" y="847"/>
                  </a:cubicBezTo>
                  <a:cubicBezTo>
                    <a:pt x="353" y="849"/>
                    <a:pt x="353" y="852"/>
                    <a:pt x="353" y="855"/>
                  </a:cubicBezTo>
                  <a:lnTo>
                    <a:pt x="353" y="857"/>
                  </a:lnTo>
                  <a:close/>
                  <a:moveTo>
                    <a:pt x="55" y="784"/>
                  </a:moveTo>
                  <a:cubicBezTo>
                    <a:pt x="349" y="852"/>
                    <a:pt x="349" y="852"/>
                    <a:pt x="349" y="852"/>
                  </a:cubicBezTo>
                  <a:cubicBezTo>
                    <a:pt x="349" y="850"/>
                    <a:pt x="350" y="848"/>
                    <a:pt x="350" y="846"/>
                  </a:cubicBezTo>
                  <a:cubicBezTo>
                    <a:pt x="358" y="810"/>
                    <a:pt x="394" y="788"/>
                    <a:pt x="430" y="796"/>
                  </a:cubicBezTo>
                  <a:cubicBezTo>
                    <a:pt x="432" y="797"/>
                    <a:pt x="433" y="797"/>
                    <a:pt x="435" y="798"/>
                  </a:cubicBezTo>
                  <a:cubicBezTo>
                    <a:pt x="583" y="159"/>
                    <a:pt x="583" y="159"/>
                    <a:pt x="583" y="159"/>
                  </a:cubicBezTo>
                  <a:cubicBezTo>
                    <a:pt x="581" y="159"/>
                    <a:pt x="579" y="158"/>
                    <a:pt x="577" y="158"/>
                  </a:cubicBezTo>
                  <a:cubicBezTo>
                    <a:pt x="577" y="158"/>
                    <a:pt x="577" y="158"/>
                    <a:pt x="577" y="158"/>
                  </a:cubicBezTo>
                  <a:cubicBezTo>
                    <a:pt x="559" y="154"/>
                    <a:pt x="545" y="143"/>
                    <a:pt x="535" y="128"/>
                  </a:cubicBezTo>
                  <a:cubicBezTo>
                    <a:pt x="526" y="113"/>
                    <a:pt x="523" y="96"/>
                    <a:pt x="527" y="78"/>
                  </a:cubicBezTo>
                  <a:cubicBezTo>
                    <a:pt x="527" y="76"/>
                    <a:pt x="528" y="74"/>
                    <a:pt x="529" y="73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34" y="7"/>
                    <a:pt x="234" y="9"/>
                    <a:pt x="234" y="11"/>
                  </a:cubicBezTo>
                  <a:cubicBezTo>
                    <a:pt x="225" y="46"/>
                    <a:pt x="190" y="69"/>
                    <a:pt x="154" y="61"/>
                  </a:cubicBezTo>
                  <a:cubicBezTo>
                    <a:pt x="153" y="60"/>
                    <a:pt x="153" y="60"/>
                    <a:pt x="152" y="60"/>
                  </a:cubicBezTo>
                  <a:cubicBezTo>
                    <a:pt x="5" y="699"/>
                    <a:pt x="5" y="699"/>
                    <a:pt x="5" y="699"/>
                  </a:cubicBezTo>
                  <a:cubicBezTo>
                    <a:pt x="6" y="699"/>
                    <a:pt x="6" y="699"/>
                    <a:pt x="7" y="699"/>
                  </a:cubicBezTo>
                  <a:cubicBezTo>
                    <a:pt x="24" y="703"/>
                    <a:pt x="39" y="713"/>
                    <a:pt x="48" y="728"/>
                  </a:cubicBezTo>
                  <a:cubicBezTo>
                    <a:pt x="58" y="743"/>
                    <a:pt x="61" y="761"/>
                    <a:pt x="57" y="778"/>
                  </a:cubicBezTo>
                  <a:cubicBezTo>
                    <a:pt x="56" y="780"/>
                    <a:pt x="56" y="782"/>
                    <a:pt x="55" y="784"/>
                  </a:cubicBezTo>
                  <a:close/>
                  <a:moveTo>
                    <a:pt x="294" y="536"/>
                  </a:moveTo>
                  <a:cubicBezTo>
                    <a:pt x="286" y="536"/>
                    <a:pt x="278" y="535"/>
                    <a:pt x="270" y="533"/>
                  </a:cubicBezTo>
                  <a:cubicBezTo>
                    <a:pt x="242" y="527"/>
                    <a:pt x="218" y="510"/>
                    <a:pt x="203" y="486"/>
                  </a:cubicBezTo>
                  <a:cubicBezTo>
                    <a:pt x="187" y="461"/>
                    <a:pt x="183" y="433"/>
                    <a:pt x="189" y="405"/>
                  </a:cubicBezTo>
                  <a:cubicBezTo>
                    <a:pt x="202" y="347"/>
                    <a:pt x="260" y="311"/>
                    <a:pt x="318" y="324"/>
                  </a:cubicBezTo>
                  <a:cubicBezTo>
                    <a:pt x="375" y="337"/>
                    <a:pt x="412" y="395"/>
                    <a:pt x="398" y="453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387" y="503"/>
                    <a:pt x="342" y="536"/>
                    <a:pt x="294" y="536"/>
                  </a:cubicBezTo>
                  <a:close/>
                  <a:moveTo>
                    <a:pt x="270" y="530"/>
                  </a:moveTo>
                  <a:cubicBezTo>
                    <a:pt x="326" y="542"/>
                    <a:pt x="382" y="508"/>
                    <a:pt x="394" y="452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407" y="396"/>
                    <a:pt x="372" y="341"/>
                    <a:pt x="317" y="328"/>
                  </a:cubicBezTo>
                  <a:cubicBezTo>
                    <a:pt x="261" y="315"/>
                    <a:pt x="206" y="350"/>
                    <a:pt x="193" y="406"/>
                  </a:cubicBezTo>
                  <a:cubicBezTo>
                    <a:pt x="187" y="432"/>
                    <a:pt x="191" y="460"/>
                    <a:pt x="206" y="484"/>
                  </a:cubicBezTo>
                  <a:cubicBezTo>
                    <a:pt x="221" y="507"/>
                    <a:pt x="244" y="523"/>
                    <a:pt x="270" y="5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6493799" y="2784785"/>
              <a:ext cx="890058" cy="1119706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796" y="0"/>
                  </a:moveTo>
                  <a:lnTo>
                    <a:pt x="1934" y="461"/>
                  </a:lnTo>
                  <a:lnTo>
                    <a:pt x="1137" y="2433"/>
                  </a:lnTo>
                  <a:lnTo>
                    <a:pt x="0" y="1972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6491498" y="2781563"/>
              <a:ext cx="895581" cy="1124769"/>
            </a:xfrm>
            <a:custGeom>
              <a:avLst/>
              <a:gdLst/>
              <a:ahLst/>
              <a:cxnLst/>
              <a:rect l="l" t="t" r="r" b="b"/>
              <a:pathLst>
                <a:path w="1946" h="2444" extrusionOk="0">
                  <a:moveTo>
                    <a:pt x="1147" y="2444"/>
                  </a:moveTo>
                  <a:lnTo>
                    <a:pt x="0" y="1981"/>
                  </a:lnTo>
                  <a:lnTo>
                    <a:pt x="799" y="0"/>
                  </a:lnTo>
                  <a:lnTo>
                    <a:pt x="1946" y="465"/>
                  </a:lnTo>
                  <a:lnTo>
                    <a:pt x="1147" y="2444"/>
                  </a:lnTo>
                  <a:close/>
                  <a:moveTo>
                    <a:pt x="12" y="1977"/>
                  </a:moveTo>
                  <a:lnTo>
                    <a:pt x="1140" y="2433"/>
                  </a:lnTo>
                  <a:lnTo>
                    <a:pt x="1934" y="470"/>
                  </a:lnTo>
                  <a:lnTo>
                    <a:pt x="804" y="14"/>
                  </a:lnTo>
                  <a:lnTo>
                    <a:pt x="12" y="197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6589064" y="2887413"/>
              <a:ext cx="700449" cy="912148"/>
            </a:xfrm>
            <a:custGeom>
              <a:avLst/>
              <a:gdLst/>
              <a:ahLst/>
              <a:cxnLst/>
              <a:rect l="l" t="t" r="r" b="b"/>
              <a:pathLst>
                <a:path w="661" h="860" extrusionOk="0">
                  <a:moveTo>
                    <a:pt x="653" y="206"/>
                  </a:moveTo>
                  <a:cubicBezTo>
                    <a:pt x="620" y="192"/>
                    <a:pt x="604" y="155"/>
                    <a:pt x="617" y="122"/>
                  </a:cubicBezTo>
                  <a:cubicBezTo>
                    <a:pt x="618" y="119"/>
                    <a:pt x="620" y="117"/>
                    <a:pt x="621" y="115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36" y="3"/>
                    <a:pt x="335" y="5"/>
                    <a:pt x="335" y="8"/>
                  </a:cubicBezTo>
                  <a:cubicBezTo>
                    <a:pt x="321" y="41"/>
                    <a:pt x="284" y="56"/>
                    <a:pt x="251" y="43"/>
                  </a:cubicBezTo>
                  <a:cubicBezTo>
                    <a:pt x="250" y="43"/>
                    <a:pt x="248" y="42"/>
                    <a:pt x="247" y="41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1" y="653"/>
                    <a:pt x="3" y="654"/>
                    <a:pt x="4" y="654"/>
                  </a:cubicBezTo>
                  <a:cubicBezTo>
                    <a:pt x="37" y="668"/>
                    <a:pt x="53" y="705"/>
                    <a:pt x="40" y="738"/>
                  </a:cubicBezTo>
                  <a:cubicBezTo>
                    <a:pt x="39" y="738"/>
                    <a:pt x="39" y="738"/>
                    <a:pt x="39" y="738"/>
                  </a:cubicBezTo>
                  <a:cubicBezTo>
                    <a:pt x="38" y="741"/>
                    <a:pt x="37" y="743"/>
                    <a:pt x="36" y="745"/>
                  </a:cubicBezTo>
                  <a:cubicBezTo>
                    <a:pt x="320" y="860"/>
                    <a:pt x="320" y="860"/>
                    <a:pt x="320" y="860"/>
                  </a:cubicBezTo>
                  <a:cubicBezTo>
                    <a:pt x="321" y="857"/>
                    <a:pt x="321" y="855"/>
                    <a:pt x="322" y="852"/>
                  </a:cubicBezTo>
                  <a:cubicBezTo>
                    <a:pt x="336" y="819"/>
                    <a:pt x="373" y="803"/>
                    <a:pt x="406" y="817"/>
                  </a:cubicBezTo>
                  <a:cubicBezTo>
                    <a:pt x="406" y="817"/>
                    <a:pt x="406" y="817"/>
                    <a:pt x="406" y="817"/>
                  </a:cubicBezTo>
                  <a:cubicBezTo>
                    <a:pt x="409" y="818"/>
                    <a:pt x="411" y="819"/>
                    <a:pt x="413" y="820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58" y="208"/>
                    <a:pt x="656" y="207"/>
                    <a:pt x="653" y="206"/>
                  </a:cubicBezTo>
                  <a:close/>
                  <a:moveTo>
                    <a:pt x="291" y="528"/>
                  </a:moveTo>
                  <a:cubicBezTo>
                    <a:pt x="237" y="507"/>
                    <a:pt x="211" y="445"/>
                    <a:pt x="233" y="391"/>
                  </a:cubicBezTo>
                  <a:cubicBezTo>
                    <a:pt x="254" y="337"/>
                    <a:pt x="316" y="311"/>
                    <a:pt x="370" y="333"/>
                  </a:cubicBezTo>
                  <a:cubicBezTo>
                    <a:pt x="424" y="355"/>
                    <a:pt x="450" y="416"/>
                    <a:pt x="428" y="470"/>
                  </a:cubicBezTo>
                  <a:cubicBezTo>
                    <a:pt x="406" y="524"/>
                    <a:pt x="345" y="550"/>
                    <a:pt x="291" y="529"/>
                  </a:cubicBezTo>
                  <a:cubicBezTo>
                    <a:pt x="291" y="528"/>
                    <a:pt x="291" y="528"/>
                    <a:pt x="291" y="5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6586763" y="2884192"/>
              <a:ext cx="705051" cy="918592"/>
            </a:xfrm>
            <a:custGeom>
              <a:avLst/>
              <a:gdLst/>
              <a:ahLst/>
              <a:cxnLst/>
              <a:rect l="l" t="t" r="r" b="b"/>
              <a:pathLst>
                <a:path w="665" h="866" extrusionOk="0">
                  <a:moveTo>
                    <a:pt x="323" y="866"/>
                  </a:moveTo>
                  <a:cubicBezTo>
                    <a:pt x="321" y="865"/>
                    <a:pt x="321" y="865"/>
                    <a:pt x="321" y="865"/>
                  </a:cubicBezTo>
                  <a:cubicBezTo>
                    <a:pt x="35" y="749"/>
                    <a:pt x="35" y="749"/>
                    <a:pt x="35" y="749"/>
                  </a:cubicBezTo>
                  <a:cubicBezTo>
                    <a:pt x="36" y="747"/>
                    <a:pt x="36" y="747"/>
                    <a:pt x="36" y="747"/>
                  </a:cubicBezTo>
                  <a:cubicBezTo>
                    <a:pt x="38" y="745"/>
                    <a:pt x="39" y="743"/>
                    <a:pt x="40" y="740"/>
                  </a:cubicBezTo>
                  <a:cubicBezTo>
                    <a:pt x="52" y="708"/>
                    <a:pt x="37" y="672"/>
                    <a:pt x="5" y="659"/>
                  </a:cubicBezTo>
                  <a:cubicBezTo>
                    <a:pt x="4" y="659"/>
                    <a:pt x="4" y="659"/>
                    <a:pt x="3" y="658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2" y="44"/>
                    <a:pt x="253" y="44"/>
                    <a:pt x="254" y="44"/>
                  </a:cubicBezTo>
                  <a:cubicBezTo>
                    <a:pt x="285" y="57"/>
                    <a:pt x="322" y="42"/>
                    <a:pt x="335" y="10"/>
                  </a:cubicBezTo>
                  <a:cubicBezTo>
                    <a:pt x="336" y="7"/>
                    <a:pt x="336" y="5"/>
                    <a:pt x="337" y="3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626" y="117"/>
                    <a:pt x="626" y="117"/>
                    <a:pt x="626" y="117"/>
                  </a:cubicBezTo>
                  <a:cubicBezTo>
                    <a:pt x="625" y="119"/>
                    <a:pt x="625" y="119"/>
                    <a:pt x="625" y="119"/>
                  </a:cubicBezTo>
                  <a:cubicBezTo>
                    <a:pt x="623" y="121"/>
                    <a:pt x="622" y="123"/>
                    <a:pt x="621" y="126"/>
                  </a:cubicBezTo>
                  <a:cubicBezTo>
                    <a:pt x="608" y="157"/>
                    <a:pt x="624" y="194"/>
                    <a:pt x="656" y="207"/>
                  </a:cubicBezTo>
                  <a:cubicBezTo>
                    <a:pt x="656" y="207"/>
                    <a:pt x="656" y="207"/>
                    <a:pt x="656" y="207"/>
                  </a:cubicBezTo>
                  <a:cubicBezTo>
                    <a:pt x="658" y="208"/>
                    <a:pt x="661" y="209"/>
                    <a:pt x="663" y="209"/>
                  </a:cubicBezTo>
                  <a:cubicBezTo>
                    <a:pt x="665" y="210"/>
                    <a:pt x="665" y="210"/>
                    <a:pt x="665" y="210"/>
                  </a:cubicBezTo>
                  <a:cubicBezTo>
                    <a:pt x="416" y="826"/>
                    <a:pt x="416" y="826"/>
                    <a:pt x="416" y="826"/>
                  </a:cubicBezTo>
                  <a:cubicBezTo>
                    <a:pt x="414" y="825"/>
                    <a:pt x="414" y="825"/>
                    <a:pt x="414" y="825"/>
                  </a:cubicBezTo>
                  <a:cubicBezTo>
                    <a:pt x="412" y="824"/>
                    <a:pt x="410" y="823"/>
                    <a:pt x="407" y="822"/>
                  </a:cubicBezTo>
                  <a:cubicBezTo>
                    <a:pt x="392" y="815"/>
                    <a:pt x="375" y="816"/>
                    <a:pt x="360" y="822"/>
                  </a:cubicBezTo>
                  <a:cubicBezTo>
                    <a:pt x="344" y="829"/>
                    <a:pt x="333" y="841"/>
                    <a:pt x="326" y="856"/>
                  </a:cubicBezTo>
                  <a:cubicBezTo>
                    <a:pt x="325" y="858"/>
                    <a:pt x="325" y="861"/>
                    <a:pt x="324" y="863"/>
                  </a:cubicBezTo>
                  <a:lnTo>
                    <a:pt x="323" y="866"/>
                  </a:lnTo>
                  <a:close/>
                  <a:moveTo>
                    <a:pt x="41" y="747"/>
                  </a:moveTo>
                  <a:cubicBezTo>
                    <a:pt x="321" y="860"/>
                    <a:pt x="321" y="860"/>
                    <a:pt x="321" y="860"/>
                  </a:cubicBezTo>
                  <a:cubicBezTo>
                    <a:pt x="321" y="858"/>
                    <a:pt x="322" y="856"/>
                    <a:pt x="323" y="855"/>
                  </a:cubicBezTo>
                  <a:cubicBezTo>
                    <a:pt x="329" y="838"/>
                    <a:pt x="342" y="825"/>
                    <a:pt x="358" y="818"/>
                  </a:cubicBezTo>
                  <a:cubicBezTo>
                    <a:pt x="374" y="811"/>
                    <a:pt x="392" y="811"/>
                    <a:pt x="409" y="818"/>
                  </a:cubicBezTo>
                  <a:cubicBezTo>
                    <a:pt x="411" y="819"/>
                    <a:pt x="413" y="819"/>
                    <a:pt x="414" y="820"/>
                  </a:cubicBezTo>
                  <a:cubicBezTo>
                    <a:pt x="660" y="213"/>
                    <a:pt x="660" y="213"/>
                    <a:pt x="660" y="213"/>
                  </a:cubicBezTo>
                  <a:cubicBezTo>
                    <a:pt x="658" y="212"/>
                    <a:pt x="656" y="211"/>
                    <a:pt x="654" y="210"/>
                  </a:cubicBezTo>
                  <a:cubicBezTo>
                    <a:pt x="620" y="197"/>
                    <a:pt x="604" y="158"/>
                    <a:pt x="618" y="124"/>
                  </a:cubicBezTo>
                  <a:cubicBezTo>
                    <a:pt x="618" y="122"/>
                    <a:pt x="619" y="120"/>
                    <a:pt x="620" y="11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8"/>
                    <a:pt x="339" y="9"/>
                    <a:pt x="338" y="11"/>
                  </a:cubicBezTo>
                  <a:cubicBezTo>
                    <a:pt x="325" y="45"/>
                    <a:pt x="286" y="62"/>
                    <a:pt x="252" y="48"/>
                  </a:cubicBezTo>
                  <a:cubicBezTo>
                    <a:pt x="251" y="48"/>
                    <a:pt x="251" y="47"/>
                    <a:pt x="250" y="47"/>
                  </a:cubicBezTo>
                  <a:cubicBezTo>
                    <a:pt x="5" y="655"/>
                    <a:pt x="5" y="655"/>
                    <a:pt x="5" y="655"/>
                  </a:cubicBezTo>
                  <a:cubicBezTo>
                    <a:pt x="5" y="655"/>
                    <a:pt x="6" y="655"/>
                    <a:pt x="7" y="655"/>
                  </a:cubicBezTo>
                  <a:cubicBezTo>
                    <a:pt x="41" y="669"/>
                    <a:pt x="57" y="708"/>
                    <a:pt x="43" y="742"/>
                  </a:cubicBezTo>
                  <a:cubicBezTo>
                    <a:pt x="43" y="744"/>
                    <a:pt x="42" y="745"/>
                    <a:pt x="41" y="747"/>
                  </a:cubicBezTo>
                  <a:close/>
                  <a:moveTo>
                    <a:pt x="332" y="541"/>
                  </a:moveTo>
                  <a:cubicBezTo>
                    <a:pt x="319" y="541"/>
                    <a:pt x="305" y="539"/>
                    <a:pt x="292" y="533"/>
                  </a:cubicBezTo>
                  <a:cubicBezTo>
                    <a:pt x="283" y="530"/>
                    <a:pt x="283" y="530"/>
                    <a:pt x="283" y="530"/>
                  </a:cubicBezTo>
                  <a:cubicBezTo>
                    <a:pt x="284" y="530"/>
                    <a:pt x="284" y="530"/>
                    <a:pt x="284" y="530"/>
                  </a:cubicBezTo>
                  <a:cubicBezTo>
                    <a:pt x="235" y="505"/>
                    <a:pt x="212" y="445"/>
                    <a:pt x="233" y="393"/>
                  </a:cubicBezTo>
                  <a:cubicBezTo>
                    <a:pt x="255" y="338"/>
                    <a:pt x="318" y="312"/>
                    <a:pt x="373" y="334"/>
                  </a:cubicBezTo>
                  <a:cubicBezTo>
                    <a:pt x="428" y="356"/>
                    <a:pt x="454" y="419"/>
                    <a:pt x="432" y="474"/>
                  </a:cubicBezTo>
                  <a:cubicBezTo>
                    <a:pt x="421" y="501"/>
                    <a:pt x="401" y="521"/>
                    <a:pt x="374" y="533"/>
                  </a:cubicBezTo>
                  <a:cubicBezTo>
                    <a:pt x="361" y="538"/>
                    <a:pt x="347" y="541"/>
                    <a:pt x="332" y="541"/>
                  </a:cubicBezTo>
                  <a:close/>
                  <a:moveTo>
                    <a:pt x="296" y="530"/>
                  </a:moveTo>
                  <a:cubicBezTo>
                    <a:pt x="321" y="540"/>
                    <a:pt x="348" y="539"/>
                    <a:pt x="373" y="529"/>
                  </a:cubicBezTo>
                  <a:cubicBezTo>
                    <a:pt x="398" y="518"/>
                    <a:pt x="418" y="498"/>
                    <a:pt x="428" y="472"/>
                  </a:cubicBezTo>
                  <a:cubicBezTo>
                    <a:pt x="450" y="420"/>
                    <a:pt x="424" y="359"/>
                    <a:pt x="371" y="338"/>
                  </a:cubicBezTo>
                  <a:cubicBezTo>
                    <a:pt x="318" y="316"/>
                    <a:pt x="258" y="342"/>
                    <a:pt x="236" y="395"/>
                  </a:cubicBezTo>
                  <a:cubicBezTo>
                    <a:pt x="215" y="448"/>
                    <a:pt x="241" y="508"/>
                    <a:pt x="294" y="530"/>
                  </a:cubicBezTo>
                  <a:lnTo>
                    <a:pt x="296" y="5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6497020" y="2859800"/>
              <a:ext cx="1029964" cy="1124308"/>
            </a:xfrm>
            <a:custGeom>
              <a:avLst/>
              <a:gdLst/>
              <a:ahLst/>
              <a:cxnLst/>
              <a:rect l="l" t="t" r="r" b="b"/>
              <a:pathLst>
                <a:path w="2238" h="2443" extrusionOk="0">
                  <a:moveTo>
                    <a:pt x="1243" y="0"/>
                  </a:moveTo>
                  <a:lnTo>
                    <a:pt x="2238" y="719"/>
                  </a:lnTo>
                  <a:lnTo>
                    <a:pt x="994" y="2443"/>
                  </a:lnTo>
                  <a:lnTo>
                    <a:pt x="0" y="1724"/>
                  </a:lnTo>
                  <a:lnTo>
                    <a:pt x="12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6493799" y="2856579"/>
              <a:ext cx="1036407" cy="1130751"/>
            </a:xfrm>
            <a:custGeom>
              <a:avLst/>
              <a:gdLst/>
              <a:ahLst/>
              <a:cxnLst/>
              <a:rect l="l" t="t" r="r" b="b"/>
              <a:pathLst>
                <a:path w="2252" h="2457" extrusionOk="0">
                  <a:moveTo>
                    <a:pt x="1001" y="2457"/>
                  </a:moveTo>
                  <a:lnTo>
                    <a:pt x="999" y="2454"/>
                  </a:lnTo>
                  <a:lnTo>
                    <a:pt x="0" y="1731"/>
                  </a:lnTo>
                  <a:lnTo>
                    <a:pt x="2" y="1728"/>
                  </a:lnTo>
                  <a:lnTo>
                    <a:pt x="1250" y="0"/>
                  </a:lnTo>
                  <a:lnTo>
                    <a:pt x="1252" y="3"/>
                  </a:lnTo>
                  <a:lnTo>
                    <a:pt x="2252" y="724"/>
                  </a:lnTo>
                  <a:lnTo>
                    <a:pt x="2250" y="729"/>
                  </a:lnTo>
                  <a:lnTo>
                    <a:pt x="1001" y="2457"/>
                  </a:lnTo>
                  <a:close/>
                  <a:moveTo>
                    <a:pt x="11" y="1731"/>
                  </a:moveTo>
                  <a:lnTo>
                    <a:pt x="999" y="2443"/>
                  </a:lnTo>
                  <a:lnTo>
                    <a:pt x="2238" y="726"/>
                  </a:lnTo>
                  <a:lnTo>
                    <a:pt x="1250" y="12"/>
                  </a:lnTo>
                  <a:lnTo>
                    <a:pt x="11" y="17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6615296" y="2979917"/>
              <a:ext cx="792952" cy="880854"/>
            </a:xfrm>
            <a:custGeom>
              <a:avLst/>
              <a:gdLst/>
              <a:ahLst/>
              <a:cxnLst/>
              <a:rect l="l" t="t" r="r" b="b"/>
              <a:pathLst>
                <a:path w="748" h="831" extrusionOk="0">
                  <a:moveTo>
                    <a:pt x="741" y="275"/>
                  </a:moveTo>
                  <a:cubicBezTo>
                    <a:pt x="712" y="255"/>
                    <a:pt x="706" y="214"/>
                    <a:pt x="727" y="186"/>
                  </a:cubicBezTo>
                  <a:cubicBezTo>
                    <a:pt x="728" y="183"/>
                    <a:pt x="730" y="181"/>
                    <a:pt x="732" y="179"/>
                  </a:cubicBezTo>
                  <a:cubicBezTo>
                    <a:pt x="484" y="0"/>
                    <a:pt x="484" y="0"/>
                    <a:pt x="484" y="0"/>
                  </a:cubicBezTo>
                  <a:cubicBezTo>
                    <a:pt x="482" y="3"/>
                    <a:pt x="481" y="5"/>
                    <a:pt x="479" y="7"/>
                  </a:cubicBezTo>
                  <a:cubicBezTo>
                    <a:pt x="459" y="36"/>
                    <a:pt x="419" y="42"/>
                    <a:pt x="390" y="22"/>
                  </a:cubicBezTo>
                  <a:cubicBezTo>
                    <a:pt x="390" y="22"/>
                    <a:pt x="390" y="22"/>
                    <a:pt x="390" y="22"/>
                  </a:cubicBezTo>
                  <a:cubicBezTo>
                    <a:pt x="389" y="21"/>
                    <a:pt x="388" y="20"/>
                    <a:pt x="387" y="19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1" y="555"/>
                    <a:pt x="3" y="555"/>
                    <a:pt x="4" y="556"/>
                  </a:cubicBezTo>
                  <a:cubicBezTo>
                    <a:pt x="32" y="577"/>
                    <a:pt x="39" y="617"/>
                    <a:pt x="18" y="646"/>
                  </a:cubicBezTo>
                  <a:cubicBezTo>
                    <a:pt x="17" y="648"/>
                    <a:pt x="15" y="650"/>
                    <a:pt x="13" y="652"/>
                  </a:cubicBezTo>
                  <a:cubicBezTo>
                    <a:pt x="261" y="831"/>
                    <a:pt x="261" y="831"/>
                    <a:pt x="261" y="831"/>
                  </a:cubicBezTo>
                  <a:cubicBezTo>
                    <a:pt x="263" y="829"/>
                    <a:pt x="264" y="827"/>
                    <a:pt x="265" y="825"/>
                  </a:cubicBezTo>
                  <a:cubicBezTo>
                    <a:pt x="286" y="796"/>
                    <a:pt x="326" y="789"/>
                    <a:pt x="355" y="810"/>
                  </a:cubicBezTo>
                  <a:cubicBezTo>
                    <a:pt x="355" y="810"/>
                    <a:pt x="355" y="810"/>
                    <a:pt x="355" y="810"/>
                  </a:cubicBezTo>
                  <a:cubicBezTo>
                    <a:pt x="357" y="812"/>
                    <a:pt x="359" y="813"/>
                    <a:pt x="361" y="815"/>
                  </a:cubicBezTo>
                  <a:cubicBezTo>
                    <a:pt x="748" y="280"/>
                    <a:pt x="748" y="280"/>
                    <a:pt x="748" y="280"/>
                  </a:cubicBezTo>
                  <a:cubicBezTo>
                    <a:pt x="746" y="278"/>
                    <a:pt x="743" y="277"/>
                    <a:pt x="741" y="275"/>
                  </a:cubicBezTo>
                  <a:close/>
                  <a:moveTo>
                    <a:pt x="312" y="502"/>
                  </a:moveTo>
                  <a:cubicBezTo>
                    <a:pt x="265" y="468"/>
                    <a:pt x="254" y="402"/>
                    <a:pt x="288" y="355"/>
                  </a:cubicBezTo>
                  <a:cubicBezTo>
                    <a:pt x="323" y="308"/>
                    <a:pt x="388" y="297"/>
                    <a:pt x="436" y="331"/>
                  </a:cubicBezTo>
                  <a:cubicBezTo>
                    <a:pt x="483" y="365"/>
                    <a:pt x="494" y="431"/>
                    <a:pt x="459" y="479"/>
                  </a:cubicBezTo>
                  <a:cubicBezTo>
                    <a:pt x="459" y="479"/>
                    <a:pt x="459" y="479"/>
                    <a:pt x="459" y="479"/>
                  </a:cubicBezTo>
                  <a:cubicBezTo>
                    <a:pt x="425" y="526"/>
                    <a:pt x="359" y="536"/>
                    <a:pt x="312" y="5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6612535" y="2976695"/>
              <a:ext cx="798935" cy="887297"/>
            </a:xfrm>
            <a:custGeom>
              <a:avLst/>
              <a:gdLst/>
              <a:ahLst/>
              <a:cxnLst/>
              <a:rect l="l" t="t" r="r" b="b"/>
              <a:pathLst>
                <a:path w="754" h="837" extrusionOk="0">
                  <a:moveTo>
                    <a:pt x="265" y="837"/>
                  </a:moveTo>
                  <a:cubicBezTo>
                    <a:pt x="13" y="655"/>
                    <a:pt x="13" y="655"/>
                    <a:pt x="13" y="655"/>
                  </a:cubicBezTo>
                  <a:cubicBezTo>
                    <a:pt x="15" y="654"/>
                    <a:pt x="15" y="654"/>
                    <a:pt x="15" y="654"/>
                  </a:cubicBezTo>
                  <a:cubicBezTo>
                    <a:pt x="16" y="652"/>
                    <a:pt x="18" y="650"/>
                    <a:pt x="20" y="648"/>
                  </a:cubicBezTo>
                  <a:cubicBezTo>
                    <a:pt x="40" y="620"/>
                    <a:pt x="33" y="581"/>
                    <a:pt x="5" y="561"/>
                  </a:cubicBezTo>
                  <a:cubicBezTo>
                    <a:pt x="5" y="560"/>
                    <a:pt x="4" y="560"/>
                    <a:pt x="3" y="559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92" y="21"/>
                    <a:pt x="392" y="21"/>
                    <a:pt x="392" y="21"/>
                  </a:cubicBezTo>
                  <a:cubicBezTo>
                    <a:pt x="392" y="22"/>
                    <a:pt x="393" y="22"/>
                    <a:pt x="394" y="23"/>
                  </a:cubicBezTo>
                  <a:cubicBezTo>
                    <a:pt x="407" y="33"/>
                    <a:pt x="424" y="37"/>
                    <a:pt x="440" y="34"/>
                  </a:cubicBezTo>
                  <a:cubicBezTo>
                    <a:pt x="457" y="31"/>
                    <a:pt x="471" y="22"/>
                    <a:pt x="481" y="9"/>
                  </a:cubicBezTo>
                  <a:cubicBezTo>
                    <a:pt x="482" y="7"/>
                    <a:pt x="484" y="5"/>
                    <a:pt x="485" y="2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738" y="182"/>
                    <a:pt x="738" y="182"/>
                    <a:pt x="738" y="182"/>
                  </a:cubicBezTo>
                  <a:cubicBezTo>
                    <a:pt x="736" y="184"/>
                    <a:pt x="736" y="184"/>
                    <a:pt x="736" y="184"/>
                  </a:cubicBezTo>
                  <a:cubicBezTo>
                    <a:pt x="734" y="186"/>
                    <a:pt x="733" y="188"/>
                    <a:pt x="731" y="190"/>
                  </a:cubicBezTo>
                  <a:cubicBezTo>
                    <a:pt x="711" y="218"/>
                    <a:pt x="717" y="257"/>
                    <a:pt x="745" y="277"/>
                  </a:cubicBezTo>
                  <a:cubicBezTo>
                    <a:pt x="747" y="278"/>
                    <a:pt x="750" y="280"/>
                    <a:pt x="752" y="281"/>
                  </a:cubicBezTo>
                  <a:cubicBezTo>
                    <a:pt x="754" y="282"/>
                    <a:pt x="754" y="282"/>
                    <a:pt x="754" y="282"/>
                  </a:cubicBezTo>
                  <a:cubicBezTo>
                    <a:pt x="753" y="284"/>
                    <a:pt x="753" y="284"/>
                    <a:pt x="753" y="284"/>
                  </a:cubicBezTo>
                  <a:cubicBezTo>
                    <a:pt x="365" y="821"/>
                    <a:pt x="365" y="821"/>
                    <a:pt x="365" y="821"/>
                  </a:cubicBezTo>
                  <a:cubicBezTo>
                    <a:pt x="363" y="820"/>
                    <a:pt x="363" y="820"/>
                    <a:pt x="363" y="820"/>
                  </a:cubicBezTo>
                  <a:cubicBezTo>
                    <a:pt x="361" y="818"/>
                    <a:pt x="359" y="816"/>
                    <a:pt x="357" y="815"/>
                  </a:cubicBezTo>
                  <a:cubicBezTo>
                    <a:pt x="344" y="805"/>
                    <a:pt x="327" y="801"/>
                    <a:pt x="311" y="804"/>
                  </a:cubicBezTo>
                  <a:cubicBezTo>
                    <a:pt x="294" y="806"/>
                    <a:pt x="280" y="815"/>
                    <a:pt x="270" y="829"/>
                  </a:cubicBezTo>
                  <a:cubicBezTo>
                    <a:pt x="269" y="831"/>
                    <a:pt x="267" y="833"/>
                    <a:pt x="266" y="835"/>
                  </a:cubicBezTo>
                  <a:lnTo>
                    <a:pt x="265" y="837"/>
                  </a:lnTo>
                  <a:close/>
                  <a:moveTo>
                    <a:pt x="19" y="655"/>
                  </a:moveTo>
                  <a:cubicBezTo>
                    <a:pt x="264" y="831"/>
                    <a:pt x="264" y="831"/>
                    <a:pt x="264" y="831"/>
                  </a:cubicBezTo>
                  <a:cubicBezTo>
                    <a:pt x="265" y="830"/>
                    <a:pt x="266" y="828"/>
                    <a:pt x="267" y="826"/>
                  </a:cubicBezTo>
                  <a:cubicBezTo>
                    <a:pt x="277" y="812"/>
                    <a:pt x="293" y="803"/>
                    <a:pt x="310" y="800"/>
                  </a:cubicBezTo>
                  <a:cubicBezTo>
                    <a:pt x="328" y="797"/>
                    <a:pt x="345" y="801"/>
                    <a:pt x="359" y="811"/>
                  </a:cubicBezTo>
                  <a:cubicBezTo>
                    <a:pt x="361" y="813"/>
                    <a:pt x="363" y="814"/>
                    <a:pt x="364" y="815"/>
                  </a:cubicBezTo>
                  <a:cubicBezTo>
                    <a:pt x="748" y="283"/>
                    <a:pt x="748" y="283"/>
                    <a:pt x="748" y="283"/>
                  </a:cubicBezTo>
                  <a:cubicBezTo>
                    <a:pt x="746" y="282"/>
                    <a:pt x="745" y="281"/>
                    <a:pt x="743" y="280"/>
                  </a:cubicBezTo>
                  <a:cubicBezTo>
                    <a:pt x="743" y="280"/>
                    <a:pt x="743" y="280"/>
                    <a:pt x="743" y="280"/>
                  </a:cubicBezTo>
                  <a:cubicBezTo>
                    <a:pt x="713" y="259"/>
                    <a:pt x="707" y="217"/>
                    <a:pt x="728" y="187"/>
                  </a:cubicBezTo>
                  <a:cubicBezTo>
                    <a:pt x="729" y="186"/>
                    <a:pt x="730" y="184"/>
                    <a:pt x="732" y="183"/>
                  </a:cubicBezTo>
                  <a:cubicBezTo>
                    <a:pt x="487" y="6"/>
                    <a:pt x="487" y="6"/>
                    <a:pt x="487" y="6"/>
                  </a:cubicBezTo>
                  <a:cubicBezTo>
                    <a:pt x="486" y="8"/>
                    <a:pt x="485" y="10"/>
                    <a:pt x="484" y="11"/>
                  </a:cubicBezTo>
                  <a:cubicBezTo>
                    <a:pt x="474" y="26"/>
                    <a:pt x="458" y="35"/>
                    <a:pt x="441" y="38"/>
                  </a:cubicBezTo>
                  <a:cubicBezTo>
                    <a:pt x="423" y="41"/>
                    <a:pt x="406" y="37"/>
                    <a:pt x="392" y="26"/>
                  </a:cubicBezTo>
                  <a:cubicBezTo>
                    <a:pt x="391" y="26"/>
                    <a:pt x="390" y="25"/>
                    <a:pt x="390" y="25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7" y="557"/>
                    <a:pt x="7" y="557"/>
                    <a:pt x="8" y="558"/>
                  </a:cubicBezTo>
                  <a:cubicBezTo>
                    <a:pt x="37" y="579"/>
                    <a:pt x="44" y="620"/>
                    <a:pt x="23" y="650"/>
                  </a:cubicBezTo>
                  <a:cubicBezTo>
                    <a:pt x="22" y="652"/>
                    <a:pt x="20" y="653"/>
                    <a:pt x="19" y="655"/>
                  </a:cubicBezTo>
                  <a:close/>
                  <a:moveTo>
                    <a:pt x="377" y="527"/>
                  </a:moveTo>
                  <a:cubicBezTo>
                    <a:pt x="355" y="527"/>
                    <a:pt x="333" y="521"/>
                    <a:pt x="314" y="507"/>
                  </a:cubicBezTo>
                  <a:cubicBezTo>
                    <a:pt x="266" y="472"/>
                    <a:pt x="255" y="405"/>
                    <a:pt x="290" y="357"/>
                  </a:cubicBezTo>
                  <a:cubicBezTo>
                    <a:pt x="325" y="309"/>
                    <a:pt x="392" y="298"/>
                    <a:pt x="440" y="333"/>
                  </a:cubicBezTo>
                  <a:cubicBezTo>
                    <a:pt x="488" y="367"/>
                    <a:pt x="499" y="434"/>
                    <a:pt x="464" y="482"/>
                  </a:cubicBezTo>
                  <a:cubicBezTo>
                    <a:pt x="464" y="482"/>
                    <a:pt x="464" y="482"/>
                    <a:pt x="464" y="482"/>
                  </a:cubicBezTo>
                  <a:cubicBezTo>
                    <a:pt x="464" y="483"/>
                    <a:pt x="464" y="483"/>
                    <a:pt x="464" y="483"/>
                  </a:cubicBezTo>
                  <a:cubicBezTo>
                    <a:pt x="443" y="512"/>
                    <a:pt x="410" y="527"/>
                    <a:pt x="377" y="527"/>
                  </a:cubicBezTo>
                  <a:close/>
                  <a:moveTo>
                    <a:pt x="316" y="504"/>
                  </a:moveTo>
                  <a:cubicBezTo>
                    <a:pt x="362" y="537"/>
                    <a:pt x="427" y="527"/>
                    <a:pt x="460" y="481"/>
                  </a:cubicBezTo>
                  <a:cubicBezTo>
                    <a:pt x="460" y="481"/>
                    <a:pt x="460" y="481"/>
                    <a:pt x="460" y="481"/>
                  </a:cubicBezTo>
                  <a:cubicBezTo>
                    <a:pt x="461" y="480"/>
                    <a:pt x="461" y="480"/>
                    <a:pt x="461" y="480"/>
                  </a:cubicBezTo>
                  <a:cubicBezTo>
                    <a:pt x="477" y="458"/>
                    <a:pt x="483" y="431"/>
                    <a:pt x="479" y="403"/>
                  </a:cubicBezTo>
                  <a:cubicBezTo>
                    <a:pt x="475" y="376"/>
                    <a:pt x="460" y="352"/>
                    <a:pt x="438" y="336"/>
                  </a:cubicBezTo>
                  <a:cubicBezTo>
                    <a:pt x="391" y="303"/>
                    <a:pt x="326" y="313"/>
                    <a:pt x="293" y="359"/>
                  </a:cubicBezTo>
                  <a:cubicBezTo>
                    <a:pt x="260" y="406"/>
                    <a:pt x="270" y="470"/>
                    <a:pt x="316" y="5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6512668" y="3019035"/>
              <a:ext cx="1121547" cy="1040089"/>
            </a:xfrm>
            <a:custGeom>
              <a:avLst/>
              <a:gdLst/>
              <a:ahLst/>
              <a:cxnLst/>
              <a:rect l="l" t="t" r="r" b="b"/>
              <a:pathLst>
                <a:path w="2437" h="2260" extrusionOk="0">
                  <a:moveTo>
                    <a:pt x="1697" y="0"/>
                  </a:moveTo>
                  <a:lnTo>
                    <a:pt x="2437" y="981"/>
                  </a:lnTo>
                  <a:lnTo>
                    <a:pt x="737" y="2260"/>
                  </a:lnTo>
                  <a:lnTo>
                    <a:pt x="0" y="1279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6509446" y="3015813"/>
              <a:ext cx="1127530" cy="1046532"/>
            </a:xfrm>
            <a:custGeom>
              <a:avLst/>
              <a:gdLst/>
              <a:ahLst/>
              <a:cxnLst/>
              <a:rect l="l" t="t" r="r" b="b"/>
              <a:pathLst>
                <a:path w="2450" h="2274" extrusionOk="0">
                  <a:moveTo>
                    <a:pt x="744" y="2274"/>
                  </a:moveTo>
                  <a:lnTo>
                    <a:pt x="742" y="2270"/>
                  </a:lnTo>
                  <a:lnTo>
                    <a:pt x="0" y="1283"/>
                  </a:lnTo>
                  <a:lnTo>
                    <a:pt x="5" y="1281"/>
                  </a:lnTo>
                  <a:lnTo>
                    <a:pt x="1707" y="0"/>
                  </a:lnTo>
                  <a:lnTo>
                    <a:pt x="1709" y="5"/>
                  </a:lnTo>
                  <a:lnTo>
                    <a:pt x="2450" y="988"/>
                  </a:lnTo>
                  <a:lnTo>
                    <a:pt x="2446" y="993"/>
                  </a:lnTo>
                  <a:lnTo>
                    <a:pt x="744" y="2274"/>
                  </a:lnTo>
                  <a:close/>
                  <a:moveTo>
                    <a:pt x="14" y="1286"/>
                  </a:moveTo>
                  <a:lnTo>
                    <a:pt x="746" y="2260"/>
                  </a:lnTo>
                  <a:lnTo>
                    <a:pt x="2437" y="988"/>
                  </a:lnTo>
                  <a:lnTo>
                    <a:pt x="1704" y="14"/>
                  </a:lnTo>
                  <a:lnTo>
                    <a:pt x="14" y="128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6634625" y="3140072"/>
              <a:ext cx="875331" cy="798475"/>
            </a:xfrm>
            <a:custGeom>
              <a:avLst/>
              <a:gdLst/>
              <a:ahLst/>
              <a:cxnLst/>
              <a:rect l="l" t="t" r="r" b="b"/>
              <a:pathLst>
                <a:path w="826" h="753" extrusionOk="0">
                  <a:moveTo>
                    <a:pt x="806" y="350"/>
                  </a:moveTo>
                  <a:cubicBezTo>
                    <a:pt x="785" y="322"/>
                    <a:pt x="791" y="281"/>
                    <a:pt x="819" y="260"/>
                  </a:cubicBezTo>
                  <a:cubicBezTo>
                    <a:pt x="821" y="258"/>
                    <a:pt x="824" y="257"/>
                    <a:pt x="826" y="255"/>
                  </a:cubicBezTo>
                  <a:cubicBezTo>
                    <a:pt x="642" y="11"/>
                    <a:pt x="642" y="11"/>
                    <a:pt x="642" y="11"/>
                  </a:cubicBezTo>
                  <a:cubicBezTo>
                    <a:pt x="640" y="13"/>
                    <a:pt x="638" y="15"/>
                    <a:pt x="636" y="16"/>
                  </a:cubicBezTo>
                  <a:cubicBezTo>
                    <a:pt x="608" y="38"/>
                    <a:pt x="567" y="32"/>
                    <a:pt x="546" y="3"/>
                  </a:cubicBezTo>
                  <a:cubicBezTo>
                    <a:pt x="545" y="2"/>
                    <a:pt x="544" y="1"/>
                    <a:pt x="544" y="0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7" y="398"/>
                    <a:pt x="18" y="399"/>
                    <a:pt x="19" y="400"/>
                  </a:cubicBezTo>
                  <a:cubicBezTo>
                    <a:pt x="40" y="428"/>
                    <a:pt x="35" y="468"/>
                    <a:pt x="6" y="490"/>
                  </a:cubicBezTo>
                  <a:cubicBezTo>
                    <a:pt x="4" y="491"/>
                    <a:pt x="2" y="493"/>
                    <a:pt x="0" y="494"/>
                  </a:cubicBezTo>
                  <a:cubicBezTo>
                    <a:pt x="184" y="739"/>
                    <a:pt x="184" y="739"/>
                    <a:pt x="184" y="739"/>
                  </a:cubicBezTo>
                  <a:cubicBezTo>
                    <a:pt x="186" y="737"/>
                    <a:pt x="188" y="735"/>
                    <a:pt x="190" y="733"/>
                  </a:cubicBezTo>
                  <a:cubicBezTo>
                    <a:pt x="218" y="712"/>
                    <a:pt x="258" y="718"/>
                    <a:pt x="280" y="746"/>
                  </a:cubicBezTo>
                  <a:cubicBezTo>
                    <a:pt x="280" y="746"/>
                    <a:pt x="280" y="746"/>
                    <a:pt x="280" y="746"/>
                  </a:cubicBezTo>
                  <a:cubicBezTo>
                    <a:pt x="281" y="748"/>
                    <a:pt x="283" y="751"/>
                    <a:pt x="284" y="753"/>
                  </a:cubicBezTo>
                  <a:cubicBezTo>
                    <a:pt x="812" y="356"/>
                    <a:pt x="812" y="356"/>
                    <a:pt x="812" y="356"/>
                  </a:cubicBezTo>
                  <a:cubicBezTo>
                    <a:pt x="810" y="354"/>
                    <a:pt x="808" y="352"/>
                    <a:pt x="806" y="350"/>
                  </a:cubicBezTo>
                  <a:close/>
                  <a:moveTo>
                    <a:pt x="330" y="440"/>
                  </a:moveTo>
                  <a:cubicBezTo>
                    <a:pt x="295" y="393"/>
                    <a:pt x="304" y="327"/>
                    <a:pt x="351" y="292"/>
                  </a:cubicBezTo>
                  <a:cubicBezTo>
                    <a:pt x="397" y="257"/>
                    <a:pt x="463" y="266"/>
                    <a:pt x="498" y="313"/>
                  </a:cubicBezTo>
                  <a:cubicBezTo>
                    <a:pt x="533" y="359"/>
                    <a:pt x="524" y="426"/>
                    <a:pt x="477" y="461"/>
                  </a:cubicBezTo>
                  <a:cubicBezTo>
                    <a:pt x="477" y="461"/>
                    <a:pt x="477" y="461"/>
                    <a:pt x="477" y="461"/>
                  </a:cubicBezTo>
                  <a:cubicBezTo>
                    <a:pt x="431" y="496"/>
                    <a:pt x="365" y="486"/>
                    <a:pt x="330" y="4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6631403" y="3136850"/>
              <a:ext cx="881774" cy="804458"/>
            </a:xfrm>
            <a:custGeom>
              <a:avLst/>
              <a:gdLst/>
              <a:ahLst/>
              <a:cxnLst/>
              <a:rect l="l" t="t" r="r" b="b"/>
              <a:pathLst>
                <a:path w="832" h="759" extrusionOk="0">
                  <a:moveTo>
                    <a:pt x="286" y="759"/>
                  </a:moveTo>
                  <a:cubicBezTo>
                    <a:pt x="285" y="757"/>
                    <a:pt x="285" y="757"/>
                    <a:pt x="285" y="757"/>
                  </a:cubicBezTo>
                  <a:cubicBezTo>
                    <a:pt x="284" y="755"/>
                    <a:pt x="283" y="752"/>
                    <a:pt x="281" y="750"/>
                  </a:cubicBezTo>
                  <a:cubicBezTo>
                    <a:pt x="281" y="750"/>
                    <a:pt x="281" y="750"/>
                    <a:pt x="281" y="750"/>
                  </a:cubicBezTo>
                  <a:cubicBezTo>
                    <a:pt x="271" y="737"/>
                    <a:pt x="256" y="728"/>
                    <a:pt x="240" y="726"/>
                  </a:cubicBezTo>
                  <a:cubicBezTo>
                    <a:pt x="224" y="724"/>
                    <a:pt x="207" y="728"/>
                    <a:pt x="194" y="738"/>
                  </a:cubicBezTo>
                  <a:cubicBezTo>
                    <a:pt x="192" y="740"/>
                    <a:pt x="190" y="741"/>
                    <a:pt x="188" y="743"/>
                  </a:cubicBezTo>
                  <a:cubicBezTo>
                    <a:pt x="186" y="745"/>
                    <a:pt x="186" y="745"/>
                    <a:pt x="186" y="745"/>
                  </a:cubicBezTo>
                  <a:cubicBezTo>
                    <a:pt x="0" y="496"/>
                    <a:pt x="0" y="496"/>
                    <a:pt x="0" y="496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4" y="494"/>
                    <a:pt x="6" y="493"/>
                    <a:pt x="8" y="491"/>
                  </a:cubicBezTo>
                  <a:cubicBezTo>
                    <a:pt x="36" y="470"/>
                    <a:pt x="41" y="431"/>
                    <a:pt x="20" y="404"/>
                  </a:cubicBezTo>
                  <a:cubicBezTo>
                    <a:pt x="20" y="403"/>
                    <a:pt x="19" y="402"/>
                    <a:pt x="18" y="401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50" y="4"/>
                    <a:pt x="550" y="5"/>
                    <a:pt x="550" y="5"/>
                  </a:cubicBezTo>
                  <a:cubicBezTo>
                    <a:pt x="571" y="33"/>
                    <a:pt x="610" y="38"/>
                    <a:pt x="638" y="18"/>
                  </a:cubicBezTo>
                  <a:cubicBezTo>
                    <a:pt x="640" y="16"/>
                    <a:pt x="642" y="14"/>
                    <a:pt x="644" y="13"/>
                  </a:cubicBezTo>
                  <a:cubicBezTo>
                    <a:pt x="645" y="11"/>
                    <a:pt x="645" y="11"/>
                    <a:pt x="645" y="11"/>
                  </a:cubicBezTo>
                  <a:cubicBezTo>
                    <a:pt x="647" y="13"/>
                    <a:pt x="647" y="13"/>
                    <a:pt x="647" y="13"/>
                  </a:cubicBezTo>
                  <a:cubicBezTo>
                    <a:pt x="832" y="259"/>
                    <a:pt x="832" y="259"/>
                    <a:pt x="832" y="259"/>
                  </a:cubicBezTo>
                  <a:cubicBezTo>
                    <a:pt x="830" y="260"/>
                    <a:pt x="830" y="260"/>
                    <a:pt x="830" y="260"/>
                  </a:cubicBezTo>
                  <a:cubicBezTo>
                    <a:pt x="828" y="261"/>
                    <a:pt x="825" y="263"/>
                    <a:pt x="823" y="264"/>
                  </a:cubicBezTo>
                  <a:cubicBezTo>
                    <a:pt x="796" y="285"/>
                    <a:pt x="790" y="324"/>
                    <a:pt x="811" y="352"/>
                  </a:cubicBezTo>
                  <a:cubicBezTo>
                    <a:pt x="813" y="354"/>
                    <a:pt x="814" y="356"/>
                    <a:pt x="816" y="358"/>
                  </a:cubicBezTo>
                  <a:cubicBezTo>
                    <a:pt x="818" y="359"/>
                    <a:pt x="818" y="359"/>
                    <a:pt x="818" y="359"/>
                  </a:cubicBezTo>
                  <a:cubicBezTo>
                    <a:pt x="816" y="361"/>
                    <a:pt x="816" y="361"/>
                    <a:pt x="816" y="361"/>
                  </a:cubicBezTo>
                  <a:lnTo>
                    <a:pt x="286" y="759"/>
                  </a:lnTo>
                  <a:close/>
                  <a:moveTo>
                    <a:pt x="285" y="748"/>
                  </a:moveTo>
                  <a:cubicBezTo>
                    <a:pt x="286" y="750"/>
                    <a:pt x="287" y="751"/>
                    <a:pt x="288" y="753"/>
                  </a:cubicBezTo>
                  <a:cubicBezTo>
                    <a:pt x="812" y="359"/>
                    <a:pt x="812" y="359"/>
                    <a:pt x="812" y="359"/>
                  </a:cubicBezTo>
                  <a:cubicBezTo>
                    <a:pt x="810" y="357"/>
                    <a:pt x="809" y="356"/>
                    <a:pt x="808" y="354"/>
                  </a:cubicBezTo>
                  <a:cubicBezTo>
                    <a:pt x="808" y="354"/>
                    <a:pt x="808" y="354"/>
                    <a:pt x="808" y="354"/>
                  </a:cubicBezTo>
                  <a:cubicBezTo>
                    <a:pt x="786" y="325"/>
                    <a:pt x="792" y="283"/>
                    <a:pt x="821" y="261"/>
                  </a:cubicBezTo>
                  <a:cubicBezTo>
                    <a:pt x="823" y="260"/>
                    <a:pt x="824" y="259"/>
                    <a:pt x="826" y="258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3" y="18"/>
                    <a:pt x="642" y="20"/>
                    <a:pt x="640" y="21"/>
                  </a:cubicBezTo>
                  <a:cubicBezTo>
                    <a:pt x="611" y="43"/>
                    <a:pt x="569" y="37"/>
                    <a:pt x="547" y="8"/>
                  </a:cubicBezTo>
                  <a:cubicBezTo>
                    <a:pt x="547" y="7"/>
                    <a:pt x="547" y="7"/>
                    <a:pt x="546" y="6"/>
                  </a:cubicBezTo>
                  <a:cubicBezTo>
                    <a:pt x="22" y="400"/>
                    <a:pt x="22" y="400"/>
                    <a:pt x="22" y="400"/>
                  </a:cubicBezTo>
                  <a:cubicBezTo>
                    <a:pt x="23" y="400"/>
                    <a:pt x="23" y="401"/>
                    <a:pt x="24" y="401"/>
                  </a:cubicBezTo>
                  <a:cubicBezTo>
                    <a:pt x="46" y="431"/>
                    <a:pt x="40" y="472"/>
                    <a:pt x="10" y="494"/>
                  </a:cubicBezTo>
                  <a:cubicBezTo>
                    <a:pt x="9" y="495"/>
                    <a:pt x="7" y="497"/>
                    <a:pt x="6" y="498"/>
                  </a:cubicBezTo>
                  <a:cubicBezTo>
                    <a:pt x="187" y="739"/>
                    <a:pt x="187" y="739"/>
                    <a:pt x="187" y="739"/>
                  </a:cubicBezTo>
                  <a:cubicBezTo>
                    <a:pt x="188" y="737"/>
                    <a:pt x="190" y="736"/>
                    <a:pt x="191" y="735"/>
                  </a:cubicBezTo>
                  <a:cubicBezTo>
                    <a:pt x="206" y="724"/>
                    <a:pt x="223" y="720"/>
                    <a:pt x="241" y="722"/>
                  </a:cubicBezTo>
                  <a:cubicBezTo>
                    <a:pt x="258" y="725"/>
                    <a:pt x="274" y="734"/>
                    <a:pt x="284" y="748"/>
                  </a:cubicBezTo>
                  <a:lnTo>
                    <a:pt x="285" y="748"/>
                  </a:lnTo>
                  <a:close/>
                  <a:moveTo>
                    <a:pt x="417" y="487"/>
                  </a:moveTo>
                  <a:cubicBezTo>
                    <a:pt x="412" y="487"/>
                    <a:pt x="407" y="486"/>
                    <a:pt x="402" y="486"/>
                  </a:cubicBezTo>
                  <a:cubicBezTo>
                    <a:pt x="374" y="482"/>
                    <a:pt x="348" y="467"/>
                    <a:pt x="331" y="444"/>
                  </a:cubicBezTo>
                  <a:cubicBezTo>
                    <a:pt x="331" y="444"/>
                    <a:pt x="331" y="444"/>
                    <a:pt x="331" y="444"/>
                  </a:cubicBezTo>
                  <a:cubicBezTo>
                    <a:pt x="314" y="421"/>
                    <a:pt x="307" y="393"/>
                    <a:pt x="311" y="364"/>
                  </a:cubicBezTo>
                  <a:cubicBezTo>
                    <a:pt x="315" y="336"/>
                    <a:pt x="329" y="311"/>
                    <a:pt x="352" y="293"/>
                  </a:cubicBezTo>
                  <a:cubicBezTo>
                    <a:pt x="375" y="276"/>
                    <a:pt x="404" y="269"/>
                    <a:pt x="432" y="273"/>
                  </a:cubicBezTo>
                  <a:cubicBezTo>
                    <a:pt x="460" y="277"/>
                    <a:pt x="486" y="292"/>
                    <a:pt x="503" y="315"/>
                  </a:cubicBezTo>
                  <a:cubicBezTo>
                    <a:pt x="520" y="338"/>
                    <a:pt x="527" y="366"/>
                    <a:pt x="523" y="394"/>
                  </a:cubicBezTo>
                  <a:cubicBezTo>
                    <a:pt x="519" y="423"/>
                    <a:pt x="504" y="448"/>
                    <a:pt x="482" y="465"/>
                  </a:cubicBezTo>
                  <a:cubicBezTo>
                    <a:pt x="463" y="479"/>
                    <a:pt x="440" y="487"/>
                    <a:pt x="417" y="487"/>
                  </a:cubicBezTo>
                  <a:close/>
                  <a:moveTo>
                    <a:pt x="334" y="441"/>
                  </a:moveTo>
                  <a:cubicBezTo>
                    <a:pt x="334" y="442"/>
                    <a:pt x="334" y="442"/>
                    <a:pt x="334" y="442"/>
                  </a:cubicBezTo>
                  <a:cubicBezTo>
                    <a:pt x="351" y="464"/>
                    <a:pt x="375" y="478"/>
                    <a:pt x="402" y="482"/>
                  </a:cubicBezTo>
                  <a:cubicBezTo>
                    <a:pt x="430" y="486"/>
                    <a:pt x="457" y="479"/>
                    <a:pt x="479" y="462"/>
                  </a:cubicBezTo>
                  <a:cubicBezTo>
                    <a:pt x="501" y="445"/>
                    <a:pt x="515" y="421"/>
                    <a:pt x="519" y="394"/>
                  </a:cubicBezTo>
                  <a:cubicBezTo>
                    <a:pt x="523" y="366"/>
                    <a:pt x="516" y="339"/>
                    <a:pt x="500" y="317"/>
                  </a:cubicBezTo>
                  <a:cubicBezTo>
                    <a:pt x="465" y="272"/>
                    <a:pt x="400" y="262"/>
                    <a:pt x="355" y="297"/>
                  </a:cubicBezTo>
                  <a:cubicBezTo>
                    <a:pt x="333" y="313"/>
                    <a:pt x="318" y="337"/>
                    <a:pt x="315" y="365"/>
                  </a:cubicBezTo>
                  <a:cubicBezTo>
                    <a:pt x="311" y="392"/>
                    <a:pt x="318" y="419"/>
                    <a:pt x="334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45"/>
            <p:cNvSpPr/>
            <p:nvPr/>
          </p:nvSpPr>
          <p:spPr>
            <a:xfrm>
              <a:off x="6607012" y="3657355"/>
              <a:ext cx="604264" cy="60426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2" y="102"/>
                  </a:moveTo>
                  <a:cubicBezTo>
                    <a:pt x="203" y="0"/>
                    <a:pt x="367" y="0"/>
                    <a:pt x="469" y="102"/>
                  </a:cubicBezTo>
                  <a:cubicBezTo>
                    <a:pt x="570" y="203"/>
                    <a:pt x="570" y="367"/>
                    <a:pt x="469" y="469"/>
                  </a:cubicBezTo>
                  <a:cubicBezTo>
                    <a:pt x="367" y="570"/>
                    <a:pt x="203" y="570"/>
                    <a:pt x="102" y="469"/>
                  </a:cubicBezTo>
                  <a:cubicBezTo>
                    <a:pt x="0" y="367"/>
                    <a:pt x="0" y="203"/>
                    <a:pt x="10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7" name="Google Shape;3077;p45"/>
            <p:cNvSpPr/>
            <p:nvPr/>
          </p:nvSpPr>
          <p:spPr>
            <a:xfrm>
              <a:off x="6588143" y="3649071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6612535" y="3646770"/>
              <a:ext cx="554101" cy="603344"/>
            </a:xfrm>
            <a:custGeom>
              <a:avLst/>
              <a:gdLst/>
              <a:ahLst/>
              <a:cxnLst/>
              <a:rect l="l" t="t" r="r" b="b"/>
              <a:pathLst>
                <a:path w="523" h="569" extrusionOk="0">
                  <a:moveTo>
                    <a:pt x="261" y="548"/>
                  </a:moveTo>
                  <a:cubicBezTo>
                    <a:pt x="194" y="548"/>
                    <a:pt x="127" y="522"/>
                    <a:pt x="76" y="471"/>
                  </a:cubicBezTo>
                  <a:cubicBezTo>
                    <a:pt x="27" y="422"/>
                    <a:pt x="0" y="356"/>
                    <a:pt x="0" y="287"/>
                  </a:cubicBezTo>
                  <a:cubicBezTo>
                    <a:pt x="0" y="217"/>
                    <a:pt x="27" y="151"/>
                    <a:pt x="76" y="102"/>
                  </a:cubicBezTo>
                  <a:cubicBezTo>
                    <a:pt x="178" y="0"/>
                    <a:pt x="344" y="0"/>
                    <a:pt x="446" y="102"/>
                  </a:cubicBezTo>
                  <a:cubicBezTo>
                    <a:pt x="496" y="151"/>
                    <a:pt x="523" y="217"/>
                    <a:pt x="523" y="287"/>
                  </a:cubicBezTo>
                  <a:cubicBezTo>
                    <a:pt x="523" y="356"/>
                    <a:pt x="496" y="422"/>
                    <a:pt x="446" y="471"/>
                  </a:cubicBezTo>
                  <a:cubicBezTo>
                    <a:pt x="395" y="522"/>
                    <a:pt x="328" y="548"/>
                    <a:pt x="261" y="548"/>
                  </a:cubicBezTo>
                  <a:close/>
                  <a:moveTo>
                    <a:pt x="79" y="104"/>
                  </a:moveTo>
                  <a:cubicBezTo>
                    <a:pt x="31" y="153"/>
                    <a:pt x="4" y="218"/>
                    <a:pt x="4" y="287"/>
                  </a:cubicBezTo>
                  <a:cubicBezTo>
                    <a:pt x="4" y="355"/>
                    <a:pt x="31" y="420"/>
                    <a:pt x="79" y="469"/>
                  </a:cubicBezTo>
                  <a:cubicBezTo>
                    <a:pt x="180" y="569"/>
                    <a:pt x="343" y="569"/>
                    <a:pt x="443" y="469"/>
                  </a:cubicBezTo>
                  <a:cubicBezTo>
                    <a:pt x="492" y="420"/>
                    <a:pt x="519" y="355"/>
                    <a:pt x="519" y="287"/>
                  </a:cubicBezTo>
                  <a:cubicBezTo>
                    <a:pt x="519" y="218"/>
                    <a:pt x="492" y="153"/>
                    <a:pt x="443" y="104"/>
                  </a:cubicBezTo>
                  <a:cubicBezTo>
                    <a:pt x="343" y="4"/>
                    <a:pt x="180" y="4"/>
                    <a:pt x="79" y="1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6633705" y="3694633"/>
              <a:ext cx="511760" cy="511760"/>
            </a:xfrm>
            <a:custGeom>
              <a:avLst/>
              <a:gdLst/>
              <a:ahLst/>
              <a:cxnLst/>
              <a:rect l="l" t="t" r="r" b="b"/>
              <a:pathLst>
                <a:path w="483" h="483" extrusionOk="0">
                  <a:moveTo>
                    <a:pt x="31" y="185"/>
                  </a:moveTo>
                  <a:cubicBezTo>
                    <a:pt x="62" y="69"/>
                    <a:pt x="181" y="0"/>
                    <a:pt x="298" y="31"/>
                  </a:cubicBezTo>
                  <a:cubicBezTo>
                    <a:pt x="414" y="62"/>
                    <a:pt x="483" y="181"/>
                    <a:pt x="452" y="298"/>
                  </a:cubicBezTo>
                  <a:cubicBezTo>
                    <a:pt x="421" y="414"/>
                    <a:pt x="301" y="483"/>
                    <a:pt x="185" y="452"/>
                  </a:cubicBezTo>
                  <a:cubicBezTo>
                    <a:pt x="69" y="421"/>
                    <a:pt x="0" y="302"/>
                    <a:pt x="31" y="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45"/>
            <p:cNvSpPr/>
            <p:nvPr/>
          </p:nvSpPr>
          <p:spPr>
            <a:xfrm>
              <a:off x="6648432" y="3709359"/>
              <a:ext cx="482306" cy="478165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8" y="447"/>
                  </a:moveTo>
                  <a:cubicBezTo>
                    <a:pt x="209" y="447"/>
                    <a:pt x="189" y="445"/>
                    <a:pt x="171" y="440"/>
                  </a:cubicBezTo>
                  <a:cubicBezTo>
                    <a:pt x="114" y="425"/>
                    <a:pt x="66" y="388"/>
                    <a:pt x="37" y="338"/>
                  </a:cubicBezTo>
                  <a:cubicBezTo>
                    <a:pt x="8" y="287"/>
                    <a:pt x="0" y="227"/>
                    <a:pt x="15" y="171"/>
                  </a:cubicBezTo>
                  <a:cubicBezTo>
                    <a:pt x="30" y="114"/>
                    <a:pt x="66" y="67"/>
                    <a:pt x="117" y="37"/>
                  </a:cubicBezTo>
                  <a:cubicBezTo>
                    <a:pt x="168" y="8"/>
                    <a:pt x="227" y="0"/>
                    <a:pt x="284" y="15"/>
                  </a:cubicBezTo>
                  <a:cubicBezTo>
                    <a:pt x="341" y="30"/>
                    <a:pt x="388" y="67"/>
                    <a:pt x="418" y="117"/>
                  </a:cubicBezTo>
                  <a:cubicBezTo>
                    <a:pt x="447" y="168"/>
                    <a:pt x="455" y="228"/>
                    <a:pt x="440" y="284"/>
                  </a:cubicBezTo>
                  <a:cubicBezTo>
                    <a:pt x="425" y="341"/>
                    <a:pt x="388" y="388"/>
                    <a:pt x="337" y="418"/>
                  </a:cubicBezTo>
                  <a:cubicBezTo>
                    <a:pt x="303" y="437"/>
                    <a:pt x="266" y="447"/>
                    <a:pt x="228" y="447"/>
                  </a:cubicBezTo>
                  <a:close/>
                  <a:moveTo>
                    <a:pt x="227" y="12"/>
                  </a:moveTo>
                  <a:cubicBezTo>
                    <a:pt x="132" y="12"/>
                    <a:pt x="44" y="75"/>
                    <a:pt x="19" y="172"/>
                  </a:cubicBezTo>
                  <a:cubicBezTo>
                    <a:pt x="4" y="227"/>
                    <a:pt x="12" y="286"/>
                    <a:pt x="40" y="336"/>
                  </a:cubicBezTo>
                  <a:cubicBezTo>
                    <a:pt x="69" y="386"/>
                    <a:pt x="116" y="421"/>
                    <a:pt x="172" y="436"/>
                  </a:cubicBezTo>
                  <a:cubicBezTo>
                    <a:pt x="227" y="451"/>
                    <a:pt x="285" y="443"/>
                    <a:pt x="335" y="414"/>
                  </a:cubicBezTo>
                  <a:cubicBezTo>
                    <a:pt x="385" y="386"/>
                    <a:pt x="421" y="339"/>
                    <a:pt x="436" y="283"/>
                  </a:cubicBezTo>
                  <a:cubicBezTo>
                    <a:pt x="451" y="228"/>
                    <a:pt x="443" y="169"/>
                    <a:pt x="414" y="119"/>
                  </a:cubicBezTo>
                  <a:cubicBezTo>
                    <a:pt x="385" y="69"/>
                    <a:pt x="339" y="34"/>
                    <a:pt x="283" y="19"/>
                  </a:cubicBezTo>
                  <a:cubicBezTo>
                    <a:pt x="264" y="14"/>
                    <a:pt x="246" y="12"/>
                    <a:pt x="2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1" name="Google Shape;3081;p45"/>
            <p:cNvSpPr/>
            <p:nvPr/>
          </p:nvSpPr>
          <p:spPr>
            <a:xfrm>
              <a:off x="6786036" y="3761364"/>
              <a:ext cx="208018" cy="404070"/>
            </a:xfrm>
            <a:custGeom>
              <a:avLst/>
              <a:gdLst/>
              <a:ahLst/>
              <a:cxnLst/>
              <a:rect l="l" t="t" r="r" b="b"/>
              <a:pathLst>
                <a:path w="196" h="381" extrusionOk="0">
                  <a:moveTo>
                    <a:pt x="54" y="377"/>
                  </a:moveTo>
                  <a:cubicBezTo>
                    <a:pt x="62" y="342"/>
                    <a:pt x="62" y="342"/>
                    <a:pt x="62" y="342"/>
                  </a:cubicBezTo>
                  <a:cubicBezTo>
                    <a:pt x="37" y="336"/>
                    <a:pt x="19" y="323"/>
                    <a:pt x="10" y="305"/>
                  </a:cubicBezTo>
                  <a:cubicBezTo>
                    <a:pt x="1" y="286"/>
                    <a:pt x="0" y="262"/>
                    <a:pt x="6" y="231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58" y="245"/>
                    <a:pt x="57" y="256"/>
                    <a:pt x="57" y="266"/>
                  </a:cubicBezTo>
                  <a:cubicBezTo>
                    <a:pt x="57" y="274"/>
                    <a:pt x="59" y="281"/>
                    <a:pt x="62" y="287"/>
                  </a:cubicBezTo>
                  <a:cubicBezTo>
                    <a:pt x="66" y="292"/>
                    <a:pt x="71" y="296"/>
                    <a:pt x="77" y="297"/>
                  </a:cubicBezTo>
                  <a:cubicBezTo>
                    <a:pt x="85" y="299"/>
                    <a:pt x="91" y="298"/>
                    <a:pt x="95" y="293"/>
                  </a:cubicBezTo>
                  <a:cubicBezTo>
                    <a:pt x="99" y="289"/>
                    <a:pt x="102" y="283"/>
                    <a:pt x="103" y="277"/>
                  </a:cubicBezTo>
                  <a:cubicBezTo>
                    <a:pt x="106" y="266"/>
                    <a:pt x="105" y="254"/>
                    <a:pt x="102" y="244"/>
                  </a:cubicBezTo>
                  <a:cubicBezTo>
                    <a:pt x="97" y="232"/>
                    <a:pt x="91" y="222"/>
                    <a:pt x="84" y="212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3" y="170"/>
                    <a:pt x="48" y="161"/>
                    <a:pt x="44" y="153"/>
                  </a:cubicBezTo>
                  <a:cubicBezTo>
                    <a:pt x="40" y="144"/>
                    <a:pt x="37" y="135"/>
                    <a:pt x="36" y="126"/>
                  </a:cubicBezTo>
                  <a:cubicBezTo>
                    <a:pt x="34" y="115"/>
                    <a:pt x="35" y="104"/>
                    <a:pt x="38" y="93"/>
                  </a:cubicBezTo>
                  <a:cubicBezTo>
                    <a:pt x="43" y="70"/>
                    <a:pt x="54" y="53"/>
                    <a:pt x="70" y="43"/>
                  </a:cubicBezTo>
                  <a:cubicBezTo>
                    <a:pt x="87" y="33"/>
                    <a:pt x="106" y="30"/>
                    <a:pt x="129" y="3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8" y="40"/>
                    <a:pt x="169" y="46"/>
                    <a:pt x="177" y="54"/>
                  </a:cubicBezTo>
                  <a:cubicBezTo>
                    <a:pt x="184" y="61"/>
                    <a:pt x="190" y="70"/>
                    <a:pt x="192" y="79"/>
                  </a:cubicBezTo>
                  <a:cubicBezTo>
                    <a:pt x="195" y="88"/>
                    <a:pt x="196" y="98"/>
                    <a:pt x="196" y="107"/>
                  </a:cubicBezTo>
                  <a:cubicBezTo>
                    <a:pt x="196" y="117"/>
                    <a:pt x="195" y="127"/>
                    <a:pt x="193" y="136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40" y="123"/>
                    <a:pt x="141" y="115"/>
                    <a:pt x="142" y="107"/>
                  </a:cubicBezTo>
                  <a:cubicBezTo>
                    <a:pt x="142" y="101"/>
                    <a:pt x="141" y="94"/>
                    <a:pt x="139" y="89"/>
                  </a:cubicBezTo>
                  <a:cubicBezTo>
                    <a:pt x="136" y="84"/>
                    <a:pt x="131" y="80"/>
                    <a:pt x="125" y="80"/>
                  </a:cubicBezTo>
                  <a:cubicBezTo>
                    <a:pt x="119" y="78"/>
                    <a:pt x="112" y="80"/>
                    <a:pt x="108" y="84"/>
                  </a:cubicBezTo>
                  <a:cubicBezTo>
                    <a:pt x="103" y="88"/>
                    <a:pt x="99" y="94"/>
                    <a:pt x="98" y="100"/>
                  </a:cubicBezTo>
                  <a:cubicBezTo>
                    <a:pt x="95" y="110"/>
                    <a:pt x="96" y="120"/>
                    <a:pt x="100" y="130"/>
                  </a:cubicBezTo>
                  <a:cubicBezTo>
                    <a:pt x="104" y="138"/>
                    <a:pt x="109" y="146"/>
                    <a:pt x="114" y="154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45" y="197"/>
                    <a:pt x="151" y="207"/>
                    <a:pt x="156" y="217"/>
                  </a:cubicBezTo>
                  <a:cubicBezTo>
                    <a:pt x="161" y="228"/>
                    <a:pt x="164" y="239"/>
                    <a:pt x="166" y="250"/>
                  </a:cubicBezTo>
                  <a:cubicBezTo>
                    <a:pt x="167" y="263"/>
                    <a:pt x="167" y="275"/>
                    <a:pt x="164" y="288"/>
                  </a:cubicBezTo>
                  <a:cubicBezTo>
                    <a:pt x="161" y="300"/>
                    <a:pt x="155" y="312"/>
                    <a:pt x="147" y="322"/>
                  </a:cubicBezTo>
                  <a:cubicBezTo>
                    <a:pt x="140" y="331"/>
                    <a:pt x="130" y="338"/>
                    <a:pt x="118" y="343"/>
                  </a:cubicBezTo>
                  <a:cubicBezTo>
                    <a:pt x="106" y="347"/>
                    <a:pt x="93" y="348"/>
                    <a:pt x="80" y="346"/>
                  </a:cubicBezTo>
                  <a:cubicBezTo>
                    <a:pt x="72" y="381"/>
                    <a:pt x="72" y="381"/>
                    <a:pt x="72" y="381"/>
                  </a:cubicBezTo>
                  <a:lnTo>
                    <a:pt x="54" y="3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6784195" y="3759063"/>
              <a:ext cx="211699" cy="409592"/>
            </a:xfrm>
            <a:custGeom>
              <a:avLst/>
              <a:gdLst/>
              <a:ahLst/>
              <a:cxnLst/>
              <a:rect l="l" t="t" r="r" b="b"/>
              <a:pathLst>
                <a:path w="200" h="386" extrusionOk="0">
                  <a:moveTo>
                    <a:pt x="75" y="386"/>
                  </a:moveTo>
                  <a:cubicBezTo>
                    <a:pt x="54" y="380"/>
                    <a:pt x="54" y="380"/>
                    <a:pt x="54" y="380"/>
                  </a:cubicBezTo>
                  <a:cubicBezTo>
                    <a:pt x="62" y="346"/>
                    <a:pt x="62" y="346"/>
                    <a:pt x="62" y="346"/>
                  </a:cubicBezTo>
                  <a:cubicBezTo>
                    <a:pt x="37" y="339"/>
                    <a:pt x="20" y="326"/>
                    <a:pt x="11" y="308"/>
                  </a:cubicBezTo>
                  <a:cubicBezTo>
                    <a:pt x="1" y="289"/>
                    <a:pt x="0" y="264"/>
                    <a:pt x="6" y="233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2" y="247"/>
                    <a:pt x="61" y="258"/>
                    <a:pt x="61" y="268"/>
                  </a:cubicBezTo>
                  <a:cubicBezTo>
                    <a:pt x="61" y="275"/>
                    <a:pt x="63" y="282"/>
                    <a:pt x="66" y="288"/>
                  </a:cubicBezTo>
                  <a:cubicBezTo>
                    <a:pt x="69" y="293"/>
                    <a:pt x="74" y="296"/>
                    <a:pt x="80" y="297"/>
                  </a:cubicBezTo>
                  <a:cubicBezTo>
                    <a:pt x="87" y="299"/>
                    <a:pt x="92" y="298"/>
                    <a:pt x="95" y="294"/>
                  </a:cubicBezTo>
                  <a:cubicBezTo>
                    <a:pt x="99" y="290"/>
                    <a:pt x="102" y="285"/>
                    <a:pt x="103" y="279"/>
                  </a:cubicBezTo>
                  <a:cubicBezTo>
                    <a:pt x="106" y="268"/>
                    <a:pt x="105" y="257"/>
                    <a:pt x="102" y="246"/>
                  </a:cubicBezTo>
                  <a:cubicBezTo>
                    <a:pt x="97" y="235"/>
                    <a:pt x="91" y="225"/>
                    <a:pt x="84" y="215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3" y="173"/>
                    <a:pt x="48" y="164"/>
                    <a:pt x="44" y="156"/>
                  </a:cubicBezTo>
                  <a:cubicBezTo>
                    <a:pt x="40" y="147"/>
                    <a:pt x="37" y="138"/>
                    <a:pt x="36" y="128"/>
                  </a:cubicBezTo>
                  <a:cubicBezTo>
                    <a:pt x="34" y="117"/>
                    <a:pt x="35" y="106"/>
                    <a:pt x="38" y="95"/>
                  </a:cubicBezTo>
                  <a:cubicBezTo>
                    <a:pt x="43" y="71"/>
                    <a:pt x="55" y="54"/>
                    <a:pt x="71" y="44"/>
                  </a:cubicBezTo>
                  <a:cubicBezTo>
                    <a:pt x="88" y="34"/>
                    <a:pt x="107" y="30"/>
                    <a:pt x="129" y="33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62" y="41"/>
                    <a:pt x="172" y="47"/>
                    <a:pt x="181" y="55"/>
                  </a:cubicBezTo>
                  <a:cubicBezTo>
                    <a:pt x="188" y="62"/>
                    <a:pt x="193" y="71"/>
                    <a:pt x="196" y="80"/>
                  </a:cubicBezTo>
                  <a:cubicBezTo>
                    <a:pt x="199" y="90"/>
                    <a:pt x="200" y="100"/>
                    <a:pt x="200" y="110"/>
                  </a:cubicBezTo>
                  <a:cubicBezTo>
                    <a:pt x="200" y="119"/>
                    <a:pt x="199" y="129"/>
                    <a:pt x="197" y="138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3"/>
                    <a:pt x="138" y="133"/>
                    <a:pt x="138" y="133"/>
                  </a:cubicBezTo>
                  <a:cubicBezTo>
                    <a:pt x="140" y="125"/>
                    <a:pt x="141" y="117"/>
                    <a:pt x="142" y="109"/>
                  </a:cubicBezTo>
                  <a:cubicBezTo>
                    <a:pt x="142" y="103"/>
                    <a:pt x="141" y="97"/>
                    <a:pt x="139" y="91"/>
                  </a:cubicBezTo>
                  <a:cubicBezTo>
                    <a:pt x="137" y="87"/>
                    <a:pt x="132" y="84"/>
                    <a:pt x="127" y="84"/>
                  </a:cubicBezTo>
                  <a:cubicBezTo>
                    <a:pt x="121" y="82"/>
                    <a:pt x="115" y="84"/>
                    <a:pt x="111" y="88"/>
                  </a:cubicBezTo>
                  <a:cubicBezTo>
                    <a:pt x="106" y="92"/>
                    <a:pt x="103" y="97"/>
                    <a:pt x="102" y="103"/>
                  </a:cubicBezTo>
                  <a:cubicBezTo>
                    <a:pt x="99" y="112"/>
                    <a:pt x="100" y="122"/>
                    <a:pt x="104" y="131"/>
                  </a:cubicBezTo>
                  <a:cubicBezTo>
                    <a:pt x="108" y="139"/>
                    <a:pt x="112" y="147"/>
                    <a:pt x="117" y="155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9" y="198"/>
                    <a:pt x="154" y="208"/>
                    <a:pt x="159" y="218"/>
                  </a:cubicBezTo>
                  <a:cubicBezTo>
                    <a:pt x="164" y="229"/>
                    <a:pt x="168" y="240"/>
                    <a:pt x="170" y="252"/>
                  </a:cubicBezTo>
                  <a:cubicBezTo>
                    <a:pt x="171" y="265"/>
                    <a:pt x="171" y="278"/>
                    <a:pt x="168" y="290"/>
                  </a:cubicBezTo>
                  <a:cubicBezTo>
                    <a:pt x="165" y="303"/>
                    <a:pt x="159" y="315"/>
                    <a:pt x="151" y="325"/>
                  </a:cubicBezTo>
                  <a:cubicBezTo>
                    <a:pt x="143" y="335"/>
                    <a:pt x="133" y="342"/>
                    <a:pt x="121" y="346"/>
                  </a:cubicBezTo>
                  <a:cubicBezTo>
                    <a:pt x="109" y="351"/>
                    <a:pt x="96" y="352"/>
                    <a:pt x="83" y="351"/>
                  </a:cubicBezTo>
                  <a:lnTo>
                    <a:pt x="75" y="386"/>
                  </a:lnTo>
                  <a:close/>
                  <a:moveTo>
                    <a:pt x="58" y="378"/>
                  </a:moveTo>
                  <a:cubicBezTo>
                    <a:pt x="72" y="381"/>
                    <a:pt x="72" y="381"/>
                    <a:pt x="72" y="381"/>
                  </a:cubicBezTo>
                  <a:cubicBezTo>
                    <a:pt x="80" y="346"/>
                    <a:pt x="80" y="346"/>
                    <a:pt x="80" y="346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95" y="348"/>
                    <a:pt x="108" y="347"/>
                    <a:pt x="119" y="343"/>
                  </a:cubicBezTo>
                  <a:cubicBezTo>
                    <a:pt x="131" y="339"/>
                    <a:pt x="140" y="332"/>
                    <a:pt x="148" y="322"/>
                  </a:cubicBezTo>
                  <a:cubicBezTo>
                    <a:pt x="155" y="313"/>
                    <a:pt x="161" y="301"/>
                    <a:pt x="164" y="289"/>
                  </a:cubicBezTo>
                  <a:cubicBezTo>
                    <a:pt x="167" y="277"/>
                    <a:pt x="167" y="265"/>
                    <a:pt x="166" y="252"/>
                  </a:cubicBezTo>
                  <a:cubicBezTo>
                    <a:pt x="164" y="241"/>
                    <a:pt x="161" y="230"/>
                    <a:pt x="156" y="220"/>
                  </a:cubicBezTo>
                  <a:cubicBezTo>
                    <a:pt x="151" y="210"/>
                    <a:pt x="145" y="200"/>
                    <a:pt x="139" y="191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9" y="149"/>
                    <a:pt x="104" y="141"/>
                    <a:pt x="100" y="133"/>
                  </a:cubicBezTo>
                  <a:cubicBezTo>
                    <a:pt x="96" y="123"/>
                    <a:pt x="95" y="112"/>
                    <a:pt x="98" y="102"/>
                  </a:cubicBezTo>
                  <a:cubicBezTo>
                    <a:pt x="100" y="95"/>
                    <a:pt x="103" y="89"/>
                    <a:pt x="108" y="85"/>
                  </a:cubicBezTo>
                  <a:cubicBezTo>
                    <a:pt x="113" y="80"/>
                    <a:pt x="121" y="78"/>
                    <a:pt x="128" y="80"/>
                  </a:cubicBezTo>
                  <a:cubicBezTo>
                    <a:pt x="134" y="80"/>
                    <a:pt x="139" y="84"/>
                    <a:pt x="143" y="90"/>
                  </a:cubicBezTo>
                  <a:cubicBezTo>
                    <a:pt x="145" y="96"/>
                    <a:pt x="146" y="102"/>
                    <a:pt x="146" y="109"/>
                  </a:cubicBezTo>
                  <a:cubicBezTo>
                    <a:pt x="145" y="116"/>
                    <a:pt x="144" y="124"/>
                    <a:pt x="143" y="132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5" y="127"/>
                    <a:pt x="196" y="118"/>
                    <a:pt x="196" y="109"/>
                  </a:cubicBezTo>
                  <a:cubicBezTo>
                    <a:pt x="196" y="100"/>
                    <a:pt x="195" y="90"/>
                    <a:pt x="192" y="81"/>
                  </a:cubicBezTo>
                  <a:cubicBezTo>
                    <a:pt x="190" y="72"/>
                    <a:pt x="185" y="64"/>
                    <a:pt x="178" y="58"/>
                  </a:cubicBezTo>
                  <a:cubicBezTo>
                    <a:pt x="170" y="50"/>
                    <a:pt x="159" y="44"/>
                    <a:pt x="148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08" y="34"/>
                    <a:pt x="89" y="37"/>
                    <a:pt x="73" y="47"/>
                  </a:cubicBezTo>
                  <a:cubicBezTo>
                    <a:pt x="58" y="57"/>
                    <a:pt x="47" y="73"/>
                    <a:pt x="42" y="96"/>
                  </a:cubicBezTo>
                  <a:cubicBezTo>
                    <a:pt x="39" y="106"/>
                    <a:pt x="38" y="117"/>
                    <a:pt x="40" y="128"/>
                  </a:cubicBezTo>
                  <a:cubicBezTo>
                    <a:pt x="41" y="137"/>
                    <a:pt x="43" y="146"/>
                    <a:pt x="47" y="154"/>
                  </a:cubicBezTo>
                  <a:cubicBezTo>
                    <a:pt x="52" y="162"/>
                    <a:pt x="57" y="171"/>
                    <a:pt x="62" y="179"/>
                  </a:cubicBezTo>
                  <a:cubicBezTo>
                    <a:pt x="87" y="213"/>
                    <a:pt x="87" y="213"/>
                    <a:pt x="87" y="213"/>
                  </a:cubicBezTo>
                  <a:cubicBezTo>
                    <a:pt x="95" y="223"/>
                    <a:pt x="101" y="233"/>
                    <a:pt x="105" y="245"/>
                  </a:cubicBezTo>
                  <a:cubicBezTo>
                    <a:pt x="109" y="256"/>
                    <a:pt x="110" y="268"/>
                    <a:pt x="107" y="280"/>
                  </a:cubicBezTo>
                  <a:cubicBezTo>
                    <a:pt x="106" y="286"/>
                    <a:pt x="103" y="292"/>
                    <a:pt x="98" y="297"/>
                  </a:cubicBezTo>
                  <a:cubicBezTo>
                    <a:pt x="94" y="302"/>
                    <a:pt x="87" y="303"/>
                    <a:pt x="79" y="301"/>
                  </a:cubicBezTo>
                  <a:cubicBezTo>
                    <a:pt x="72" y="300"/>
                    <a:pt x="66" y="296"/>
                    <a:pt x="63" y="290"/>
                  </a:cubicBezTo>
                  <a:cubicBezTo>
                    <a:pt x="59" y="284"/>
                    <a:pt x="57" y="276"/>
                    <a:pt x="57" y="268"/>
                  </a:cubicBezTo>
                  <a:cubicBezTo>
                    <a:pt x="57" y="258"/>
                    <a:pt x="58" y="248"/>
                    <a:pt x="60" y="23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4" y="265"/>
                    <a:pt x="6" y="288"/>
                    <a:pt x="14" y="306"/>
                  </a:cubicBezTo>
                  <a:cubicBezTo>
                    <a:pt x="23" y="323"/>
                    <a:pt x="40" y="336"/>
                    <a:pt x="64" y="343"/>
                  </a:cubicBezTo>
                  <a:cubicBezTo>
                    <a:pt x="66" y="343"/>
                    <a:pt x="66" y="343"/>
                    <a:pt x="66" y="343"/>
                  </a:cubicBezTo>
                  <a:lnTo>
                    <a:pt x="58" y="3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6998196" y="3872736"/>
              <a:ext cx="602883" cy="603344"/>
            </a:xfrm>
            <a:custGeom>
              <a:avLst/>
              <a:gdLst/>
              <a:ahLst/>
              <a:cxnLst/>
              <a:rect l="l" t="t" r="r" b="b"/>
              <a:pathLst>
                <a:path w="569" h="569" extrusionOk="0">
                  <a:moveTo>
                    <a:pt x="101" y="101"/>
                  </a:moveTo>
                  <a:cubicBezTo>
                    <a:pt x="202" y="0"/>
                    <a:pt x="366" y="0"/>
                    <a:pt x="468" y="101"/>
                  </a:cubicBezTo>
                  <a:cubicBezTo>
                    <a:pt x="569" y="202"/>
                    <a:pt x="569" y="367"/>
                    <a:pt x="468" y="468"/>
                  </a:cubicBezTo>
                  <a:cubicBezTo>
                    <a:pt x="366" y="569"/>
                    <a:pt x="202" y="569"/>
                    <a:pt x="101" y="468"/>
                  </a:cubicBezTo>
                  <a:cubicBezTo>
                    <a:pt x="0" y="367"/>
                    <a:pt x="0" y="202"/>
                    <a:pt x="101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6975645" y="3871356"/>
              <a:ext cx="604264" cy="604724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101" y="101"/>
                  </a:moveTo>
                  <a:cubicBezTo>
                    <a:pt x="203" y="0"/>
                    <a:pt x="367" y="0"/>
                    <a:pt x="468" y="101"/>
                  </a:cubicBezTo>
                  <a:cubicBezTo>
                    <a:pt x="570" y="203"/>
                    <a:pt x="570" y="367"/>
                    <a:pt x="468" y="468"/>
                  </a:cubicBezTo>
                  <a:cubicBezTo>
                    <a:pt x="367" y="570"/>
                    <a:pt x="203" y="570"/>
                    <a:pt x="101" y="468"/>
                  </a:cubicBezTo>
                  <a:cubicBezTo>
                    <a:pt x="0" y="367"/>
                    <a:pt x="0" y="203"/>
                    <a:pt x="101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5" name="Google Shape;3085;p45"/>
            <p:cNvSpPr/>
            <p:nvPr/>
          </p:nvSpPr>
          <p:spPr>
            <a:xfrm>
              <a:off x="7000037" y="3895747"/>
              <a:ext cx="554561" cy="577111"/>
            </a:xfrm>
            <a:custGeom>
              <a:avLst/>
              <a:gdLst/>
              <a:ahLst/>
              <a:cxnLst/>
              <a:rect l="l" t="t" r="r" b="b"/>
              <a:pathLst>
                <a:path w="523" h="544" extrusionOk="0">
                  <a:moveTo>
                    <a:pt x="262" y="523"/>
                  </a:moveTo>
                  <a:cubicBezTo>
                    <a:pt x="195" y="523"/>
                    <a:pt x="128" y="498"/>
                    <a:pt x="77" y="447"/>
                  </a:cubicBezTo>
                  <a:cubicBezTo>
                    <a:pt x="27" y="397"/>
                    <a:pt x="0" y="332"/>
                    <a:pt x="0" y="262"/>
                  </a:cubicBezTo>
                  <a:cubicBezTo>
                    <a:pt x="0" y="192"/>
                    <a:pt x="27" y="126"/>
                    <a:pt x="77" y="77"/>
                  </a:cubicBezTo>
                  <a:cubicBezTo>
                    <a:pt x="126" y="28"/>
                    <a:pt x="192" y="0"/>
                    <a:pt x="262" y="0"/>
                  </a:cubicBezTo>
                  <a:cubicBezTo>
                    <a:pt x="332" y="0"/>
                    <a:pt x="397" y="28"/>
                    <a:pt x="447" y="77"/>
                  </a:cubicBezTo>
                  <a:cubicBezTo>
                    <a:pt x="496" y="126"/>
                    <a:pt x="523" y="192"/>
                    <a:pt x="523" y="262"/>
                  </a:cubicBezTo>
                  <a:cubicBezTo>
                    <a:pt x="523" y="332"/>
                    <a:pt x="496" y="397"/>
                    <a:pt x="447" y="447"/>
                  </a:cubicBezTo>
                  <a:cubicBezTo>
                    <a:pt x="396" y="498"/>
                    <a:pt x="329" y="523"/>
                    <a:pt x="262" y="523"/>
                  </a:cubicBezTo>
                  <a:close/>
                  <a:moveTo>
                    <a:pt x="262" y="4"/>
                  </a:moveTo>
                  <a:cubicBezTo>
                    <a:pt x="193" y="4"/>
                    <a:pt x="128" y="31"/>
                    <a:pt x="80" y="80"/>
                  </a:cubicBezTo>
                  <a:cubicBezTo>
                    <a:pt x="31" y="128"/>
                    <a:pt x="4" y="193"/>
                    <a:pt x="4" y="262"/>
                  </a:cubicBezTo>
                  <a:cubicBezTo>
                    <a:pt x="4" y="331"/>
                    <a:pt x="31" y="395"/>
                    <a:pt x="80" y="444"/>
                  </a:cubicBezTo>
                  <a:cubicBezTo>
                    <a:pt x="180" y="544"/>
                    <a:pt x="343" y="544"/>
                    <a:pt x="444" y="444"/>
                  </a:cubicBezTo>
                  <a:cubicBezTo>
                    <a:pt x="492" y="395"/>
                    <a:pt x="519" y="331"/>
                    <a:pt x="519" y="262"/>
                  </a:cubicBezTo>
                  <a:cubicBezTo>
                    <a:pt x="519" y="193"/>
                    <a:pt x="492" y="128"/>
                    <a:pt x="444" y="80"/>
                  </a:cubicBezTo>
                  <a:cubicBezTo>
                    <a:pt x="395" y="31"/>
                    <a:pt x="331" y="4"/>
                    <a:pt x="26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6" name="Google Shape;3086;p45"/>
            <p:cNvSpPr/>
            <p:nvPr/>
          </p:nvSpPr>
          <p:spPr>
            <a:xfrm>
              <a:off x="7024428" y="3920138"/>
              <a:ext cx="506698" cy="507158"/>
            </a:xfrm>
            <a:custGeom>
              <a:avLst/>
              <a:gdLst/>
              <a:ahLst/>
              <a:cxnLst/>
              <a:rect l="l" t="t" r="r" b="b"/>
              <a:pathLst>
                <a:path w="478" h="478" extrusionOk="0">
                  <a:moveTo>
                    <a:pt x="85" y="85"/>
                  </a:moveTo>
                  <a:cubicBezTo>
                    <a:pt x="170" y="0"/>
                    <a:pt x="308" y="0"/>
                    <a:pt x="393" y="85"/>
                  </a:cubicBezTo>
                  <a:cubicBezTo>
                    <a:pt x="478" y="170"/>
                    <a:pt x="478" y="308"/>
                    <a:pt x="393" y="393"/>
                  </a:cubicBezTo>
                  <a:cubicBezTo>
                    <a:pt x="308" y="478"/>
                    <a:pt x="170" y="478"/>
                    <a:pt x="85" y="393"/>
                  </a:cubicBezTo>
                  <a:cubicBezTo>
                    <a:pt x="0" y="308"/>
                    <a:pt x="0" y="170"/>
                    <a:pt x="85" y="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7044678" y="3918298"/>
              <a:ext cx="466199" cy="488750"/>
            </a:xfrm>
            <a:custGeom>
              <a:avLst/>
              <a:gdLst/>
              <a:ahLst/>
              <a:cxnLst/>
              <a:rect l="l" t="t" r="r" b="b"/>
              <a:pathLst>
                <a:path w="440" h="461" extrusionOk="0">
                  <a:moveTo>
                    <a:pt x="220" y="461"/>
                  </a:moveTo>
                  <a:cubicBezTo>
                    <a:pt x="161" y="461"/>
                    <a:pt x="106" y="438"/>
                    <a:pt x="64" y="396"/>
                  </a:cubicBezTo>
                  <a:cubicBezTo>
                    <a:pt x="23" y="355"/>
                    <a:pt x="0" y="300"/>
                    <a:pt x="0" y="241"/>
                  </a:cubicBezTo>
                  <a:cubicBezTo>
                    <a:pt x="0" y="182"/>
                    <a:pt x="23" y="127"/>
                    <a:pt x="64" y="85"/>
                  </a:cubicBezTo>
                  <a:cubicBezTo>
                    <a:pt x="150" y="0"/>
                    <a:pt x="290" y="0"/>
                    <a:pt x="375" y="85"/>
                  </a:cubicBezTo>
                  <a:cubicBezTo>
                    <a:pt x="417" y="127"/>
                    <a:pt x="440" y="182"/>
                    <a:pt x="440" y="241"/>
                  </a:cubicBezTo>
                  <a:cubicBezTo>
                    <a:pt x="440" y="300"/>
                    <a:pt x="417" y="355"/>
                    <a:pt x="375" y="396"/>
                  </a:cubicBezTo>
                  <a:cubicBezTo>
                    <a:pt x="334" y="438"/>
                    <a:pt x="278" y="461"/>
                    <a:pt x="220" y="461"/>
                  </a:cubicBezTo>
                  <a:close/>
                  <a:moveTo>
                    <a:pt x="67" y="88"/>
                  </a:moveTo>
                  <a:cubicBezTo>
                    <a:pt x="26" y="129"/>
                    <a:pt x="4" y="183"/>
                    <a:pt x="4" y="241"/>
                  </a:cubicBezTo>
                  <a:cubicBezTo>
                    <a:pt x="4" y="299"/>
                    <a:pt x="26" y="353"/>
                    <a:pt x="67" y="394"/>
                  </a:cubicBezTo>
                  <a:cubicBezTo>
                    <a:pt x="108" y="434"/>
                    <a:pt x="162" y="457"/>
                    <a:pt x="220" y="457"/>
                  </a:cubicBezTo>
                  <a:cubicBezTo>
                    <a:pt x="277" y="457"/>
                    <a:pt x="332" y="434"/>
                    <a:pt x="372" y="394"/>
                  </a:cubicBezTo>
                  <a:cubicBezTo>
                    <a:pt x="413" y="353"/>
                    <a:pt x="436" y="299"/>
                    <a:pt x="436" y="241"/>
                  </a:cubicBezTo>
                  <a:cubicBezTo>
                    <a:pt x="436" y="183"/>
                    <a:pt x="413" y="129"/>
                    <a:pt x="372" y="88"/>
                  </a:cubicBezTo>
                  <a:cubicBezTo>
                    <a:pt x="288" y="4"/>
                    <a:pt x="151" y="4"/>
                    <a:pt x="67" y="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7179521" y="3979506"/>
              <a:ext cx="210779" cy="406371"/>
            </a:xfrm>
            <a:custGeom>
              <a:avLst/>
              <a:gdLst/>
              <a:ahLst/>
              <a:cxnLst/>
              <a:rect l="l" t="t" r="r" b="b"/>
              <a:pathLst>
                <a:path w="199" h="383" extrusionOk="0">
                  <a:moveTo>
                    <a:pt x="131" y="383"/>
                  </a:moveTo>
                  <a:cubicBezTo>
                    <a:pt x="125" y="348"/>
                    <a:pt x="125" y="348"/>
                    <a:pt x="125" y="348"/>
                  </a:cubicBezTo>
                  <a:cubicBezTo>
                    <a:pt x="99" y="351"/>
                    <a:pt x="78" y="346"/>
                    <a:pt x="62" y="333"/>
                  </a:cubicBezTo>
                  <a:cubicBezTo>
                    <a:pt x="47" y="320"/>
                    <a:pt x="36" y="298"/>
                    <a:pt x="29" y="267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3" y="259"/>
                    <a:pt x="86" y="270"/>
                    <a:pt x="90" y="280"/>
                  </a:cubicBezTo>
                  <a:cubicBezTo>
                    <a:pt x="93" y="286"/>
                    <a:pt x="97" y="292"/>
                    <a:pt x="103" y="297"/>
                  </a:cubicBezTo>
                  <a:cubicBezTo>
                    <a:pt x="108" y="300"/>
                    <a:pt x="115" y="301"/>
                    <a:pt x="121" y="300"/>
                  </a:cubicBezTo>
                  <a:cubicBezTo>
                    <a:pt x="129" y="299"/>
                    <a:pt x="133" y="295"/>
                    <a:pt x="135" y="290"/>
                  </a:cubicBezTo>
                  <a:cubicBezTo>
                    <a:pt x="137" y="284"/>
                    <a:pt x="138" y="277"/>
                    <a:pt x="137" y="271"/>
                  </a:cubicBezTo>
                  <a:cubicBezTo>
                    <a:pt x="135" y="260"/>
                    <a:pt x="130" y="249"/>
                    <a:pt x="122" y="241"/>
                  </a:cubicBezTo>
                  <a:cubicBezTo>
                    <a:pt x="113" y="232"/>
                    <a:pt x="104" y="225"/>
                    <a:pt x="93" y="219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48" y="192"/>
                    <a:pt x="41" y="187"/>
                    <a:pt x="33" y="180"/>
                  </a:cubicBezTo>
                  <a:cubicBezTo>
                    <a:pt x="26" y="174"/>
                    <a:pt x="20" y="167"/>
                    <a:pt x="15" y="159"/>
                  </a:cubicBezTo>
                  <a:cubicBezTo>
                    <a:pt x="10" y="149"/>
                    <a:pt x="6" y="139"/>
                    <a:pt x="4" y="128"/>
                  </a:cubicBezTo>
                  <a:cubicBezTo>
                    <a:pt x="0" y="104"/>
                    <a:pt x="4" y="85"/>
                    <a:pt x="15" y="69"/>
                  </a:cubicBezTo>
                  <a:cubicBezTo>
                    <a:pt x="26" y="54"/>
                    <a:pt x="42" y="43"/>
                    <a:pt x="65" y="37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4" y="32"/>
                    <a:pt x="106" y="33"/>
                    <a:pt x="117" y="37"/>
                  </a:cubicBezTo>
                  <a:cubicBezTo>
                    <a:pt x="127" y="41"/>
                    <a:pt x="135" y="46"/>
                    <a:pt x="141" y="54"/>
                  </a:cubicBezTo>
                  <a:cubicBezTo>
                    <a:pt x="147" y="61"/>
                    <a:pt x="152" y="70"/>
                    <a:pt x="155" y="79"/>
                  </a:cubicBezTo>
                  <a:cubicBezTo>
                    <a:pt x="159" y="88"/>
                    <a:pt x="162" y="97"/>
                    <a:pt x="164" y="106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0" y="115"/>
                    <a:pt x="108" y="107"/>
                    <a:pt x="105" y="99"/>
                  </a:cubicBezTo>
                  <a:cubicBezTo>
                    <a:pt x="103" y="94"/>
                    <a:pt x="100" y="88"/>
                    <a:pt x="96" y="84"/>
                  </a:cubicBezTo>
                  <a:cubicBezTo>
                    <a:pt x="91" y="80"/>
                    <a:pt x="85" y="79"/>
                    <a:pt x="80" y="81"/>
                  </a:cubicBezTo>
                  <a:cubicBezTo>
                    <a:pt x="73" y="82"/>
                    <a:pt x="68" y="86"/>
                    <a:pt x="65" y="92"/>
                  </a:cubicBezTo>
                  <a:cubicBezTo>
                    <a:pt x="62" y="98"/>
                    <a:pt x="62" y="104"/>
                    <a:pt x="63" y="111"/>
                  </a:cubicBezTo>
                  <a:cubicBezTo>
                    <a:pt x="64" y="121"/>
                    <a:pt x="69" y="130"/>
                    <a:pt x="76" y="137"/>
                  </a:cubicBezTo>
                  <a:cubicBezTo>
                    <a:pt x="83" y="143"/>
                    <a:pt x="91" y="149"/>
                    <a:pt x="98" y="15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44" y="181"/>
                    <a:pt x="153" y="188"/>
                    <a:pt x="162" y="196"/>
                  </a:cubicBezTo>
                  <a:cubicBezTo>
                    <a:pt x="170" y="203"/>
                    <a:pt x="178" y="212"/>
                    <a:pt x="184" y="222"/>
                  </a:cubicBezTo>
                  <a:cubicBezTo>
                    <a:pt x="190" y="233"/>
                    <a:pt x="195" y="245"/>
                    <a:pt x="197" y="257"/>
                  </a:cubicBezTo>
                  <a:cubicBezTo>
                    <a:pt x="199" y="270"/>
                    <a:pt x="199" y="283"/>
                    <a:pt x="195" y="295"/>
                  </a:cubicBezTo>
                  <a:cubicBezTo>
                    <a:pt x="192" y="307"/>
                    <a:pt x="185" y="317"/>
                    <a:pt x="177" y="326"/>
                  </a:cubicBezTo>
                  <a:cubicBezTo>
                    <a:pt x="167" y="334"/>
                    <a:pt x="155" y="341"/>
                    <a:pt x="143" y="344"/>
                  </a:cubicBezTo>
                  <a:cubicBezTo>
                    <a:pt x="149" y="379"/>
                    <a:pt x="149" y="379"/>
                    <a:pt x="149" y="379"/>
                  </a:cubicBezTo>
                  <a:lnTo>
                    <a:pt x="131" y="38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7177220" y="3977665"/>
              <a:ext cx="214921" cy="410053"/>
            </a:xfrm>
            <a:custGeom>
              <a:avLst/>
              <a:gdLst/>
              <a:ahLst/>
              <a:cxnLst/>
              <a:rect l="l" t="t" r="r" b="b"/>
              <a:pathLst>
                <a:path w="203" h="387" extrusionOk="0">
                  <a:moveTo>
                    <a:pt x="131" y="387"/>
                  </a:moveTo>
                  <a:cubicBezTo>
                    <a:pt x="125" y="352"/>
                    <a:pt x="125" y="352"/>
                    <a:pt x="125" y="352"/>
                  </a:cubicBezTo>
                  <a:cubicBezTo>
                    <a:pt x="100" y="355"/>
                    <a:pt x="79" y="350"/>
                    <a:pt x="63" y="337"/>
                  </a:cubicBezTo>
                  <a:cubicBezTo>
                    <a:pt x="47" y="323"/>
                    <a:pt x="36" y="301"/>
                    <a:pt x="29" y="270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7" y="261"/>
                    <a:pt x="90" y="271"/>
                    <a:pt x="94" y="281"/>
                  </a:cubicBezTo>
                  <a:cubicBezTo>
                    <a:pt x="97" y="287"/>
                    <a:pt x="101" y="293"/>
                    <a:pt x="106" y="297"/>
                  </a:cubicBezTo>
                  <a:cubicBezTo>
                    <a:pt x="111" y="300"/>
                    <a:pt x="117" y="301"/>
                    <a:pt x="122" y="300"/>
                  </a:cubicBezTo>
                  <a:cubicBezTo>
                    <a:pt x="130" y="299"/>
                    <a:pt x="134" y="296"/>
                    <a:pt x="136" y="291"/>
                  </a:cubicBezTo>
                  <a:cubicBezTo>
                    <a:pt x="137" y="285"/>
                    <a:pt x="138" y="280"/>
                    <a:pt x="137" y="274"/>
                  </a:cubicBezTo>
                  <a:cubicBezTo>
                    <a:pt x="135" y="263"/>
                    <a:pt x="130" y="253"/>
                    <a:pt x="123" y="244"/>
                  </a:cubicBezTo>
                  <a:cubicBezTo>
                    <a:pt x="114" y="236"/>
                    <a:pt x="105" y="229"/>
                    <a:pt x="94" y="22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49" y="196"/>
                    <a:pt x="41" y="190"/>
                    <a:pt x="34" y="184"/>
                  </a:cubicBezTo>
                  <a:cubicBezTo>
                    <a:pt x="27" y="178"/>
                    <a:pt x="20" y="170"/>
                    <a:pt x="15" y="162"/>
                  </a:cubicBezTo>
                  <a:cubicBezTo>
                    <a:pt x="10" y="152"/>
                    <a:pt x="6" y="141"/>
                    <a:pt x="4" y="130"/>
                  </a:cubicBezTo>
                  <a:cubicBezTo>
                    <a:pt x="0" y="106"/>
                    <a:pt x="4" y="86"/>
                    <a:pt x="15" y="70"/>
                  </a:cubicBezTo>
                  <a:cubicBezTo>
                    <a:pt x="26" y="55"/>
                    <a:pt x="43" y="44"/>
                    <a:pt x="64" y="3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98" y="32"/>
                    <a:pt x="109" y="33"/>
                    <a:pt x="120" y="37"/>
                  </a:cubicBezTo>
                  <a:cubicBezTo>
                    <a:pt x="130" y="41"/>
                    <a:pt x="138" y="47"/>
                    <a:pt x="144" y="55"/>
                  </a:cubicBezTo>
                  <a:cubicBezTo>
                    <a:pt x="151" y="62"/>
                    <a:pt x="156" y="71"/>
                    <a:pt x="159" y="80"/>
                  </a:cubicBezTo>
                  <a:cubicBezTo>
                    <a:pt x="163" y="89"/>
                    <a:pt x="166" y="9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0" y="118"/>
                    <a:pt x="108" y="110"/>
                    <a:pt x="105" y="102"/>
                  </a:cubicBezTo>
                  <a:cubicBezTo>
                    <a:pt x="104" y="96"/>
                    <a:pt x="100" y="91"/>
                    <a:pt x="96" y="87"/>
                  </a:cubicBezTo>
                  <a:cubicBezTo>
                    <a:pt x="92" y="84"/>
                    <a:pt x="87" y="83"/>
                    <a:pt x="82" y="85"/>
                  </a:cubicBezTo>
                  <a:cubicBezTo>
                    <a:pt x="76" y="86"/>
                    <a:pt x="71" y="90"/>
                    <a:pt x="69" y="95"/>
                  </a:cubicBezTo>
                  <a:cubicBezTo>
                    <a:pt x="66" y="100"/>
                    <a:pt x="66" y="106"/>
                    <a:pt x="67" y="112"/>
                  </a:cubicBezTo>
                  <a:cubicBezTo>
                    <a:pt x="68" y="122"/>
                    <a:pt x="73" y="131"/>
                    <a:pt x="79" y="138"/>
                  </a:cubicBezTo>
                  <a:cubicBezTo>
                    <a:pt x="86" y="144"/>
                    <a:pt x="94" y="149"/>
                    <a:pt x="102" y="154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47" y="182"/>
                    <a:pt x="156" y="189"/>
                    <a:pt x="165" y="196"/>
                  </a:cubicBezTo>
                  <a:cubicBezTo>
                    <a:pt x="174" y="204"/>
                    <a:pt x="181" y="213"/>
                    <a:pt x="188" y="223"/>
                  </a:cubicBezTo>
                  <a:cubicBezTo>
                    <a:pt x="194" y="234"/>
                    <a:pt x="199" y="246"/>
                    <a:pt x="201" y="259"/>
                  </a:cubicBezTo>
                  <a:cubicBezTo>
                    <a:pt x="203" y="272"/>
                    <a:pt x="203" y="285"/>
                    <a:pt x="199" y="298"/>
                  </a:cubicBezTo>
                  <a:cubicBezTo>
                    <a:pt x="196" y="310"/>
                    <a:pt x="189" y="320"/>
                    <a:pt x="180" y="329"/>
                  </a:cubicBezTo>
                  <a:cubicBezTo>
                    <a:pt x="171" y="338"/>
                    <a:pt x="159" y="344"/>
                    <a:pt x="147" y="347"/>
                  </a:cubicBezTo>
                  <a:cubicBezTo>
                    <a:pt x="153" y="383"/>
                    <a:pt x="153" y="383"/>
                    <a:pt x="153" y="383"/>
                  </a:cubicBezTo>
                  <a:lnTo>
                    <a:pt x="131" y="387"/>
                  </a:lnTo>
                  <a:close/>
                  <a:moveTo>
                    <a:pt x="128" y="347"/>
                  </a:moveTo>
                  <a:cubicBezTo>
                    <a:pt x="135" y="382"/>
                    <a:pt x="135" y="382"/>
                    <a:pt x="135" y="382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3" y="345"/>
                    <a:pt x="143" y="345"/>
                    <a:pt x="143" y="345"/>
                  </a:cubicBezTo>
                  <a:cubicBezTo>
                    <a:pt x="144" y="344"/>
                    <a:pt x="144" y="344"/>
                    <a:pt x="144" y="344"/>
                  </a:cubicBezTo>
                  <a:cubicBezTo>
                    <a:pt x="157" y="341"/>
                    <a:pt x="168" y="335"/>
                    <a:pt x="177" y="326"/>
                  </a:cubicBezTo>
                  <a:cubicBezTo>
                    <a:pt x="186" y="318"/>
                    <a:pt x="192" y="308"/>
                    <a:pt x="195" y="296"/>
                  </a:cubicBezTo>
                  <a:cubicBezTo>
                    <a:pt x="199" y="285"/>
                    <a:pt x="199" y="272"/>
                    <a:pt x="197" y="260"/>
                  </a:cubicBezTo>
                  <a:cubicBezTo>
                    <a:pt x="195" y="247"/>
                    <a:pt x="191" y="236"/>
                    <a:pt x="184" y="225"/>
                  </a:cubicBezTo>
                  <a:cubicBezTo>
                    <a:pt x="178" y="215"/>
                    <a:pt x="171" y="207"/>
                    <a:pt x="162" y="199"/>
                  </a:cubicBezTo>
                  <a:cubicBezTo>
                    <a:pt x="154" y="192"/>
                    <a:pt x="145" y="185"/>
                    <a:pt x="135" y="179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1" y="153"/>
                    <a:pt x="84" y="147"/>
                    <a:pt x="77" y="141"/>
                  </a:cubicBezTo>
                  <a:cubicBezTo>
                    <a:pt x="69" y="133"/>
                    <a:pt x="64" y="123"/>
                    <a:pt x="63" y="113"/>
                  </a:cubicBezTo>
                  <a:cubicBezTo>
                    <a:pt x="62" y="106"/>
                    <a:pt x="62" y="100"/>
                    <a:pt x="65" y="93"/>
                  </a:cubicBezTo>
                  <a:cubicBezTo>
                    <a:pt x="68" y="87"/>
                    <a:pt x="74" y="82"/>
                    <a:pt x="81" y="81"/>
                  </a:cubicBezTo>
                  <a:cubicBezTo>
                    <a:pt x="87" y="79"/>
                    <a:pt x="94" y="80"/>
                    <a:pt x="99" y="84"/>
                  </a:cubicBezTo>
                  <a:cubicBezTo>
                    <a:pt x="104" y="89"/>
                    <a:pt x="107" y="95"/>
                    <a:pt x="109" y="101"/>
                  </a:cubicBezTo>
                  <a:cubicBezTo>
                    <a:pt x="112" y="108"/>
                    <a:pt x="114" y="116"/>
                    <a:pt x="116" y="123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98"/>
                    <a:pt x="159" y="90"/>
                    <a:pt x="155" y="82"/>
                  </a:cubicBezTo>
                  <a:cubicBezTo>
                    <a:pt x="152" y="73"/>
                    <a:pt x="147" y="65"/>
                    <a:pt x="141" y="57"/>
                  </a:cubicBezTo>
                  <a:cubicBezTo>
                    <a:pt x="135" y="50"/>
                    <a:pt x="128" y="44"/>
                    <a:pt x="119" y="41"/>
                  </a:cubicBezTo>
                  <a:cubicBezTo>
                    <a:pt x="108" y="37"/>
                    <a:pt x="96" y="36"/>
                    <a:pt x="85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7"/>
                    <a:pt x="29" y="57"/>
                    <a:pt x="18" y="72"/>
                  </a:cubicBezTo>
                  <a:cubicBezTo>
                    <a:pt x="8" y="87"/>
                    <a:pt x="4" y="107"/>
                    <a:pt x="8" y="129"/>
                  </a:cubicBezTo>
                  <a:cubicBezTo>
                    <a:pt x="10" y="140"/>
                    <a:pt x="14" y="150"/>
                    <a:pt x="19" y="160"/>
                  </a:cubicBezTo>
                  <a:cubicBezTo>
                    <a:pt x="24" y="168"/>
                    <a:pt x="29" y="175"/>
                    <a:pt x="37" y="181"/>
                  </a:cubicBezTo>
                  <a:cubicBezTo>
                    <a:pt x="44" y="187"/>
                    <a:pt x="51" y="193"/>
                    <a:pt x="59" y="198"/>
                  </a:cubicBezTo>
                  <a:cubicBezTo>
                    <a:pt x="96" y="219"/>
                    <a:pt x="96" y="219"/>
                    <a:pt x="96" y="219"/>
                  </a:cubicBezTo>
                  <a:cubicBezTo>
                    <a:pt x="107" y="225"/>
                    <a:pt x="117" y="233"/>
                    <a:pt x="126" y="242"/>
                  </a:cubicBezTo>
                  <a:cubicBezTo>
                    <a:pt x="134" y="250"/>
                    <a:pt x="139" y="261"/>
                    <a:pt x="141" y="273"/>
                  </a:cubicBezTo>
                  <a:cubicBezTo>
                    <a:pt x="142" y="279"/>
                    <a:pt x="141" y="286"/>
                    <a:pt x="139" y="292"/>
                  </a:cubicBezTo>
                  <a:cubicBezTo>
                    <a:pt x="137" y="298"/>
                    <a:pt x="132" y="302"/>
                    <a:pt x="123" y="304"/>
                  </a:cubicBezTo>
                  <a:cubicBezTo>
                    <a:pt x="117" y="305"/>
                    <a:pt x="110" y="304"/>
                    <a:pt x="104" y="300"/>
                  </a:cubicBezTo>
                  <a:cubicBezTo>
                    <a:pt x="98" y="296"/>
                    <a:pt x="93" y="289"/>
                    <a:pt x="90" y="282"/>
                  </a:cubicBezTo>
                  <a:cubicBezTo>
                    <a:pt x="86" y="273"/>
                    <a:pt x="83" y="263"/>
                    <a:pt x="81" y="254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40" y="300"/>
                    <a:pt x="51" y="321"/>
                    <a:pt x="66" y="334"/>
                  </a:cubicBezTo>
                  <a:cubicBezTo>
                    <a:pt x="81" y="346"/>
                    <a:pt x="101" y="351"/>
                    <a:pt x="126" y="348"/>
                  </a:cubicBezTo>
                  <a:lnTo>
                    <a:pt x="128" y="3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5917148" y="2718054"/>
              <a:ext cx="872110" cy="1692215"/>
            </a:xfrm>
            <a:custGeom>
              <a:avLst/>
              <a:gdLst/>
              <a:ahLst/>
              <a:cxnLst/>
              <a:rect l="l" t="t" r="r" b="b"/>
              <a:pathLst>
                <a:path w="823" h="1596" extrusionOk="0">
                  <a:moveTo>
                    <a:pt x="78" y="0"/>
                  </a:moveTo>
                  <a:cubicBezTo>
                    <a:pt x="745" y="0"/>
                    <a:pt x="745" y="0"/>
                    <a:pt x="745" y="0"/>
                  </a:cubicBezTo>
                  <a:cubicBezTo>
                    <a:pt x="788" y="0"/>
                    <a:pt x="823" y="34"/>
                    <a:pt x="823" y="77"/>
                  </a:cubicBezTo>
                  <a:cubicBezTo>
                    <a:pt x="823" y="1518"/>
                    <a:pt x="823" y="1518"/>
                    <a:pt x="823" y="1518"/>
                  </a:cubicBezTo>
                  <a:cubicBezTo>
                    <a:pt x="823" y="1561"/>
                    <a:pt x="788" y="1596"/>
                    <a:pt x="745" y="1596"/>
                  </a:cubicBezTo>
                  <a:cubicBezTo>
                    <a:pt x="78" y="1596"/>
                    <a:pt x="78" y="1596"/>
                    <a:pt x="78" y="1596"/>
                  </a:cubicBezTo>
                  <a:cubicBezTo>
                    <a:pt x="35" y="1596"/>
                    <a:pt x="0" y="1561"/>
                    <a:pt x="0" y="151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5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5917148" y="2716673"/>
              <a:ext cx="872110" cy="116895"/>
            </a:xfrm>
            <a:custGeom>
              <a:avLst/>
              <a:gdLst/>
              <a:ahLst/>
              <a:cxnLst/>
              <a:rect l="l" t="t" r="r" b="b"/>
              <a:pathLst>
                <a:path w="823" h="110" extrusionOk="0">
                  <a:moveTo>
                    <a:pt x="823" y="110"/>
                  </a:moveTo>
                  <a:cubicBezTo>
                    <a:pt x="823" y="78"/>
                    <a:pt x="823" y="78"/>
                    <a:pt x="823" y="78"/>
                  </a:cubicBezTo>
                  <a:cubicBezTo>
                    <a:pt x="823" y="35"/>
                    <a:pt x="788" y="0"/>
                    <a:pt x="74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823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45"/>
            <p:cNvSpPr/>
            <p:nvPr/>
          </p:nvSpPr>
          <p:spPr>
            <a:xfrm>
              <a:off x="5969152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14" y="8"/>
                  </a:moveTo>
                  <a:cubicBezTo>
                    <a:pt x="14" y="18"/>
                    <a:pt x="4" y="21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9"/>
                    <a:pt x="11" y="17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45"/>
            <p:cNvSpPr/>
            <p:nvPr/>
          </p:nvSpPr>
          <p:spPr>
            <a:xfrm>
              <a:off x="5988021" y="2745667"/>
              <a:ext cx="16108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12"/>
                    <a:pt x="13" y="14"/>
                    <a:pt x="10" y="16"/>
                  </a:cubicBezTo>
                  <a:cubicBezTo>
                    <a:pt x="13" y="17"/>
                    <a:pt x="15" y="19"/>
                    <a:pt x="14" y="2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9"/>
                    <a:pt x="9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2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7" y="3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4" y="3"/>
                    <a:pt x="1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45"/>
            <p:cNvSpPr/>
            <p:nvPr/>
          </p:nvSpPr>
          <p:spPr>
            <a:xfrm>
              <a:off x="6007350" y="2757172"/>
              <a:ext cx="3222" cy="23471"/>
            </a:xfrm>
            <a:custGeom>
              <a:avLst/>
              <a:gdLst/>
              <a:ahLst/>
              <a:cxnLst/>
              <a:rect l="l" t="t" r="r" b="b"/>
              <a:pathLst>
                <a:path w="7" h="51" extrusionOk="0">
                  <a:moveTo>
                    <a:pt x="7" y="0"/>
                  </a:moveTo>
                  <a:lnTo>
                    <a:pt x="7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39"/>
                  </a:moveTo>
                  <a:lnTo>
                    <a:pt x="7" y="5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45"/>
            <p:cNvSpPr/>
            <p:nvPr/>
          </p:nvSpPr>
          <p:spPr>
            <a:xfrm>
              <a:off x="6014714" y="2745667"/>
              <a:ext cx="14727" cy="34976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4" y="13"/>
                  </a:moveTo>
                  <a:cubicBezTo>
                    <a:pt x="4" y="12"/>
                    <a:pt x="6" y="11"/>
                    <a:pt x="8" y="11"/>
                  </a:cubicBezTo>
                  <a:cubicBezTo>
                    <a:pt x="12" y="11"/>
                    <a:pt x="14" y="14"/>
                    <a:pt x="14" y="1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2" y="33"/>
                    <a:pt x="7" y="33"/>
                  </a:cubicBezTo>
                  <a:cubicBezTo>
                    <a:pt x="2" y="33"/>
                    <a:pt x="0" y="30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4" y="30"/>
                    <a:pt x="7" y="30"/>
                  </a:cubicBezTo>
                  <a:cubicBezTo>
                    <a:pt x="9" y="30"/>
                    <a:pt x="11" y="28"/>
                    <a:pt x="11" y="2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6"/>
                    <a:pt x="10" y="14"/>
                    <a:pt x="7" y="14"/>
                  </a:cubicBezTo>
                  <a:cubicBezTo>
                    <a:pt x="5" y="14"/>
                    <a:pt x="3" y="15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45"/>
            <p:cNvSpPr/>
            <p:nvPr/>
          </p:nvSpPr>
          <p:spPr>
            <a:xfrm>
              <a:off x="6032662" y="2745667"/>
              <a:ext cx="15647" cy="34976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1" y="3"/>
                    <a:pt x="8" y="3"/>
                  </a:cubicBezTo>
                  <a:cubicBezTo>
                    <a:pt x="5" y="3"/>
                    <a:pt x="4" y="5"/>
                    <a:pt x="4" y="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3" y="12"/>
                    <a:pt x="15" y="15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30"/>
                    <a:pt x="13" y="33"/>
                    <a:pt x="8" y="33"/>
                  </a:cubicBezTo>
                  <a:cubicBezTo>
                    <a:pt x="3" y="33"/>
                    <a:pt x="0" y="30"/>
                    <a:pt x="0" y="2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3" y="0"/>
                    <a:pt x="15" y="3"/>
                    <a:pt x="15" y="8"/>
                  </a:cubicBezTo>
                  <a:close/>
                  <a:moveTo>
                    <a:pt x="4" y="20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8"/>
                    <a:pt x="5" y="30"/>
                    <a:pt x="8" y="30"/>
                  </a:cubicBezTo>
                  <a:cubicBezTo>
                    <a:pt x="11" y="30"/>
                    <a:pt x="12" y="28"/>
                    <a:pt x="12" y="25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1" y="15"/>
                    <a:pt x="8" y="15"/>
                  </a:cubicBezTo>
                  <a:cubicBezTo>
                    <a:pt x="5" y="15"/>
                    <a:pt x="4" y="17"/>
                    <a:pt x="4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45"/>
            <p:cNvSpPr/>
            <p:nvPr/>
          </p:nvSpPr>
          <p:spPr>
            <a:xfrm>
              <a:off x="6575257" y="2754871"/>
              <a:ext cx="9654" cy="2435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45"/>
            <p:cNvSpPr/>
            <p:nvPr/>
          </p:nvSpPr>
          <p:spPr>
            <a:xfrm>
              <a:off x="6588143" y="2750729"/>
              <a:ext cx="9219" cy="28526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45"/>
            <p:cNvSpPr/>
            <p:nvPr/>
          </p:nvSpPr>
          <p:spPr>
            <a:xfrm>
              <a:off x="6600569" y="2747507"/>
              <a:ext cx="9654" cy="3174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45"/>
            <p:cNvSpPr/>
            <p:nvPr/>
          </p:nvSpPr>
          <p:spPr>
            <a:xfrm>
              <a:off x="6613455" y="2741064"/>
              <a:ext cx="9654" cy="3818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45"/>
            <p:cNvSpPr/>
            <p:nvPr/>
          </p:nvSpPr>
          <p:spPr>
            <a:xfrm>
              <a:off x="6685249" y="2743365"/>
              <a:ext cx="58448" cy="35897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27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78"/>
                  </a:lnTo>
                  <a:close/>
                  <a:moveTo>
                    <a:pt x="7" y="71"/>
                  </a:moveTo>
                  <a:lnTo>
                    <a:pt x="118" y="71"/>
                  </a:lnTo>
                  <a:lnTo>
                    <a:pt x="118" y="7"/>
                  </a:lnTo>
                  <a:lnTo>
                    <a:pt x="7" y="7"/>
                  </a:lnTo>
                  <a:lnTo>
                    <a:pt x="7" y="7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45"/>
            <p:cNvSpPr/>
            <p:nvPr/>
          </p:nvSpPr>
          <p:spPr>
            <a:xfrm>
              <a:off x="6693072" y="2750729"/>
              <a:ext cx="30353" cy="21134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45"/>
            <p:cNvSpPr/>
            <p:nvPr/>
          </p:nvSpPr>
          <p:spPr>
            <a:xfrm>
              <a:off x="6741395" y="2757172"/>
              <a:ext cx="6436" cy="826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45"/>
            <p:cNvSpPr/>
            <p:nvPr/>
          </p:nvSpPr>
          <p:spPr>
            <a:xfrm>
              <a:off x="6638767" y="2759013"/>
              <a:ext cx="27613" cy="12886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4" y="11"/>
                  </a:moveTo>
                  <a:cubicBezTo>
                    <a:pt x="23" y="11"/>
                    <a:pt x="23" y="11"/>
                    <a:pt x="22" y="11"/>
                  </a:cubicBezTo>
                  <a:cubicBezTo>
                    <a:pt x="11" y="4"/>
                    <a:pt x="4" y="11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25" y="8"/>
                  </a:cubicBezTo>
                  <a:cubicBezTo>
                    <a:pt x="26" y="8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45"/>
            <p:cNvSpPr/>
            <p:nvPr/>
          </p:nvSpPr>
          <p:spPr>
            <a:xfrm>
              <a:off x="6634625" y="2748428"/>
              <a:ext cx="35897" cy="16108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2" y="15"/>
                  </a:moveTo>
                  <a:cubicBezTo>
                    <a:pt x="31" y="15"/>
                    <a:pt x="31" y="14"/>
                    <a:pt x="31" y="14"/>
                  </a:cubicBezTo>
                  <a:cubicBezTo>
                    <a:pt x="15" y="5"/>
                    <a:pt x="4" y="14"/>
                    <a:pt x="4" y="14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4" y="0"/>
                    <a:pt x="33" y="11"/>
                  </a:cubicBezTo>
                  <a:cubicBezTo>
                    <a:pt x="34" y="11"/>
                    <a:pt x="34" y="12"/>
                    <a:pt x="34" y="14"/>
                  </a:cubicBezTo>
                  <a:cubicBezTo>
                    <a:pt x="34" y="14"/>
                    <a:pt x="33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45"/>
            <p:cNvSpPr/>
            <p:nvPr/>
          </p:nvSpPr>
          <p:spPr>
            <a:xfrm>
              <a:off x="6630483" y="2736922"/>
              <a:ext cx="44181" cy="19329"/>
            </a:xfrm>
            <a:custGeom>
              <a:avLst/>
              <a:gdLst/>
              <a:ahLst/>
              <a:cxnLst/>
              <a:rect l="l" t="t" r="r" b="b"/>
              <a:pathLst>
                <a:path w="42" h="18" extrusionOk="0">
                  <a:moveTo>
                    <a:pt x="39" y="18"/>
                  </a:moveTo>
                  <a:cubicBezTo>
                    <a:pt x="39" y="18"/>
                    <a:pt x="39" y="17"/>
                    <a:pt x="38" y="17"/>
                  </a:cubicBezTo>
                  <a:cubicBezTo>
                    <a:pt x="18" y="5"/>
                    <a:pt x="4" y="17"/>
                    <a:pt x="4" y="17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7" y="0"/>
                    <a:pt x="40" y="14"/>
                  </a:cubicBezTo>
                  <a:cubicBezTo>
                    <a:pt x="41" y="15"/>
                    <a:pt x="42" y="16"/>
                    <a:pt x="41" y="17"/>
                  </a:cubicBezTo>
                  <a:cubicBezTo>
                    <a:pt x="41" y="17"/>
                    <a:pt x="40" y="18"/>
                    <a:pt x="39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45"/>
            <p:cNvSpPr/>
            <p:nvPr/>
          </p:nvSpPr>
          <p:spPr>
            <a:xfrm>
              <a:off x="6646130" y="2768677"/>
              <a:ext cx="10585" cy="11966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0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45"/>
            <p:cNvSpPr/>
            <p:nvPr/>
          </p:nvSpPr>
          <p:spPr>
            <a:xfrm>
              <a:off x="5882171" y="2681696"/>
              <a:ext cx="947585" cy="1764469"/>
            </a:xfrm>
            <a:custGeom>
              <a:avLst/>
              <a:gdLst/>
              <a:ahLst/>
              <a:cxnLst/>
              <a:rect l="l" t="t" r="r" b="b"/>
              <a:pathLst>
                <a:path w="894" h="1664" extrusionOk="0">
                  <a:moveTo>
                    <a:pt x="878" y="90"/>
                  </a:moveTo>
                  <a:cubicBezTo>
                    <a:pt x="878" y="139"/>
                    <a:pt x="878" y="139"/>
                    <a:pt x="878" y="139"/>
                  </a:cubicBezTo>
                  <a:cubicBezTo>
                    <a:pt x="894" y="139"/>
                    <a:pt x="894" y="139"/>
                    <a:pt x="894" y="139"/>
                  </a:cubicBezTo>
                  <a:cubicBezTo>
                    <a:pt x="894" y="279"/>
                    <a:pt x="894" y="279"/>
                    <a:pt x="894" y="279"/>
                  </a:cubicBezTo>
                  <a:cubicBezTo>
                    <a:pt x="878" y="279"/>
                    <a:pt x="878" y="279"/>
                    <a:pt x="878" y="279"/>
                  </a:cubicBezTo>
                  <a:cubicBezTo>
                    <a:pt x="878" y="310"/>
                    <a:pt x="878" y="310"/>
                    <a:pt x="878" y="310"/>
                  </a:cubicBezTo>
                  <a:cubicBezTo>
                    <a:pt x="894" y="310"/>
                    <a:pt x="894" y="310"/>
                    <a:pt x="894" y="310"/>
                  </a:cubicBezTo>
                  <a:cubicBezTo>
                    <a:pt x="894" y="450"/>
                    <a:pt x="894" y="450"/>
                    <a:pt x="894" y="450"/>
                  </a:cubicBezTo>
                  <a:cubicBezTo>
                    <a:pt x="878" y="450"/>
                    <a:pt x="878" y="450"/>
                    <a:pt x="878" y="450"/>
                  </a:cubicBezTo>
                  <a:cubicBezTo>
                    <a:pt x="878" y="481"/>
                    <a:pt x="878" y="481"/>
                    <a:pt x="878" y="481"/>
                  </a:cubicBezTo>
                  <a:cubicBezTo>
                    <a:pt x="894" y="481"/>
                    <a:pt x="894" y="481"/>
                    <a:pt x="894" y="481"/>
                  </a:cubicBezTo>
                  <a:cubicBezTo>
                    <a:pt x="894" y="621"/>
                    <a:pt x="894" y="621"/>
                    <a:pt x="894" y="621"/>
                  </a:cubicBezTo>
                  <a:cubicBezTo>
                    <a:pt x="878" y="621"/>
                    <a:pt x="878" y="621"/>
                    <a:pt x="878" y="621"/>
                  </a:cubicBezTo>
                  <a:cubicBezTo>
                    <a:pt x="878" y="1573"/>
                    <a:pt x="878" y="1573"/>
                    <a:pt x="878" y="1573"/>
                  </a:cubicBezTo>
                  <a:cubicBezTo>
                    <a:pt x="878" y="1623"/>
                    <a:pt x="838" y="1664"/>
                    <a:pt x="788" y="1664"/>
                  </a:cubicBezTo>
                  <a:cubicBezTo>
                    <a:pt x="101" y="1664"/>
                    <a:pt x="101" y="1664"/>
                    <a:pt x="101" y="1664"/>
                  </a:cubicBezTo>
                  <a:cubicBezTo>
                    <a:pt x="51" y="1664"/>
                    <a:pt x="11" y="1623"/>
                    <a:pt x="11" y="1573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40"/>
                    <a:pt x="51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88" y="0"/>
                    <a:pt x="788" y="0"/>
                    <a:pt x="788" y="0"/>
                  </a:cubicBezTo>
                  <a:cubicBezTo>
                    <a:pt x="838" y="0"/>
                    <a:pt x="878" y="40"/>
                    <a:pt x="878" y="90"/>
                  </a:cubicBezTo>
                  <a:close/>
                  <a:moveTo>
                    <a:pt x="641" y="34"/>
                  </a:moveTo>
                  <a:cubicBezTo>
                    <a:pt x="614" y="74"/>
                    <a:pt x="614" y="74"/>
                    <a:pt x="614" y="74"/>
                  </a:cubicBezTo>
                  <a:cubicBezTo>
                    <a:pt x="606" y="86"/>
                    <a:pt x="593" y="93"/>
                    <a:pt x="578" y="93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296" y="93"/>
                    <a:pt x="283" y="86"/>
                    <a:pt x="275" y="7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73" y="34"/>
                    <a:pt x="33" y="74"/>
                    <a:pt x="33" y="124"/>
                  </a:cubicBezTo>
                  <a:cubicBezTo>
                    <a:pt x="33" y="1539"/>
                    <a:pt x="33" y="1539"/>
                    <a:pt x="33" y="1539"/>
                  </a:cubicBezTo>
                  <a:cubicBezTo>
                    <a:pt x="33" y="1589"/>
                    <a:pt x="74" y="1630"/>
                    <a:pt x="124" y="1630"/>
                  </a:cubicBezTo>
                  <a:cubicBezTo>
                    <a:pt x="765" y="1630"/>
                    <a:pt x="765" y="1630"/>
                    <a:pt x="765" y="1630"/>
                  </a:cubicBezTo>
                  <a:cubicBezTo>
                    <a:pt x="815" y="1630"/>
                    <a:pt x="856" y="1589"/>
                    <a:pt x="856" y="1539"/>
                  </a:cubicBezTo>
                  <a:cubicBezTo>
                    <a:pt x="856" y="124"/>
                    <a:pt x="856" y="124"/>
                    <a:pt x="856" y="124"/>
                  </a:cubicBezTo>
                  <a:cubicBezTo>
                    <a:pt x="856" y="74"/>
                    <a:pt x="815" y="34"/>
                    <a:pt x="765" y="34"/>
                  </a:cubicBezTo>
                  <a:lnTo>
                    <a:pt x="641" y="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45"/>
            <p:cNvSpPr/>
            <p:nvPr/>
          </p:nvSpPr>
          <p:spPr>
            <a:xfrm>
              <a:off x="5917148" y="4303959"/>
              <a:ext cx="872110" cy="106310"/>
            </a:xfrm>
            <a:custGeom>
              <a:avLst/>
              <a:gdLst/>
              <a:ahLst/>
              <a:cxnLst/>
              <a:rect l="l" t="t" r="r" b="b"/>
              <a:pathLst>
                <a:path w="823" h="100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65"/>
                    <a:pt x="35" y="100"/>
                    <a:pt x="78" y="100"/>
                  </a:cubicBezTo>
                  <a:cubicBezTo>
                    <a:pt x="745" y="100"/>
                    <a:pt x="745" y="100"/>
                    <a:pt x="745" y="100"/>
                  </a:cubicBezTo>
                  <a:cubicBezTo>
                    <a:pt x="788" y="100"/>
                    <a:pt x="823" y="65"/>
                    <a:pt x="823" y="22"/>
                  </a:cubicBezTo>
                  <a:cubicBezTo>
                    <a:pt x="823" y="0"/>
                    <a:pt x="823" y="0"/>
                    <a:pt x="8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45"/>
            <p:cNvSpPr/>
            <p:nvPr/>
          </p:nvSpPr>
          <p:spPr>
            <a:xfrm>
              <a:off x="5951204" y="3484314"/>
              <a:ext cx="806299" cy="381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5961789" y="4063266"/>
              <a:ext cx="72707" cy="2186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45"/>
            <p:cNvSpPr/>
            <p:nvPr/>
          </p:nvSpPr>
          <p:spPr>
            <a:xfrm>
              <a:off x="5959488" y="4061425"/>
              <a:ext cx="77316" cy="222745"/>
            </a:xfrm>
            <a:custGeom>
              <a:avLst/>
              <a:gdLst/>
              <a:ahLst/>
              <a:cxnLst/>
              <a:rect l="l" t="t" r="r" b="b"/>
              <a:pathLst>
                <a:path w="73" h="210" extrusionOk="0">
                  <a:moveTo>
                    <a:pt x="71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1" y="210"/>
                    <a:pt x="0" y="209"/>
                    <a:pt x="0" y="20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3" y="209"/>
                    <a:pt x="72" y="210"/>
                    <a:pt x="71" y="210"/>
                  </a:cubicBezTo>
                  <a:close/>
                  <a:moveTo>
                    <a:pt x="4" y="206"/>
                  </a:moveTo>
                  <a:cubicBezTo>
                    <a:pt x="69" y="206"/>
                    <a:pt x="69" y="206"/>
                    <a:pt x="69" y="20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45"/>
            <p:cNvSpPr/>
            <p:nvPr/>
          </p:nvSpPr>
          <p:spPr>
            <a:xfrm>
              <a:off x="6062116" y="4111128"/>
              <a:ext cx="73142" cy="170722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45"/>
            <p:cNvSpPr/>
            <p:nvPr/>
          </p:nvSpPr>
          <p:spPr>
            <a:xfrm>
              <a:off x="6060275" y="4109287"/>
              <a:ext cx="77316" cy="174882"/>
            </a:xfrm>
            <a:custGeom>
              <a:avLst/>
              <a:gdLst/>
              <a:ahLst/>
              <a:cxnLst/>
              <a:rect l="l" t="t" r="r" b="b"/>
              <a:pathLst>
                <a:path w="73" h="165" extrusionOk="0">
                  <a:moveTo>
                    <a:pt x="71" y="165"/>
                  </a:moveTo>
                  <a:cubicBezTo>
                    <a:pt x="2" y="165"/>
                    <a:pt x="2" y="165"/>
                    <a:pt x="2" y="165"/>
                  </a:cubicBezTo>
                  <a:cubicBezTo>
                    <a:pt x="1" y="165"/>
                    <a:pt x="0" y="164"/>
                    <a:pt x="0" y="1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2" y="165"/>
                    <a:pt x="71" y="165"/>
                  </a:cubicBezTo>
                  <a:close/>
                  <a:moveTo>
                    <a:pt x="4" y="161"/>
                  </a:moveTo>
                  <a:cubicBezTo>
                    <a:pt x="69" y="161"/>
                    <a:pt x="69" y="161"/>
                    <a:pt x="69" y="161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45"/>
            <p:cNvSpPr/>
            <p:nvPr/>
          </p:nvSpPr>
          <p:spPr>
            <a:xfrm>
              <a:off x="6162903" y="3958336"/>
              <a:ext cx="73142" cy="32352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45"/>
            <p:cNvSpPr/>
            <p:nvPr/>
          </p:nvSpPr>
          <p:spPr>
            <a:xfrm>
              <a:off x="6161062" y="3956495"/>
              <a:ext cx="77316" cy="327674"/>
            </a:xfrm>
            <a:custGeom>
              <a:avLst/>
              <a:gdLst/>
              <a:ahLst/>
              <a:cxnLst/>
              <a:rect l="l" t="t" r="r" b="b"/>
              <a:pathLst>
                <a:path w="73" h="309" extrusionOk="0">
                  <a:moveTo>
                    <a:pt x="71" y="309"/>
                  </a:moveTo>
                  <a:cubicBezTo>
                    <a:pt x="2" y="309"/>
                    <a:pt x="2" y="309"/>
                    <a:pt x="2" y="309"/>
                  </a:cubicBezTo>
                  <a:cubicBezTo>
                    <a:pt x="1" y="309"/>
                    <a:pt x="0" y="308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2" y="309"/>
                    <a:pt x="71" y="309"/>
                  </a:cubicBezTo>
                  <a:close/>
                  <a:moveTo>
                    <a:pt x="4" y="305"/>
                  </a:moveTo>
                  <a:cubicBezTo>
                    <a:pt x="69" y="305"/>
                    <a:pt x="69" y="305"/>
                    <a:pt x="69" y="30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45"/>
            <p:cNvSpPr/>
            <p:nvPr/>
          </p:nvSpPr>
          <p:spPr>
            <a:xfrm>
              <a:off x="6263691" y="3932104"/>
              <a:ext cx="73142" cy="34979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45"/>
            <p:cNvSpPr/>
            <p:nvPr/>
          </p:nvSpPr>
          <p:spPr>
            <a:xfrm>
              <a:off x="6261390" y="3929803"/>
              <a:ext cx="77316" cy="354366"/>
            </a:xfrm>
            <a:custGeom>
              <a:avLst/>
              <a:gdLst/>
              <a:ahLst/>
              <a:cxnLst/>
              <a:rect l="l" t="t" r="r" b="b"/>
              <a:pathLst>
                <a:path w="73" h="334" extrusionOk="0">
                  <a:moveTo>
                    <a:pt x="71" y="334"/>
                  </a:moveTo>
                  <a:cubicBezTo>
                    <a:pt x="2" y="334"/>
                    <a:pt x="2" y="334"/>
                    <a:pt x="2" y="334"/>
                  </a:cubicBezTo>
                  <a:cubicBezTo>
                    <a:pt x="1" y="334"/>
                    <a:pt x="0" y="333"/>
                    <a:pt x="0" y="3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332"/>
                    <a:pt x="73" y="332"/>
                    <a:pt x="73" y="332"/>
                  </a:cubicBezTo>
                  <a:cubicBezTo>
                    <a:pt x="73" y="333"/>
                    <a:pt x="72" y="334"/>
                    <a:pt x="71" y="334"/>
                  </a:cubicBezTo>
                  <a:close/>
                  <a:moveTo>
                    <a:pt x="4" y="330"/>
                  </a:moveTo>
                  <a:cubicBezTo>
                    <a:pt x="69" y="330"/>
                    <a:pt x="69" y="330"/>
                    <a:pt x="69" y="33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3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45"/>
            <p:cNvSpPr/>
            <p:nvPr/>
          </p:nvSpPr>
          <p:spPr>
            <a:xfrm>
              <a:off x="6364478" y="3880100"/>
              <a:ext cx="74098" cy="4018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45"/>
            <p:cNvSpPr/>
            <p:nvPr/>
          </p:nvSpPr>
          <p:spPr>
            <a:xfrm>
              <a:off x="6362177" y="3877799"/>
              <a:ext cx="78237" cy="406371"/>
            </a:xfrm>
            <a:custGeom>
              <a:avLst/>
              <a:gdLst/>
              <a:ahLst/>
              <a:cxnLst/>
              <a:rect l="l" t="t" r="r" b="b"/>
              <a:pathLst>
                <a:path w="74" h="383" extrusionOk="0">
                  <a:moveTo>
                    <a:pt x="72" y="383"/>
                  </a:moveTo>
                  <a:cubicBezTo>
                    <a:pt x="2" y="383"/>
                    <a:pt x="2" y="383"/>
                    <a:pt x="2" y="383"/>
                  </a:cubicBezTo>
                  <a:cubicBezTo>
                    <a:pt x="1" y="383"/>
                    <a:pt x="0" y="382"/>
                    <a:pt x="0" y="3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81"/>
                    <a:pt x="74" y="381"/>
                    <a:pt x="74" y="381"/>
                  </a:cubicBezTo>
                  <a:cubicBezTo>
                    <a:pt x="74" y="382"/>
                    <a:pt x="73" y="383"/>
                    <a:pt x="72" y="383"/>
                  </a:cubicBezTo>
                  <a:close/>
                  <a:moveTo>
                    <a:pt x="4" y="379"/>
                  </a:moveTo>
                  <a:cubicBezTo>
                    <a:pt x="70" y="379"/>
                    <a:pt x="70" y="379"/>
                    <a:pt x="70" y="37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7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45"/>
            <p:cNvSpPr/>
            <p:nvPr/>
          </p:nvSpPr>
          <p:spPr>
            <a:xfrm>
              <a:off x="6464805" y="3860770"/>
              <a:ext cx="74533" cy="421109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45"/>
            <p:cNvSpPr/>
            <p:nvPr/>
          </p:nvSpPr>
          <p:spPr>
            <a:xfrm>
              <a:off x="6462964" y="3858930"/>
              <a:ext cx="78237" cy="425240"/>
            </a:xfrm>
            <a:custGeom>
              <a:avLst/>
              <a:gdLst/>
              <a:ahLst/>
              <a:cxnLst/>
              <a:rect l="l" t="t" r="r" b="b"/>
              <a:pathLst>
                <a:path w="74" h="401" extrusionOk="0">
                  <a:moveTo>
                    <a:pt x="72" y="401"/>
                  </a:moveTo>
                  <a:cubicBezTo>
                    <a:pt x="2" y="401"/>
                    <a:pt x="2" y="401"/>
                    <a:pt x="2" y="401"/>
                  </a:cubicBezTo>
                  <a:cubicBezTo>
                    <a:pt x="1" y="401"/>
                    <a:pt x="0" y="400"/>
                    <a:pt x="0" y="39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399"/>
                    <a:pt x="74" y="399"/>
                    <a:pt x="74" y="399"/>
                  </a:cubicBezTo>
                  <a:cubicBezTo>
                    <a:pt x="74" y="400"/>
                    <a:pt x="73" y="401"/>
                    <a:pt x="72" y="401"/>
                  </a:cubicBezTo>
                  <a:close/>
                  <a:moveTo>
                    <a:pt x="4" y="397"/>
                  </a:moveTo>
                  <a:cubicBezTo>
                    <a:pt x="70" y="397"/>
                    <a:pt x="70" y="397"/>
                    <a:pt x="70" y="397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45"/>
            <p:cNvSpPr/>
            <p:nvPr/>
          </p:nvSpPr>
          <p:spPr>
            <a:xfrm>
              <a:off x="6566973" y="3768727"/>
              <a:ext cx="72707" cy="5131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4" name="Google Shape;3124;p45"/>
            <p:cNvSpPr/>
            <p:nvPr/>
          </p:nvSpPr>
          <p:spPr>
            <a:xfrm>
              <a:off x="6564672" y="3766426"/>
              <a:ext cx="77316" cy="517744"/>
            </a:xfrm>
            <a:custGeom>
              <a:avLst/>
              <a:gdLst/>
              <a:ahLst/>
              <a:cxnLst/>
              <a:rect l="l" t="t" r="r" b="b"/>
              <a:pathLst>
                <a:path w="73" h="488" extrusionOk="0">
                  <a:moveTo>
                    <a:pt x="71" y="488"/>
                  </a:moveTo>
                  <a:cubicBezTo>
                    <a:pt x="2" y="488"/>
                    <a:pt x="2" y="488"/>
                    <a:pt x="2" y="488"/>
                  </a:cubicBezTo>
                  <a:cubicBezTo>
                    <a:pt x="1" y="488"/>
                    <a:pt x="0" y="487"/>
                    <a:pt x="0" y="48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486"/>
                    <a:pt x="73" y="486"/>
                    <a:pt x="73" y="486"/>
                  </a:cubicBezTo>
                  <a:cubicBezTo>
                    <a:pt x="73" y="487"/>
                    <a:pt x="72" y="488"/>
                    <a:pt x="71" y="488"/>
                  </a:cubicBezTo>
                  <a:close/>
                  <a:moveTo>
                    <a:pt x="4" y="484"/>
                  </a:moveTo>
                  <a:cubicBezTo>
                    <a:pt x="69" y="484"/>
                    <a:pt x="69" y="484"/>
                    <a:pt x="69" y="48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8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5" name="Google Shape;3125;p45"/>
            <p:cNvSpPr/>
            <p:nvPr/>
          </p:nvSpPr>
          <p:spPr>
            <a:xfrm>
              <a:off x="6667300" y="3706138"/>
              <a:ext cx="73142" cy="57574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6" name="Google Shape;3126;p45"/>
            <p:cNvSpPr/>
            <p:nvPr/>
          </p:nvSpPr>
          <p:spPr>
            <a:xfrm>
              <a:off x="6665459" y="3703837"/>
              <a:ext cx="77316" cy="580333"/>
            </a:xfrm>
            <a:custGeom>
              <a:avLst/>
              <a:gdLst/>
              <a:ahLst/>
              <a:cxnLst/>
              <a:rect l="l" t="t" r="r" b="b"/>
              <a:pathLst>
                <a:path w="73" h="547" extrusionOk="0">
                  <a:moveTo>
                    <a:pt x="71" y="547"/>
                  </a:moveTo>
                  <a:cubicBezTo>
                    <a:pt x="2" y="547"/>
                    <a:pt x="2" y="547"/>
                    <a:pt x="2" y="547"/>
                  </a:cubicBezTo>
                  <a:cubicBezTo>
                    <a:pt x="1" y="547"/>
                    <a:pt x="0" y="546"/>
                    <a:pt x="0" y="54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3" y="1"/>
                    <a:pt x="73" y="2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73" y="546"/>
                    <a:pt x="72" y="547"/>
                    <a:pt x="71" y="547"/>
                  </a:cubicBezTo>
                  <a:close/>
                  <a:moveTo>
                    <a:pt x="4" y="543"/>
                  </a:moveTo>
                  <a:cubicBezTo>
                    <a:pt x="69" y="543"/>
                    <a:pt x="69" y="543"/>
                    <a:pt x="69" y="543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5993544" y="3583260"/>
              <a:ext cx="732204" cy="435825"/>
            </a:xfrm>
            <a:custGeom>
              <a:avLst/>
              <a:gdLst/>
              <a:ahLst/>
              <a:cxnLst/>
              <a:rect l="l" t="t" r="r" b="b"/>
              <a:pathLst>
                <a:path w="691" h="411" extrusionOk="0">
                  <a:moveTo>
                    <a:pt x="103" y="411"/>
                  </a:moveTo>
                  <a:cubicBezTo>
                    <a:pt x="101" y="411"/>
                    <a:pt x="100" y="410"/>
                    <a:pt x="98" y="409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0" y="281"/>
                    <a:pt x="1" y="277"/>
                    <a:pt x="3" y="275"/>
                  </a:cubicBezTo>
                  <a:cubicBezTo>
                    <a:pt x="6" y="273"/>
                    <a:pt x="10" y="274"/>
                    <a:pt x="12" y="276"/>
                  </a:cubicBezTo>
                  <a:cubicBezTo>
                    <a:pt x="103" y="394"/>
                    <a:pt x="103" y="394"/>
                    <a:pt x="103" y="394"/>
                  </a:cubicBezTo>
                  <a:cubicBezTo>
                    <a:pt x="187" y="251"/>
                    <a:pt x="187" y="251"/>
                    <a:pt x="187" y="251"/>
                  </a:cubicBezTo>
                  <a:cubicBezTo>
                    <a:pt x="188" y="250"/>
                    <a:pt x="189" y="249"/>
                    <a:pt x="190" y="248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385" y="154"/>
                    <a:pt x="385" y="154"/>
                    <a:pt x="385" y="154"/>
                  </a:cubicBezTo>
                  <a:cubicBezTo>
                    <a:pt x="386" y="153"/>
                    <a:pt x="387" y="153"/>
                    <a:pt x="388" y="153"/>
                  </a:cubicBezTo>
                  <a:cubicBezTo>
                    <a:pt x="478" y="154"/>
                    <a:pt x="478" y="154"/>
                    <a:pt x="478" y="154"/>
                  </a:cubicBezTo>
                  <a:cubicBezTo>
                    <a:pt x="569" y="33"/>
                    <a:pt x="569" y="33"/>
                    <a:pt x="569" y="33"/>
                  </a:cubicBezTo>
                  <a:cubicBezTo>
                    <a:pt x="569" y="32"/>
                    <a:pt x="570" y="31"/>
                    <a:pt x="572" y="31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86" y="0"/>
                    <a:pt x="690" y="1"/>
                    <a:pt x="691" y="5"/>
                  </a:cubicBezTo>
                  <a:cubicBezTo>
                    <a:pt x="691" y="8"/>
                    <a:pt x="689" y="11"/>
                    <a:pt x="686" y="12"/>
                  </a:cubicBezTo>
                  <a:cubicBezTo>
                    <a:pt x="577" y="42"/>
                    <a:pt x="577" y="42"/>
                    <a:pt x="577" y="42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5"/>
                    <a:pt x="483" y="166"/>
                    <a:pt x="481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299" y="216"/>
                    <a:pt x="299" y="216"/>
                    <a:pt x="299" y="216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08" y="408"/>
                    <a:pt x="108" y="408"/>
                    <a:pt x="108" y="408"/>
                  </a:cubicBezTo>
                  <a:cubicBezTo>
                    <a:pt x="107" y="410"/>
                    <a:pt x="106" y="411"/>
                    <a:pt x="104" y="411"/>
                  </a:cubicBezTo>
                  <a:lnTo>
                    <a:pt x="103" y="4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8" name="Google Shape;3128;p45"/>
            <p:cNvSpPr/>
            <p:nvPr/>
          </p:nvSpPr>
          <p:spPr>
            <a:xfrm>
              <a:off x="6092950" y="4002057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9" name="Google Shape;3129;p45"/>
            <p:cNvSpPr/>
            <p:nvPr/>
          </p:nvSpPr>
          <p:spPr>
            <a:xfrm>
              <a:off x="6091110" y="3999756"/>
              <a:ext cx="23931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8"/>
                    <a:pt x="18" y="24"/>
                    <a:pt x="11" y="24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1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6187295" y="3842822"/>
              <a:ext cx="20250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6184994" y="3840981"/>
              <a:ext cx="24392" cy="2531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5"/>
                    <a:pt x="22" y="18"/>
                    <a:pt x="20" y="20"/>
                  </a:cubicBezTo>
                  <a:cubicBezTo>
                    <a:pt x="18" y="22"/>
                    <a:pt x="15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4" y="20"/>
                    <a:pt x="16" y="19"/>
                    <a:pt x="17" y="17"/>
                  </a:cubicBezTo>
                  <a:cubicBezTo>
                    <a:pt x="18" y="16"/>
                    <a:pt x="19" y="14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6296366" y="3796340"/>
              <a:ext cx="20264" cy="21134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6294525" y="3794039"/>
              <a:ext cx="24392" cy="25772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24"/>
                  </a:moveTo>
                  <a:cubicBezTo>
                    <a:pt x="5" y="24"/>
                    <a:pt x="0" y="18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3" y="6"/>
                    <a:pt x="23" y="12"/>
                  </a:cubicBezTo>
                  <a:cubicBezTo>
                    <a:pt x="23" y="18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6393932" y="374111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0"/>
                  </a:move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6392091" y="3738813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6493799" y="3742035"/>
              <a:ext cx="19789" cy="2117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0"/>
                  </a:moveTo>
                  <a:cubicBezTo>
                    <a:pt x="19" y="5"/>
                    <a:pt x="15" y="1"/>
                    <a:pt x="9" y="1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6491498" y="3741114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3"/>
                    <a:pt x="4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7"/>
                    <a:pt x="16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6590904" y="3611794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9" name="Google Shape;3139;p45"/>
            <p:cNvSpPr/>
            <p:nvPr/>
          </p:nvSpPr>
          <p:spPr>
            <a:xfrm>
              <a:off x="6589064" y="3609492"/>
              <a:ext cx="24392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23"/>
                  </a:moveTo>
                  <a:cubicBezTo>
                    <a:pt x="8" y="23"/>
                    <a:pt x="5" y="22"/>
                    <a:pt x="3" y="20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1" y="23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7" y="18"/>
                    <a:pt x="9" y="19"/>
                    <a:pt x="11" y="19"/>
                  </a:cubicBezTo>
                  <a:cubicBezTo>
                    <a:pt x="16" y="19"/>
                    <a:pt x="19" y="16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8" y="8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45"/>
            <p:cNvSpPr/>
            <p:nvPr/>
          </p:nvSpPr>
          <p:spPr>
            <a:xfrm>
              <a:off x="6708720" y="3580039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1" name="Google Shape;3141;p45"/>
            <p:cNvSpPr/>
            <p:nvPr/>
          </p:nvSpPr>
          <p:spPr>
            <a:xfrm>
              <a:off x="6706879" y="3577738"/>
              <a:ext cx="23931" cy="2439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2" y="23"/>
                  </a:moveTo>
                  <a:cubicBezTo>
                    <a:pt x="9" y="23"/>
                    <a:pt x="6" y="22"/>
                    <a:pt x="3" y="19"/>
                  </a:cubicBezTo>
                  <a:cubicBezTo>
                    <a:pt x="1" y="17"/>
                    <a:pt x="0" y="14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4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4" y="13"/>
                    <a:pt x="5" y="15"/>
                    <a:pt x="6" y="17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6" y="19"/>
                    <a:pt x="19" y="15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7"/>
                    <a:pt x="17" y="6"/>
                  </a:cubicBezTo>
                  <a:cubicBezTo>
                    <a:pt x="16" y="4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p45"/>
            <p:cNvSpPr/>
            <p:nvPr/>
          </p:nvSpPr>
          <p:spPr>
            <a:xfrm>
              <a:off x="5990322" y="3869515"/>
              <a:ext cx="21170" cy="20250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20" y="15"/>
                    <a:pt x="2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3" name="Google Shape;3143;p45"/>
            <p:cNvSpPr/>
            <p:nvPr/>
          </p:nvSpPr>
          <p:spPr>
            <a:xfrm>
              <a:off x="5988021" y="3867213"/>
              <a:ext cx="25312" cy="2439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23"/>
                  </a:moveTo>
                  <a:cubicBezTo>
                    <a:pt x="9" y="23"/>
                    <a:pt x="6" y="22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2" y="6"/>
                    <a:pt x="24" y="9"/>
                    <a:pt x="24" y="12"/>
                  </a:cubicBezTo>
                  <a:cubicBezTo>
                    <a:pt x="24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10" y="4"/>
                    <a:pt x="8" y="5"/>
                    <a:pt x="7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4"/>
                    <a:pt x="5" y="16"/>
                    <a:pt x="7" y="17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6" y="19"/>
                    <a:pt x="20" y="16"/>
                    <a:pt x="20" y="12"/>
                  </a:cubicBezTo>
                  <a:cubicBezTo>
                    <a:pt x="20" y="10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45"/>
            <p:cNvSpPr/>
            <p:nvPr/>
          </p:nvSpPr>
          <p:spPr>
            <a:xfrm>
              <a:off x="6212607" y="3031921"/>
              <a:ext cx="131622" cy="150491"/>
            </a:xfrm>
            <a:custGeom>
              <a:avLst/>
              <a:gdLst/>
              <a:ahLst/>
              <a:cxnLst/>
              <a:rect l="l" t="t" r="r" b="b"/>
              <a:pathLst>
                <a:path w="124" h="142" extrusionOk="0">
                  <a:moveTo>
                    <a:pt x="89" y="142"/>
                  </a:moveTo>
                  <a:cubicBezTo>
                    <a:pt x="81" y="92"/>
                    <a:pt x="47" y="51"/>
                    <a:pt x="0" y="3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1" y="22"/>
                    <a:pt x="114" y="74"/>
                    <a:pt x="124" y="136"/>
                  </a:cubicBezTo>
                  <a:lnTo>
                    <a:pt x="89" y="1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45"/>
            <p:cNvSpPr/>
            <p:nvPr/>
          </p:nvSpPr>
          <p:spPr>
            <a:xfrm>
              <a:off x="6121484" y="3175969"/>
              <a:ext cx="225046" cy="214001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38" y="202"/>
                  </a:moveTo>
                  <a:cubicBezTo>
                    <a:pt x="25" y="202"/>
                    <a:pt x="12" y="201"/>
                    <a:pt x="0" y="19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" y="165"/>
                    <a:pt x="28" y="166"/>
                    <a:pt x="38" y="166"/>
                  </a:cubicBezTo>
                  <a:cubicBezTo>
                    <a:pt x="114" y="166"/>
                    <a:pt x="176" y="104"/>
                    <a:pt x="176" y="28"/>
                  </a:cubicBezTo>
                  <a:cubicBezTo>
                    <a:pt x="176" y="20"/>
                    <a:pt x="176" y="13"/>
                    <a:pt x="175" y="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2" y="9"/>
                    <a:pt x="212" y="18"/>
                    <a:pt x="212" y="28"/>
                  </a:cubicBezTo>
                  <a:cubicBezTo>
                    <a:pt x="212" y="124"/>
                    <a:pt x="134" y="202"/>
                    <a:pt x="38" y="2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6" name="Google Shape;3146;p45"/>
            <p:cNvSpPr/>
            <p:nvPr/>
          </p:nvSpPr>
          <p:spPr>
            <a:xfrm>
              <a:off x="5970993" y="2996945"/>
              <a:ext cx="254500" cy="388883"/>
            </a:xfrm>
            <a:custGeom>
              <a:avLst/>
              <a:gdLst/>
              <a:ahLst/>
              <a:cxnLst/>
              <a:rect l="l" t="t" r="r" b="b"/>
              <a:pathLst>
                <a:path w="240" h="367" extrusionOk="0">
                  <a:moveTo>
                    <a:pt x="142" y="367"/>
                  </a:moveTo>
                  <a:cubicBezTo>
                    <a:pt x="135" y="366"/>
                    <a:pt x="128" y="364"/>
                    <a:pt x="121" y="361"/>
                  </a:cubicBezTo>
                  <a:cubicBezTo>
                    <a:pt x="77" y="345"/>
                    <a:pt x="42" y="313"/>
                    <a:pt x="22" y="271"/>
                  </a:cubicBezTo>
                  <a:cubicBezTo>
                    <a:pt x="2" y="229"/>
                    <a:pt x="0" y="181"/>
                    <a:pt x="16" y="137"/>
                  </a:cubicBezTo>
                  <a:cubicBezTo>
                    <a:pt x="49" y="47"/>
                    <a:pt x="149" y="0"/>
                    <a:pt x="240" y="33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193" y="54"/>
                    <a:pt x="155" y="56"/>
                    <a:pt x="122" y="71"/>
                  </a:cubicBezTo>
                  <a:cubicBezTo>
                    <a:pt x="88" y="87"/>
                    <a:pt x="63" y="115"/>
                    <a:pt x="50" y="150"/>
                  </a:cubicBezTo>
                  <a:cubicBezTo>
                    <a:pt x="37" y="184"/>
                    <a:pt x="39" y="222"/>
                    <a:pt x="55" y="256"/>
                  </a:cubicBezTo>
                  <a:cubicBezTo>
                    <a:pt x="71" y="289"/>
                    <a:pt x="98" y="315"/>
                    <a:pt x="133" y="327"/>
                  </a:cubicBezTo>
                  <a:cubicBezTo>
                    <a:pt x="139" y="329"/>
                    <a:pt x="144" y="331"/>
                    <a:pt x="150" y="332"/>
                  </a:cubicBezTo>
                  <a:lnTo>
                    <a:pt x="142" y="3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7" name="Google Shape;3147;p45"/>
            <p:cNvSpPr/>
            <p:nvPr/>
          </p:nvSpPr>
          <p:spPr>
            <a:xfrm>
              <a:off x="6411880" y="307932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6411880" y="3186554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411880" y="3292403"/>
              <a:ext cx="83759" cy="38198"/>
            </a:xfrm>
            <a:custGeom>
              <a:avLst/>
              <a:gdLst/>
              <a:ahLst/>
              <a:cxnLst/>
              <a:rect l="l" t="t" r="r" b="b"/>
              <a:pathLst>
                <a:path w="79" h="36" extrusionOk="0">
                  <a:moveTo>
                    <a:pt x="61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0" y="0"/>
                    <a:pt x="79" y="8"/>
                    <a:pt x="79" y="18"/>
                  </a:cubicBezTo>
                  <a:cubicBezTo>
                    <a:pt x="79" y="28"/>
                    <a:pt x="70" y="36"/>
                    <a:pt x="61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6520952" y="3096351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6520952" y="320036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1"/>
                    <a:pt x="140" y="2"/>
                  </a:cubicBezTo>
                  <a:cubicBezTo>
                    <a:pt x="140" y="4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520952" y="3305290"/>
              <a:ext cx="148650" cy="4142"/>
            </a:xfrm>
            <a:custGeom>
              <a:avLst/>
              <a:gdLst/>
              <a:ahLst/>
              <a:cxnLst/>
              <a:rect l="l" t="t" r="r" b="b"/>
              <a:pathLst>
                <a:path w="140" h="4" extrusionOk="0">
                  <a:moveTo>
                    <a:pt x="1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40" y="0"/>
                    <a:pt x="140" y="2"/>
                  </a:cubicBezTo>
                  <a:cubicBezTo>
                    <a:pt x="140" y="3"/>
                    <a:pt x="139" y="4"/>
                    <a:pt x="1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411880" y="2902600"/>
              <a:ext cx="272448" cy="4142"/>
            </a:xfrm>
            <a:custGeom>
              <a:avLst/>
              <a:gdLst/>
              <a:ahLst/>
              <a:cxnLst/>
              <a:rect l="l" t="t" r="r" b="b"/>
              <a:pathLst>
                <a:path w="257" h="4" extrusionOk="0">
                  <a:moveTo>
                    <a:pt x="25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6" y="0"/>
                    <a:pt x="257" y="1"/>
                    <a:pt x="257" y="2"/>
                  </a:cubicBezTo>
                  <a:cubicBezTo>
                    <a:pt x="257" y="3"/>
                    <a:pt x="256" y="4"/>
                    <a:pt x="25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6121484" y="2902600"/>
              <a:ext cx="261863" cy="4142"/>
            </a:xfrm>
            <a:custGeom>
              <a:avLst/>
              <a:gdLst/>
              <a:ahLst/>
              <a:cxnLst/>
              <a:rect l="l" t="t" r="r" b="b"/>
              <a:pathLst>
                <a:path w="247" h="4" extrusionOk="0">
                  <a:moveTo>
                    <a:pt x="2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6" y="0"/>
                    <a:pt x="247" y="1"/>
                    <a:pt x="247" y="2"/>
                  </a:cubicBezTo>
                  <a:cubicBezTo>
                    <a:pt x="247" y="3"/>
                    <a:pt x="246" y="4"/>
                    <a:pt x="2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5984800" y="2902600"/>
              <a:ext cx="127480" cy="4142"/>
            </a:xfrm>
            <a:custGeom>
              <a:avLst/>
              <a:gdLst/>
              <a:ahLst/>
              <a:cxnLst/>
              <a:rect l="l" t="t" r="r" b="b"/>
              <a:pathLst>
                <a:path w="120" h="4" extrusionOk="0">
                  <a:moveTo>
                    <a:pt x="1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20" y="1"/>
                    <a:pt x="120" y="2"/>
                  </a:cubicBezTo>
                  <a:cubicBezTo>
                    <a:pt x="120" y="3"/>
                    <a:pt x="119" y="4"/>
                    <a:pt x="1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530616" y="2944940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4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242521" y="2944940"/>
              <a:ext cx="254500" cy="4142"/>
            </a:xfrm>
            <a:custGeom>
              <a:avLst/>
              <a:gdLst/>
              <a:ahLst/>
              <a:cxnLst/>
              <a:rect l="l" t="t" r="r" b="b"/>
              <a:pathLst>
                <a:path w="240" h="4" extrusionOk="0">
                  <a:moveTo>
                    <a:pt x="2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9" y="0"/>
                    <a:pt x="240" y="1"/>
                    <a:pt x="240" y="2"/>
                  </a:cubicBezTo>
                  <a:cubicBezTo>
                    <a:pt x="240" y="4"/>
                    <a:pt x="239" y="4"/>
                    <a:pt x="23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5984800" y="2944940"/>
              <a:ext cx="233330" cy="4142"/>
            </a:xfrm>
            <a:custGeom>
              <a:avLst/>
              <a:gdLst/>
              <a:ahLst/>
              <a:cxnLst/>
              <a:rect l="l" t="t" r="r" b="b"/>
              <a:pathLst>
                <a:path w="220" h="4" extrusionOk="0">
                  <a:moveTo>
                    <a:pt x="2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9" y="0"/>
                    <a:pt x="220" y="1"/>
                    <a:pt x="220" y="2"/>
                  </a:cubicBezTo>
                  <a:cubicBezTo>
                    <a:pt x="220" y="4"/>
                    <a:pt x="219" y="4"/>
                    <a:pt x="21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6323059" y="2988200"/>
              <a:ext cx="361270" cy="4142"/>
            </a:xfrm>
            <a:custGeom>
              <a:avLst/>
              <a:gdLst/>
              <a:ahLst/>
              <a:cxnLst/>
              <a:rect l="l" t="t" r="r" b="b"/>
              <a:pathLst>
                <a:path w="341" h="4" extrusionOk="0">
                  <a:moveTo>
                    <a:pt x="33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0" y="0"/>
                    <a:pt x="341" y="0"/>
                    <a:pt x="341" y="2"/>
                  </a:cubicBezTo>
                  <a:cubicBezTo>
                    <a:pt x="341" y="3"/>
                    <a:pt x="340" y="4"/>
                    <a:pt x="33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050611" y="2988200"/>
              <a:ext cx="245756" cy="4142"/>
            </a:xfrm>
            <a:custGeom>
              <a:avLst/>
              <a:gdLst/>
              <a:ahLst/>
              <a:cxnLst/>
              <a:rect l="l" t="t" r="r" b="b"/>
              <a:pathLst>
                <a:path w="232" h="4" extrusionOk="0">
                  <a:moveTo>
                    <a:pt x="23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1" y="0"/>
                    <a:pt x="232" y="0"/>
                    <a:pt x="232" y="2"/>
                  </a:cubicBezTo>
                  <a:cubicBezTo>
                    <a:pt x="232" y="3"/>
                    <a:pt x="231" y="4"/>
                    <a:pt x="23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5984800" y="2988200"/>
              <a:ext cx="46942" cy="4142"/>
            </a:xfrm>
            <a:custGeom>
              <a:avLst/>
              <a:gdLst/>
              <a:ahLst/>
              <a:cxnLst/>
              <a:rect l="l" t="t" r="r" b="b"/>
              <a:pathLst>
                <a:path w="44" h="4" extrusionOk="0">
                  <a:moveTo>
                    <a:pt x="4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3"/>
                    <a:pt x="43" y="4"/>
                    <a:pt x="4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6233777" y="3555647"/>
              <a:ext cx="159235" cy="4142"/>
            </a:xfrm>
            <a:custGeom>
              <a:avLst/>
              <a:gdLst/>
              <a:ahLst/>
              <a:cxnLst/>
              <a:rect l="l" t="t" r="r" b="b"/>
              <a:pathLst>
                <a:path w="150" h="4" extrusionOk="0">
                  <a:moveTo>
                    <a:pt x="14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50" y="1"/>
                    <a:pt x="150" y="2"/>
                  </a:cubicBezTo>
                  <a:cubicBezTo>
                    <a:pt x="150" y="3"/>
                    <a:pt x="149" y="4"/>
                    <a:pt x="14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6064417" y="3555647"/>
              <a:ext cx="153712" cy="4142"/>
            </a:xfrm>
            <a:custGeom>
              <a:avLst/>
              <a:gdLst/>
              <a:ahLst/>
              <a:cxnLst/>
              <a:rect l="l" t="t" r="r" b="b"/>
              <a:pathLst>
                <a:path w="145" h="4" extrusionOk="0">
                  <a:moveTo>
                    <a:pt x="1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5" y="3"/>
                    <a:pt x="144" y="4"/>
                    <a:pt x="14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5984800" y="3555647"/>
              <a:ext cx="75475" cy="414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6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1"/>
                    <a:pt x="71" y="2"/>
                  </a:cubicBezTo>
                  <a:cubicBezTo>
                    <a:pt x="71" y="3"/>
                    <a:pt x="70" y="4"/>
                    <a:pt x="6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6301889" y="3597987"/>
              <a:ext cx="91123" cy="4142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134370" y="3597987"/>
              <a:ext cx="150491" cy="4142"/>
            </a:xfrm>
            <a:custGeom>
              <a:avLst/>
              <a:gdLst/>
              <a:ahLst/>
              <a:cxnLst/>
              <a:rect l="l" t="t" r="r" b="b"/>
              <a:pathLst>
                <a:path w="142" h="4" extrusionOk="0">
                  <a:moveTo>
                    <a:pt x="14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2" y="1"/>
                    <a:pt x="142" y="2"/>
                  </a:cubicBezTo>
                  <a:cubicBezTo>
                    <a:pt x="142" y="3"/>
                    <a:pt x="141" y="4"/>
                    <a:pt x="1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5984800" y="3597987"/>
              <a:ext cx="136684" cy="4142"/>
            </a:xfrm>
            <a:custGeom>
              <a:avLst/>
              <a:gdLst/>
              <a:ahLst/>
              <a:cxnLst/>
              <a:rect l="l" t="t" r="r" b="b"/>
              <a:pathLst>
                <a:path w="129" h="4" extrusionOk="0">
                  <a:moveTo>
                    <a:pt x="12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3"/>
                    <a:pt x="129" y="4"/>
                    <a:pt x="12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6180852" y="3640327"/>
              <a:ext cx="212160" cy="4142"/>
            </a:xfrm>
            <a:custGeom>
              <a:avLst/>
              <a:gdLst/>
              <a:ahLst/>
              <a:cxnLst/>
              <a:rect l="l" t="t" r="r" b="b"/>
              <a:pathLst>
                <a:path w="200" h="4" extrusionOk="0">
                  <a:moveTo>
                    <a:pt x="19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4"/>
                    <a:pt x="198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6022998" y="3640327"/>
              <a:ext cx="144048" cy="4142"/>
            </a:xfrm>
            <a:custGeom>
              <a:avLst/>
              <a:gdLst/>
              <a:ahLst/>
              <a:cxnLst/>
              <a:rect l="l" t="t" r="r" b="b"/>
              <a:pathLst>
                <a:path w="136" h="4" extrusionOk="0">
                  <a:moveTo>
                    <a:pt x="1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6" y="1"/>
                    <a:pt x="136" y="2"/>
                  </a:cubicBezTo>
                  <a:cubicBezTo>
                    <a:pt x="136" y="4"/>
                    <a:pt x="135" y="4"/>
                    <a:pt x="13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0" name="Google Shape;3170;p45"/>
            <p:cNvSpPr/>
            <p:nvPr/>
          </p:nvSpPr>
          <p:spPr>
            <a:xfrm>
              <a:off x="5984800" y="3640327"/>
              <a:ext cx="28533" cy="4142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4"/>
                    <a:pt x="26" y="4"/>
                    <a:pt x="2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1" name="Google Shape;3171;p45"/>
            <p:cNvSpPr/>
            <p:nvPr/>
          </p:nvSpPr>
          <p:spPr>
            <a:xfrm>
              <a:off x="5453710" y="4347679"/>
              <a:ext cx="184547" cy="113213"/>
            </a:xfrm>
            <a:custGeom>
              <a:avLst/>
              <a:gdLst/>
              <a:ahLst/>
              <a:cxnLst/>
              <a:rect l="l" t="t" r="r" b="b"/>
              <a:pathLst>
                <a:path w="174" h="107" extrusionOk="0">
                  <a:moveTo>
                    <a:pt x="28" y="0"/>
                  </a:moveTo>
                  <a:cubicBezTo>
                    <a:pt x="28" y="0"/>
                    <a:pt x="0" y="52"/>
                    <a:pt x="6" y="59"/>
                  </a:cubicBezTo>
                  <a:cubicBezTo>
                    <a:pt x="13" y="66"/>
                    <a:pt x="44" y="77"/>
                    <a:pt x="58" y="82"/>
                  </a:cubicBezTo>
                  <a:cubicBezTo>
                    <a:pt x="73" y="88"/>
                    <a:pt x="98" y="104"/>
                    <a:pt x="124" y="105"/>
                  </a:cubicBezTo>
                  <a:cubicBezTo>
                    <a:pt x="149" y="107"/>
                    <a:pt x="174" y="100"/>
                    <a:pt x="165" y="86"/>
                  </a:cubicBezTo>
                  <a:cubicBezTo>
                    <a:pt x="156" y="73"/>
                    <a:pt x="108" y="39"/>
                    <a:pt x="102" y="30"/>
                  </a:cubicBezTo>
                  <a:cubicBezTo>
                    <a:pt x="97" y="22"/>
                    <a:pt x="101" y="4"/>
                    <a:pt x="101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2" name="Google Shape;3172;p45"/>
            <p:cNvSpPr/>
            <p:nvPr/>
          </p:nvSpPr>
          <p:spPr>
            <a:xfrm>
              <a:off x="5451869" y="4345378"/>
              <a:ext cx="182246" cy="115514"/>
            </a:xfrm>
            <a:custGeom>
              <a:avLst/>
              <a:gdLst/>
              <a:ahLst/>
              <a:cxnLst/>
              <a:rect l="l" t="t" r="r" b="b"/>
              <a:pathLst>
                <a:path w="172" h="109" extrusionOk="0">
                  <a:moveTo>
                    <a:pt x="132" y="109"/>
                  </a:moveTo>
                  <a:cubicBezTo>
                    <a:pt x="130" y="109"/>
                    <a:pt x="128" y="109"/>
                    <a:pt x="126" y="109"/>
                  </a:cubicBezTo>
                  <a:cubicBezTo>
                    <a:pt x="107" y="108"/>
                    <a:pt x="88" y="99"/>
                    <a:pt x="73" y="92"/>
                  </a:cubicBezTo>
                  <a:cubicBezTo>
                    <a:pt x="68" y="90"/>
                    <a:pt x="63" y="87"/>
                    <a:pt x="59" y="86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33" y="76"/>
                    <a:pt x="12" y="68"/>
                    <a:pt x="7" y="62"/>
                  </a:cubicBezTo>
                  <a:cubicBezTo>
                    <a:pt x="0" y="55"/>
                    <a:pt x="21" y="14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5" y="7"/>
                    <a:pt x="101" y="24"/>
                    <a:pt x="106" y="31"/>
                  </a:cubicBezTo>
                  <a:cubicBezTo>
                    <a:pt x="108" y="35"/>
                    <a:pt x="119" y="44"/>
                    <a:pt x="131" y="53"/>
                  </a:cubicBezTo>
                  <a:cubicBezTo>
                    <a:pt x="146" y="66"/>
                    <a:pt x="163" y="79"/>
                    <a:pt x="169" y="87"/>
                  </a:cubicBezTo>
                  <a:cubicBezTo>
                    <a:pt x="172" y="92"/>
                    <a:pt x="171" y="96"/>
                    <a:pt x="170" y="98"/>
                  </a:cubicBezTo>
                  <a:cubicBezTo>
                    <a:pt x="165" y="106"/>
                    <a:pt x="149" y="109"/>
                    <a:pt x="132" y="109"/>
                  </a:cubicBezTo>
                  <a:close/>
                  <a:moveTo>
                    <a:pt x="31" y="5"/>
                  </a:moveTo>
                  <a:cubicBezTo>
                    <a:pt x="18" y="29"/>
                    <a:pt x="6" y="56"/>
                    <a:pt x="10" y="60"/>
                  </a:cubicBezTo>
                  <a:cubicBezTo>
                    <a:pt x="15" y="65"/>
                    <a:pt x="41" y="75"/>
                    <a:pt x="56" y="80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5" y="84"/>
                    <a:pt x="70" y="86"/>
                    <a:pt x="75" y="89"/>
                  </a:cubicBezTo>
                  <a:cubicBezTo>
                    <a:pt x="90" y="96"/>
                    <a:pt x="108" y="104"/>
                    <a:pt x="126" y="105"/>
                  </a:cubicBezTo>
                  <a:cubicBezTo>
                    <a:pt x="145" y="106"/>
                    <a:pt x="163" y="102"/>
                    <a:pt x="166" y="96"/>
                  </a:cubicBezTo>
                  <a:cubicBezTo>
                    <a:pt x="168" y="94"/>
                    <a:pt x="167" y="92"/>
                    <a:pt x="165" y="89"/>
                  </a:cubicBezTo>
                  <a:cubicBezTo>
                    <a:pt x="160" y="82"/>
                    <a:pt x="144" y="68"/>
                    <a:pt x="129" y="56"/>
                  </a:cubicBezTo>
                  <a:cubicBezTo>
                    <a:pt x="116" y="46"/>
                    <a:pt x="105" y="37"/>
                    <a:pt x="103" y="33"/>
                  </a:cubicBezTo>
                  <a:cubicBezTo>
                    <a:pt x="98" y="26"/>
                    <a:pt x="100" y="14"/>
                    <a:pt x="100" y="8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3" name="Google Shape;3173;p45"/>
            <p:cNvSpPr/>
            <p:nvPr/>
          </p:nvSpPr>
          <p:spPr>
            <a:xfrm>
              <a:off x="5459233" y="4400604"/>
              <a:ext cx="179024" cy="60288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55" y="21"/>
                  </a:moveTo>
                  <a:cubicBezTo>
                    <a:pt x="28" y="5"/>
                    <a:pt x="9" y="1"/>
                    <a:pt x="1" y="0"/>
                  </a:cubicBezTo>
                  <a:cubicBezTo>
                    <a:pt x="0" y="4"/>
                    <a:pt x="0" y="8"/>
                    <a:pt x="1" y="9"/>
                  </a:cubicBezTo>
                  <a:cubicBezTo>
                    <a:pt x="8" y="16"/>
                    <a:pt x="38" y="27"/>
                    <a:pt x="53" y="32"/>
                  </a:cubicBezTo>
                  <a:cubicBezTo>
                    <a:pt x="67" y="38"/>
                    <a:pt x="93" y="54"/>
                    <a:pt x="118" y="55"/>
                  </a:cubicBezTo>
                  <a:cubicBezTo>
                    <a:pt x="144" y="57"/>
                    <a:pt x="169" y="50"/>
                    <a:pt x="160" y="36"/>
                  </a:cubicBezTo>
                  <a:cubicBezTo>
                    <a:pt x="128" y="43"/>
                    <a:pt x="89" y="43"/>
                    <a:pt x="55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4" name="Google Shape;3174;p45"/>
            <p:cNvSpPr/>
            <p:nvPr/>
          </p:nvSpPr>
          <p:spPr>
            <a:xfrm>
              <a:off x="5456932" y="4398763"/>
              <a:ext cx="177183" cy="62129"/>
            </a:xfrm>
            <a:custGeom>
              <a:avLst/>
              <a:gdLst/>
              <a:ahLst/>
              <a:cxnLst/>
              <a:rect l="l" t="t" r="r" b="b"/>
              <a:pathLst>
                <a:path w="167" h="59" extrusionOk="0">
                  <a:moveTo>
                    <a:pt x="127" y="59"/>
                  </a:moveTo>
                  <a:cubicBezTo>
                    <a:pt x="125" y="59"/>
                    <a:pt x="122" y="59"/>
                    <a:pt x="120" y="59"/>
                  </a:cubicBezTo>
                  <a:cubicBezTo>
                    <a:pt x="101" y="58"/>
                    <a:pt x="83" y="49"/>
                    <a:pt x="68" y="42"/>
                  </a:cubicBezTo>
                  <a:cubicBezTo>
                    <a:pt x="63" y="40"/>
                    <a:pt x="58" y="37"/>
                    <a:pt x="54" y="3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28" y="26"/>
                    <a:pt x="7" y="18"/>
                    <a:pt x="1" y="12"/>
                  </a:cubicBezTo>
                  <a:cubicBezTo>
                    <a:pt x="0" y="10"/>
                    <a:pt x="0" y="7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32" y="5"/>
                    <a:pt x="58" y="22"/>
                  </a:cubicBezTo>
                  <a:cubicBezTo>
                    <a:pt x="94" y="44"/>
                    <a:pt x="134" y="42"/>
                    <a:pt x="161" y="36"/>
                  </a:cubicBezTo>
                  <a:cubicBezTo>
                    <a:pt x="162" y="36"/>
                    <a:pt x="163" y="36"/>
                    <a:pt x="164" y="37"/>
                  </a:cubicBezTo>
                  <a:cubicBezTo>
                    <a:pt x="167" y="42"/>
                    <a:pt x="166" y="46"/>
                    <a:pt x="165" y="48"/>
                  </a:cubicBezTo>
                  <a:cubicBezTo>
                    <a:pt x="160" y="56"/>
                    <a:pt x="143" y="59"/>
                    <a:pt x="127" y="59"/>
                  </a:cubicBezTo>
                  <a:close/>
                  <a:moveTo>
                    <a:pt x="4" y="4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10" y="15"/>
                    <a:pt x="36" y="25"/>
                    <a:pt x="51" y="3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4"/>
                    <a:pt x="64" y="36"/>
                    <a:pt x="70" y="39"/>
                  </a:cubicBezTo>
                  <a:cubicBezTo>
                    <a:pt x="84" y="46"/>
                    <a:pt x="102" y="54"/>
                    <a:pt x="121" y="55"/>
                  </a:cubicBezTo>
                  <a:cubicBezTo>
                    <a:pt x="140" y="56"/>
                    <a:pt x="158" y="52"/>
                    <a:pt x="161" y="46"/>
                  </a:cubicBezTo>
                  <a:cubicBezTo>
                    <a:pt x="162" y="44"/>
                    <a:pt x="162" y="43"/>
                    <a:pt x="161" y="41"/>
                  </a:cubicBezTo>
                  <a:cubicBezTo>
                    <a:pt x="133" y="46"/>
                    <a:pt x="92" y="48"/>
                    <a:pt x="56" y="25"/>
                  </a:cubicBezTo>
                  <a:cubicBezTo>
                    <a:pt x="31" y="10"/>
                    <a:pt x="13" y="5"/>
                    <a:pt x="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5" name="Google Shape;3175;p45"/>
            <p:cNvSpPr/>
            <p:nvPr/>
          </p:nvSpPr>
          <p:spPr>
            <a:xfrm>
              <a:off x="5341417" y="4360565"/>
              <a:ext cx="98947" cy="196052"/>
            </a:xfrm>
            <a:custGeom>
              <a:avLst/>
              <a:gdLst/>
              <a:ahLst/>
              <a:cxnLst/>
              <a:rect l="l" t="t" r="r" b="b"/>
              <a:pathLst>
                <a:path w="93" h="185" extrusionOk="0">
                  <a:moveTo>
                    <a:pt x="8" y="2"/>
                  </a:moveTo>
                  <a:cubicBezTo>
                    <a:pt x="8" y="2"/>
                    <a:pt x="0" y="85"/>
                    <a:pt x="5" y="117"/>
                  </a:cubicBezTo>
                  <a:cubicBezTo>
                    <a:pt x="9" y="148"/>
                    <a:pt x="35" y="180"/>
                    <a:pt x="52" y="183"/>
                  </a:cubicBezTo>
                  <a:cubicBezTo>
                    <a:pt x="69" y="185"/>
                    <a:pt x="93" y="174"/>
                    <a:pt x="93" y="140"/>
                  </a:cubicBezTo>
                  <a:cubicBezTo>
                    <a:pt x="93" y="106"/>
                    <a:pt x="73" y="61"/>
                    <a:pt x="73" y="46"/>
                  </a:cubicBezTo>
                  <a:cubicBezTo>
                    <a:pt x="73" y="31"/>
                    <a:pt x="71" y="7"/>
                    <a:pt x="71" y="3"/>
                  </a:cubicBezTo>
                  <a:cubicBezTo>
                    <a:pt x="71" y="0"/>
                    <a:pt x="8" y="2"/>
                    <a:pt x="8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6" name="Google Shape;3176;p45"/>
            <p:cNvSpPr/>
            <p:nvPr/>
          </p:nvSpPr>
          <p:spPr>
            <a:xfrm>
              <a:off x="5339577" y="4358264"/>
              <a:ext cx="102628" cy="198353"/>
            </a:xfrm>
            <a:custGeom>
              <a:avLst/>
              <a:gdLst/>
              <a:ahLst/>
              <a:cxnLst/>
              <a:rect l="l" t="t" r="r" b="b"/>
              <a:pathLst>
                <a:path w="97" h="187" extrusionOk="0">
                  <a:moveTo>
                    <a:pt x="59" y="187"/>
                  </a:moveTo>
                  <a:cubicBezTo>
                    <a:pt x="57" y="187"/>
                    <a:pt x="56" y="187"/>
                    <a:pt x="54" y="187"/>
                  </a:cubicBezTo>
                  <a:cubicBezTo>
                    <a:pt x="36" y="184"/>
                    <a:pt x="10" y="152"/>
                    <a:pt x="5" y="119"/>
                  </a:cubicBezTo>
                  <a:cubicBezTo>
                    <a:pt x="0" y="87"/>
                    <a:pt x="8" y="7"/>
                    <a:pt x="8" y="4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32" y="1"/>
                    <a:pt x="70" y="0"/>
                    <a:pt x="74" y="3"/>
                  </a:cubicBezTo>
                  <a:cubicBezTo>
                    <a:pt x="74" y="4"/>
                    <a:pt x="75" y="5"/>
                    <a:pt x="75" y="5"/>
                  </a:cubicBezTo>
                  <a:cubicBezTo>
                    <a:pt x="75" y="6"/>
                    <a:pt x="75" y="10"/>
                    <a:pt x="75" y="14"/>
                  </a:cubicBezTo>
                  <a:cubicBezTo>
                    <a:pt x="76" y="24"/>
                    <a:pt x="77" y="38"/>
                    <a:pt x="77" y="48"/>
                  </a:cubicBezTo>
                  <a:cubicBezTo>
                    <a:pt x="77" y="53"/>
                    <a:pt x="80" y="64"/>
                    <a:pt x="84" y="76"/>
                  </a:cubicBezTo>
                  <a:cubicBezTo>
                    <a:pt x="89" y="96"/>
                    <a:pt x="97" y="121"/>
                    <a:pt x="97" y="142"/>
                  </a:cubicBezTo>
                  <a:cubicBezTo>
                    <a:pt x="97" y="162"/>
                    <a:pt x="89" y="173"/>
                    <a:pt x="82" y="178"/>
                  </a:cubicBezTo>
                  <a:cubicBezTo>
                    <a:pt x="76" y="184"/>
                    <a:pt x="67" y="187"/>
                    <a:pt x="59" y="187"/>
                  </a:cubicBezTo>
                  <a:close/>
                  <a:moveTo>
                    <a:pt x="12" y="6"/>
                  </a:moveTo>
                  <a:cubicBezTo>
                    <a:pt x="11" y="18"/>
                    <a:pt x="4" y="90"/>
                    <a:pt x="9" y="118"/>
                  </a:cubicBezTo>
                  <a:cubicBezTo>
                    <a:pt x="13" y="149"/>
                    <a:pt x="38" y="180"/>
                    <a:pt x="55" y="183"/>
                  </a:cubicBezTo>
                  <a:cubicBezTo>
                    <a:pt x="63" y="184"/>
                    <a:pt x="73" y="181"/>
                    <a:pt x="80" y="175"/>
                  </a:cubicBezTo>
                  <a:cubicBezTo>
                    <a:pt x="88" y="168"/>
                    <a:pt x="93" y="157"/>
                    <a:pt x="93" y="142"/>
                  </a:cubicBezTo>
                  <a:cubicBezTo>
                    <a:pt x="93" y="121"/>
                    <a:pt x="85" y="97"/>
                    <a:pt x="80" y="78"/>
                  </a:cubicBezTo>
                  <a:cubicBezTo>
                    <a:pt x="76" y="64"/>
                    <a:pt x="73" y="54"/>
                    <a:pt x="73" y="48"/>
                  </a:cubicBezTo>
                  <a:cubicBezTo>
                    <a:pt x="73" y="38"/>
                    <a:pt x="72" y="24"/>
                    <a:pt x="71" y="15"/>
                  </a:cubicBezTo>
                  <a:cubicBezTo>
                    <a:pt x="71" y="11"/>
                    <a:pt x="71" y="8"/>
                    <a:pt x="71" y="6"/>
                  </a:cubicBezTo>
                  <a:cubicBezTo>
                    <a:pt x="65" y="5"/>
                    <a:pt x="38" y="5"/>
                    <a:pt x="1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p45"/>
            <p:cNvSpPr/>
            <p:nvPr/>
          </p:nvSpPr>
          <p:spPr>
            <a:xfrm>
              <a:off x="5344639" y="4463194"/>
              <a:ext cx="94344" cy="93424"/>
            </a:xfrm>
            <a:custGeom>
              <a:avLst/>
              <a:gdLst/>
              <a:ahLst/>
              <a:cxnLst/>
              <a:rect l="l" t="t" r="r" b="b"/>
              <a:pathLst>
                <a:path w="89" h="88" extrusionOk="0">
                  <a:moveTo>
                    <a:pt x="88" y="28"/>
                  </a:moveTo>
                  <a:cubicBezTo>
                    <a:pt x="85" y="47"/>
                    <a:pt x="77" y="70"/>
                    <a:pt x="48" y="65"/>
                  </a:cubicBezTo>
                  <a:cubicBezTo>
                    <a:pt x="17" y="60"/>
                    <a:pt x="4" y="15"/>
                    <a:pt x="0" y="0"/>
                  </a:cubicBezTo>
                  <a:cubicBezTo>
                    <a:pt x="0" y="7"/>
                    <a:pt x="1" y="13"/>
                    <a:pt x="1" y="20"/>
                  </a:cubicBezTo>
                  <a:cubicBezTo>
                    <a:pt x="6" y="51"/>
                    <a:pt x="32" y="83"/>
                    <a:pt x="49" y="86"/>
                  </a:cubicBezTo>
                  <a:cubicBezTo>
                    <a:pt x="66" y="88"/>
                    <a:pt x="89" y="77"/>
                    <a:pt x="89" y="43"/>
                  </a:cubicBezTo>
                  <a:cubicBezTo>
                    <a:pt x="89" y="38"/>
                    <a:pt x="89" y="33"/>
                    <a:pt x="8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8" name="Google Shape;3178;p45"/>
            <p:cNvSpPr/>
            <p:nvPr/>
          </p:nvSpPr>
          <p:spPr>
            <a:xfrm>
              <a:off x="5342798" y="4460892"/>
              <a:ext cx="98486" cy="95725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56" y="90"/>
                  </a:moveTo>
                  <a:cubicBezTo>
                    <a:pt x="54" y="90"/>
                    <a:pt x="52" y="90"/>
                    <a:pt x="51" y="90"/>
                  </a:cubicBezTo>
                  <a:cubicBezTo>
                    <a:pt x="33" y="87"/>
                    <a:pt x="7" y="55"/>
                    <a:pt x="1" y="22"/>
                  </a:cubicBezTo>
                  <a:cubicBezTo>
                    <a:pt x="1" y="15"/>
                    <a:pt x="0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8" y="19"/>
                    <a:pt x="21" y="60"/>
                    <a:pt x="50" y="65"/>
                  </a:cubicBezTo>
                  <a:cubicBezTo>
                    <a:pt x="78" y="69"/>
                    <a:pt x="85" y="47"/>
                    <a:pt x="89" y="30"/>
                  </a:cubicBezTo>
                  <a:cubicBezTo>
                    <a:pt x="89" y="29"/>
                    <a:pt x="89" y="28"/>
                    <a:pt x="91" y="28"/>
                  </a:cubicBezTo>
                  <a:cubicBezTo>
                    <a:pt x="92" y="28"/>
                    <a:pt x="92" y="29"/>
                    <a:pt x="92" y="30"/>
                  </a:cubicBezTo>
                  <a:cubicBezTo>
                    <a:pt x="93" y="35"/>
                    <a:pt x="93" y="40"/>
                    <a:pt x="93" y="45"/>
                  </a:cubicBezTo>
                  <a:cubicBezTo>
                    <a:pt x="93" y="65"/>
                    <a:pt x="86" y="76"/>
                    <a:pt x="79" y="81"/>
                  </a:cubicBezTo>
                  <a:cubicBezTo>
                    <a:pt x="73" y="87"/>
                    <a:pt x="64" y="90"/>
                    <a:pt x="56" y="90"/>
                  </a:cubicBezTo>
                  <a:close/>
                  <a:moveTo>
                    <a:pt x="5" y="20"/>
                  </a:moveTo>
                  <a:cubicBezTo>
                    <a:pt x="5" y="20"/>
                    <a:pt x="5" y="21"/>
                    <a:pt x="5" y="21"/>
                  </a:cubicBezTo>
                  <a:cubicBezTo>
                    <a:pt x="10" y="53"/>
                    <a:pt x="35" y="83"/>
                    <a:pt x="51" y="86"/>
                  </a:cubicBezTo>
                  <a:cubicBezTo>
                    <a:pt x="60" y="87"/>
                    <a:pt x="70" y="84"/>
                    <a:pt x="77" y="78"/>
                  </a:cubicBezTo>
                  <a:cubicBezTo>
                    <a:pt x="85" y="71"/>
                    <a:pt x="89" y="59"/>
                    <a:pt x="89" y="45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5" y="57"/>
                    <a:pt x="75" y="73"/>
                    <a:pt x="50" y="69"/>
                  </a:cubicBezTo>
                  <a:cubicBezTo>
                    <a:pt x="26" y="65"/>
                    <a:pt x="12" y="40"/>
                    <a:pt x="5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45"/>
            <p:cNvSpPr/>
            <p:nvPr/>
          </p:nvSpPr>
          <p:spPr>
            <a:xfrm>
              <a:off x="5343718" y="3626520"/>
              <a:ext cx="410053" cy="770862"/>
            </a:xfrm>
            <a:custGeom>
              <a:avLst/>
              <a:gdLst/>
              <a:ahLst/>
              <a:cxnLst/>
              <a:rect l="l" t="t" r="r" b="b"/>
              <a:pathLst>
                <a:path w="387" h="727" extrusionOk="0">
                  <a:moveTo>
                    <a:pt x="3" y="70"/>
                  </a:moveTo>
                  <a:cubicBezTo>
                    <a:pt x="43" y="419"/>
                    <a:pt x="43" y="419"/>
                    <a:pt x="43" y="419"/>
                  </a:cubicBezTo>
                  <a:cubicBezTo>
                    <a:pt x="43" y="419"/>
                    <a:pt x="26" y="492"/>
                    <a:pt x="21" y="530"/>
                  </a:cubicBezTo>
                  <a:cubicBezTo>
                    <a:pt x="16" y="568"/>
                    <a:pt x="0" y="705"/>
                    <a:pt x="0" y="705"/>
                  </a:cubicBezTo>
                  <a:cubicBezTo>
                    <a:pt x="0" y="705"/>
                    <a:pt x="5" y="715"/>
                    <a:pt x="23" y="721"/>
                  </a:cubicBezTo>
                  <a:cubicBezTo>
                    <a:pt x="42" y="727"/>
                    <a:pt x="63" y="721"/>
                    <a:pt x="70" y="712"/>
                  </a:cubicBezTo>
                  <a:cubicBezTo>
                    <a:pt x="76" y="703"/>
                    <a:pt x="80" y="693"/>
                    <a:pt x="83" y="682"/>
                  </a:cubicBezTo>
                  <a:cubicBezTo>
                    <a:pt x="84" y="675"/>
                    <a:pt x="160" y="455"/>
                    <a:pt x="164" y="436"/>
                  </a:cubicBezTo>
                  <a:cubicBezTo>
                    <a:pt x="167" y="418"/>
                    <a:pt x="168" y="381"/>
                    <a:pt x="168" y="375"/>
                  </a:cubicBezTo>
                  <a:cubicBezTo>
                    <a:pt x="168" y="369"/>
                    <a:pt x="171" y="193"/>
                    <a:pt x="171" y="193"/>
                  </a:cubicBezTo>
                  <a:cubicBezTo>
                    <a:pt x="265" y="400"/>
                    <a:pt x="265" y="400"/>
                    <a:pt x="265" y="400"/>
                  </a:cubicBezTo>
                  <a:cubicBezTo>
                    <a:pt x="265" y="400"/>
                    <a:pt x="227" y="441"/>
                    <a:pt x="218" y="469"/>
                  </a:cubicBezTo>
                  <a:cubicBezTo>
                    <a:pt x="208" y="497"/>
                    <a:pt x="139" y="660"/>
                    <a:pt x="138" y="664"/>
                  </a:cubicBezTo>
                  <a:cubicBezTo>
                    <a:pt x="137" y="667"/>
                    <a:pt x="128" y="682"/>
                    <a:pt x="128" y="682"/>
                  </a:cubicBezTo>
                  <a:cubicBezTo>
                    <a:pt x="141" y="686"/>
                    <a:pt x="154" y="690"/>
                    <a:pt x="167" y="693"/>
                  </a:cubicBezTo>
                  <a:cubicBezTo>
                    <a:pt x="180" y="695"/>
                    <a:pt x="193" y="695"/>
                    <a:pt x="205" y="693"/>
                  </a:cubicBezTo>
                  <a:cubicBezTo>
                    <a:pt x="205" y="693"/>
                    <a:pt x="219" y="673"/>
                    <a:pt x="222" y="666"/>
                  </a:cubicBezTo>
                  <a:cubicBezTo>
                    <a:pt x="224" y="662"/>
                    <a:pt x="379" y="432"/>
                    <a:pt x="382" y="420"/>
                  </a:cubicBezTo>
                  <a:cubicBezTo>
                    <a:pt x="386" y="408"/>
                    <a:pt x="387" y="399"/>
                    <a:pt x="386" y="378"/>
                  </a:cubicBezTo>
                  <a:cubicBezTo>
                    <a:pt x="385" y="357"/>
                    <a:pt x="304" y="68"/>
                    <a:pt x="304" y="59"/>
                  </a:cubicBezTo>
                  <a:cubicBezTo>
                    <a:pt x="304" y="50"/>
                    <a:pt x="286" y="10"/>
                    <a:pt x="286" y="10"/>
                  </a:cubicBezTo>
                  <a:cubicBezTo>
                    <a:pt x="286" y="10"/>
                    <a:pt x="150" y="22"/>
                    <a:pt x="118" y="19"/>
                  </a:cubicBezTo>
                  <a:cubicBezTo>
                    <a:pt x="87" y="15"/>
                    <a:pt x="22" y="0"/>
                    <a:pt x="22" y="0"/>
                  </a:cubicBezTo>
                  <a:lnTo>
                    <a:pt x="3" y="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341417" y="3624680"/>
              <a:ext cx="414655" cy="770862"/>
            </a:xfrm>
            <a:custGeom>
              <a:avLst/>
              <a:gdLst/>
              <a:ahLst/>
              <a:cxnLst/>
              <a:rect l="l" t="t" r="r" b="b"/>
              <a:pathLst>
                <a:path w="391" h="727" extrusionOk="0">
                  <a:moveTo>
                    <a:pt x="41" y="727"/>
                  </a:moveTo>
                  <a:cubicBezTo>
                    <a:pt x="35" y="727"/>
                    <a:pt x="30" y="727"/>
                    <a:pt x="25" y="725"/>
                  </a:cubicBezTo>
                  <a:cubicBezTo>
                    <a:pt x="6" y="718"/>
                    <a:pt x="0" y="708"/>
                    <a:pt x="0" y="708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0" y="705"/>
                    <a:pt x="16" y="569"/>
                    <a:pt x="21" y="532"/>
                  </a:cubicBezTo>
                  <a:cubicBezTo>
                    <a:pt x="26" y="496"/>
                    <a:pt x="42" y="427"/>
                    <a:pt x="43" y="42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5" y="1"/>
                    <a:pt x="89" y="15"/>
                    <a:pt x="121" y="19"/>
                  </a:cubicBezTo>
                  <a:cubicBezTo>
                    <a:pt x="152" y="22"/>
                    <a:pt x="286" y="10"/>
                    <a:pt x="288" y="10"/>
                  </a:cubicBezTo>
                  <a:cubicBezTo>
                    <a:pt x="288" y="10"/>
                    <a:pt x="289" y="11"/>
                    <a:pt x="290" y="11"/>
                  </a:cubicBezTo>
                  <a:cubicBezTo>
                    <a:pt x="291" y="16"/>
                    <a:pt x="308" y="52"/>
                    <a:pt x="308" y="61"/>
                  </a:cubicBezTo>
                  <a:cubicBezTo>
                    <a:pt x="308" y="65"/>
                    <a:pt x="323" y="121"/>
                    <a:pt x="339" y="180"/>
                  </a:cubicBezTo>
                  <a:cubicBezTo>
                    <a:pt x="362" y="268"/>
                    <a:pt x="389" y="368"/>
                    <a:pt x="390" y="380"/>
                  </a:cubicBezTo>
                  <a:cubicBezTo>
                    <a:pt x="391" y="401"/>
                    <a:pt x="390" y="410"/>
                    <a:pt x="386" y="422"/>
                  </a:cubicBezTo>
                  <a:cubicBezTo>
                    <a:pt x="384" y="430"/>
                    <a:pt x="323" y="523"/>
                    <a:pt x="260" y="616"/>
                  </a:cubicBezTo>
                  <a:cubicBezTo>
                    <a:pt x="242" y="645"/>
                    <a:pt x="227" y="667"/>
                    <a:pt x="226" y="669"/>
                  </a:cubicBezTo>
                  <a:cubicBezTo>
                    <a:pt x="223" y="676"/>
                    <a:pt x="210" y="695"/>
                    <a:pt x="209" y="696"/>
                  </a:cubicBezTo>
                  <a:cubicBezTo>
                    <a:pt x="209" y="696"/>
                    <a:pt x="208" y="697"/>
                    <a:pt x="208" y="697"/>
                  </a:cubicBezTo>
                  <a:cubicBezTo>
                    <a:pt x="195" y="699"/>
                    <a:pt x="182" y="699"/>
                    <a:pt x="169" y="697"/>
                  </a:cubicBezTo>
                  <a:cubicBezTo>
                    <a:pt x="156" y="694"/>
                    <a:pt x="142" y="690"/>
                    <a:pt x="130" y="686"/>
                  </a:cubicBezTo>
                  <a:cubicBezTo>
                    <a:pt x="129" y="686"/>
                    <a:pt x="129" y="685"/>
                    <a:pt x="128" y="685"/>
                  </a:cubicBezTo>
                  <a:cubicBezTo>
                    <a:pt x="128" y="684"/>
                    <a:pt x="128" y="684"/>
                    <a:pt x="129" y="683"/>
                  </a:cubicBezTo>
                  <a:cubicBezTo>
                    <a:pt x="131" y="679"/>
                    <a:pt x="137" y="668"/>
                    <a:pt x="138" y="665"/>
                  </a:cubicBezTo>
                  <a:cubicBezTo>
                    <a:pt x="139" y="664"/>
                    <a:pt x="143" y="653"/>
                    <a:pt x="152" y="631"/>
                  </a:cubicBezTo>
                  <a:cubicBezTo>
                    <a:pt x="173" y="582"/>
                    <a:pt x="211" y="490"/>
                    <a:pt x="218" y="470"/>
                  </a:cubicBezTo>
                  <a:cubicBezTo>
                    <a:pt x="227" y="444"/>
                    <a:pt x="259" y="408"/>
                    <a:pt x="265" y="401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4" y="240"/>
                    <a:pt x="172" y="372"/>
                    <a:pt x="172" y="377"/>
                  </a:cubicBezTo>
                  <a:cubicBezTo>
                    <a:pt x="172" y="384"/>
                    <a:pt x="171" y="421"/>
                    <a:pt x="168" y="439"/>
                  </a:cubicBezTo>
                  <a:cubicBezTo>
                    <a:pt x="165" y="450"/>
                    <a:pt x="139" y="527"/>
                    <a:pt x="116" y="595"/>
                  </a:cubicBezTo>
                  <a:cubicBezTo>
                    <a:pt x="102" y="640"/>
                    <a:pt x="87" y="681"/>
                    <a:pt x="87" y="684"/>
                  </a:cubicBezTo>
                  <a:cubicBezTo>
                    <a:pt x="84" y="695"/>
                    <a:pt x="80" y="706"/>
                    <a:pt x="73" y="715"/>
                  </a:cubicBezTo>
                  <a:cubicBezTo>
                    <a:pt x="68" y="722"/>
                    <a:pt x="55" y="727"/>
                    <a:pt x="41" y="727"/>
                  </a:cubicBezTo>
                  <a:close/>
                  <a:moveTo>
                    <a:pt x="4" y="706"/>
                  </a:moveTo>
                  <a:cubicBezTo>
                    <a:pt x="5" y="708"/>
                    <a:pt x="11" y="716"/>
                    <a:pt x="26" y="721"/>
                  </a:cubicBezTo>
                  <a:cubicBezTo>
                    <a:pt x="44" y="727"/>
                    <a:pt x="65" y="721"/>
                    <a:pt x="70" y="713"/>
                  </a:cubicBezTo>
                  <a:cubicBezTo>
                    <a:pt x="76" y="704"/>
                    <a:pt x="81" y="694"/>
                    <a:pt x="83" y="683"/>
                  </a:cubicBezTo>
                  <a:cubicBezTo>
                    <a:pt x="84" y="680"/>
                    <a:pt x="95" y="648"/>
                    <a:pt x="113" y="594"/>
                  </a:cubicBezTo>
                  <a:cubicBezTo>
                    <a:pt x="134" y="529"/>
                    <a:pt x="162" y="449"/>
                    <a:pt x="164" y="438"/>
                  </a:cubicBezTo>
                  <a:cubicBezTo>
                    <a:pt x="167" y="420"/>
                    <a:pt x="168" y="384"/>
                    <a:pt x="168" y="377"/>
                  </a:cubicBezTo>
                  <a:cubicBezTo>
                    <a:pt x="168" y="371"/>
                    <a:pt x="171" y="197"/>
                    <a:pt x="171" y="195"/>
                  </a:cubicBezTo>
                  <a:cubicBezTo>
                    <a:pt x="171" y="195"/>
                    <a:pt x="172" y="194"/>
                    <a:pt x="173" y="194"/>
                  </a:cubicBezTo>
                  <a:cubicBezTo>
                    <a:pt x="173" y="193"/>
                    <a:pt x="174" y="194"/>
                    <a:pt x="175" y="195"/>
                  </a:cubicBezTo>
                  <a:cubicBezTo>
                    <a:pt x="269" y="401"/>
                    <a:pt x="269" y="401"/>
                    <a:pt x="269" y="401"/>
                  </a:cubicBezTo>
                  <a:cubicBezTo>
                    <a:pt x="269" y="402"/>
                    <a:pt x="269" y="403"/>
                    <a:pt x="268" y="403"/>
                  </a:cubicBezTo>
                  <a:cubicBezTo>
                    <a:pt x="268" y="404"/>
                    <a:pt x="231" y="444"/>
                    <a:pt x="222" y="471"/>
                  </a:cubicBezTo>
                  <a:cubicBezTo>
                    <a:pt x="215" y="492"/>
                    <a:pt x="177" y="583"/>
                    <a:pt x="156" y="632"/>
                  </a:cubicBezTo>
                  <a:cubicBezTo>
                    <a:pt x="148" y="651"/>
                    <a:pt x="142" y="665"/>
                    <a:pt x="142" y="666"/>
                  </a:cubicBezTo>
                  <a:cubicBezTo>
                    <a:pt x="141" y="669"/>
                    <a:pt x="136" y="679"/>
                    <a:pt x="133" y="683"/>
                  </a:cubicBezTo>
                  <a:cubicBezTo>
                    <a:pt x="145" y="687"/>
                    <a:pt x="157" y="690"/>
                    <a:pt x="170" y="693"/>
                  </a:cubicBezTo>
                  <a:cubicBezTo>
                    <a:pt x="182" y="695"/>
                    <a:pt x="194" y="695"/>
                    <a:pt x="206" y="693"/>
                  </a:cubicBezTo>
                  <a:cubicBezTo>
                    <a:pt x="209" y="689"/>
                    <a:pt x="219" y="673"/>
                    <a:pt x="222" y="667"/>
                  </a:cubicBezTo>
                  <a:cubicBezTo>
                    <a:pt x="223" y="666"/>
                    <a:pt x="232" y="652"/>
                    <a:pt x="257" y="614"/>
                  </a:cubicBezTo>
                  <a:cubicBezTo>
                    <a:pt x="300" y="550"/>
                    <a:pt x="380" y="429"/>
                    <a:pt x="382" y="421"/>
                  </a:cubicBezTo>
                  <a:cubicBezTo>
                    <a:pt x="386" y="409"/>
                    <a:pt x="387" y="401"/>
                    <a:pt x="386" y="380"/>
                  </a:cubicBezTo>
                  <a:cubicBezTo>
                    <a:pt x="385" y="368"/>
                    <a:pt x="357" y="264"/>
                    <a:pt x="335" y="181"/>
                  </a:cubicBezTo>
                  <a:cubicBezTo>
                    <a:pt x="315" y="107"/>
                    <a:pt x="304" y="65"/>
                    <a:pt x="304" y="61"/>
                  </a:cubicBezTo>
                  <a:cubicBezTo>
                    <a:pt x="304" y="55"/>
                    <a:pt x="292" y="26"/>
                    <a:pt x="286" y="14"/>
                  </a:cubicBezTo>
                  <a:cubicBezTo>
                    <a:pt x="271" y="16"/>
                    <a:pt x="150" y="26"/>
                    <a:pt x="120" y="23"/>
                  </a:cubicBezTo>
                  <a:cubicBezTo>
                    <a:pt x="92" y="19"/>
                    <a:pt x="36" y="7"/>
                    <a:pt x="25" y="5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47" y="421"/>
                    <a:pt x="47" y="421"/>
                    <a:pt x="47" y="421"/>
                  </a:cubicBezTo>
                  <a:cubicBezTo>
                    <a:pt x="47" y="422"/>
                    <a:pt x="47" y="422"/>
                    <a:pt x="47" y="422"/>
                  </a:cubicBezTo>
                  <a:cubicBezTo>
                    <a:pt x="47" y="422"/>
                    <a:pt x="30" y="495"/>
                    <a:pt x="25" y="533"/>
                  </a:cubicBezTo>
                  <a:cubicBezTo>
                    <a:pt x="20" y="569"/>
                    <a:pt x="5" y="696"/>
                    <a:pt x="4" y="7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5455091" y="3175969"/>
              <a:ext cx="174882" cy="514062"/>
            </a:xfrm>
            <a:custGeom>
              <a:avLst/>
              <a:gdLst/>
              <a:ahLst/>
              <a:cxnLst/>
              <a:rect l="l" t="t" r="r" b="b"/>
              <a:pathLst>
                <a:path w="165" h="485" extrusionOk="0">
                  <a:moveTo>
                    <a:pt x="31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9" y="461"/>
                    <a:pt x="47" y="485"/>
                    <a:pt x="101" y="472"/>
                  </a:cubicBezTo>
                  <a:cubicBezTo>
                    <a:pt x="154" y="460"/>
                    <a:pt x="165" y="449"/>
                    <a:pt x="165" y="449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6"/>
                    <a:pt x="114" y="10"/>
                    <a:pt x="88" y="5"/>
                  </a:cubicBezTo>
                  <a:cubicBezTo>
                    <a:pt x="69" y="1"/>
                    <a:pt x="50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452790" y="3173668"/>
              <a:ext cx="179024" cy="513601"/>
            </a:xfrm>
            <a:custGeom>
              <a:avLst/>
              <a:gdLst/>
              <a:ahLst/>
              <a:cxnLst/>
              <a:rect l="l" t="t" r="r" b="b"/>
              <a:pathLst>
                <a:path w="169" h="484" extrusionOk="0">
                  <a:moveTo>
                    <a:pt x="71" y="480"/>
                  </a:moveTo>
                  <a:cubicBezTo>
                    <a:pt x="34" y="480"/>
                    <a:pt x="10" y="465"/>
                    <a:pt x="10" y="465"/>
                  </a:cubicBezTo>
                  <a:cubicBezTo>
                    <a:pt x="9" y="464"/>
                    <a:pt x="9" y="464"/>
                    <a:pt x="9" y="4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52" y="0"/>
                    <a:pt x="71" y="1"/>
                    <a:pt x="90" y="5"/>
                  </a:cubicBezTo>
                  <a:cubicBezTo>
                    <a:pt x="116" y="10"/>
                    <a:pt x="160" y="26"/>
                    <a:pt x="161" y="26"/>
                  </a:cubicBezTo>
                  <a:cubicBezTo>
                    <a:pt x="162" y="27"/>
                    <a:pt x="162" y="27"/>
                    <a:pt x="162" y="28"/>
                  </a:cubicBezTo>
                  <a:cubicBezTo>
                    <a:pt x="169" y="451"/>
                    <a:pt x="169" y="451"/>
                    <a:pt x="169" y="451"/>
                  </a:cubicBezTo>
                  <a:cubicBezTo>
                    <a:pt x="169" y="452"/>
                    <a:pt x="169" y="452"/>
                    <a:pt x="168" y="453"/>
                  </a:cubicBezTo>
                  <a:cubicBezTo>
                    <a:pt x="168" y="453"/>
                    <a:pt x="157" y="464"/>
                    <a:pt x="103" y="476"/>
                  </a:cubicBezTo>
                  <a:cubicBezTo>
                    <a:pt x="92" y="479"/>
                    <a:pt x="81" y="480"/>
                    <a:pt x="71" y="480"/>
                  </a:cubicBezTo>
                  <a:close/>
                  <a:moveTo>
                    <a:pt x="13" y="462"/>
                  </a:moveTo>
                  <a:cubicBezTo>
                    <a:pt x="19" y="465"/>
                    <a:pt x="54" y="484"/>
                    <a:pt x="102" y="472"/>
                  </a:cubicBezTo>
                  <a:cubicBezTo>
                    <a:pt x="148" y="462"/>
                    <a:pt x="162" y="452"/>
                    <a:pt x="165" y="45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1" y="27"/>
                    <a:pt x="112" y="14"/>
                    <a:pt x="90" y="9"/>
                  </a:cubicBezTo>
                  <a:cubicBezTo>
                    <a:pt x="71" y="5"/>
                    <a:pt x="52" y="4"/>
                    <a:pt x="3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13" y="4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5605582" y="3192997"/>
              <a:ext cx="192831" cy="547197"/>
            </a:xfrm>
            <a:custGeom>
              <a:avLst/>
              <a:gdLst/>
              <a:ahLst/>
              <a:cxnLst/>
              <a:rect l="l" t="t" r="r" b="b"/>
              <a:pathLst>
                <a:path w="182" h="516" extrusionOk="0">
                  <a:moveTo>
                    <a:pt x="0" y="138"/>
                  </a:moveTo>
                  <a:cubicBezTo>
                    <a:pt x="0" y="516"/>
                    <a:pt x="0" y="516"/>
                    <a:pt x="0" y="516"/>
                  </a:cubicBezTo>
                  <a:cubicBezTo>
                    <a:pt x="17" y="515"/>
                    <a:pt x="33" y="513"/>
                    <a:pt x="50" y="510"/>
                  </a:cubicBezTo>
                  <a:cubicBezTo>
                    <a:pt x="80" y="505"/>
                    <a:pt x="88" y="493"/>
                    <a:pt x="88" y="493"/>
                  </a:cubicBezTo>
                  <a:cubicBezTo>
                    <a:pt x="88" y="493"/>
                    <a:pt x="66" y="395"/>
                    <a:pt x="66" y="370"/>
                  </a:cubicBezTo>
                  <a:cubicBezTo>
                    <a:pt x="66" y="345"/>
                    <a:pt x="67" y="318"/>
                    <a:pt x="67" y="318"/>
                  </a:cubicBezTo>
                  <a:cubicBezTo>
                    <a:pt x="67" y="318"/>
                    <a:pt x="95" y="350"/>
                    <a:pt x="110" y="359"/>
                  </a:cubicBezTo>
                  <a:cubicBezTo>
                    <a:pt x="125" y="368"/>
                    <a:pt x="156" y="363"/>
                    <a:pt x="169" y="326"/>
                  </a:cubicBezTo>
                  <a:cubicBezTo>
                    <a:pt x="182" y="289"/>
                    <a:pt x="169" y="253"/>
                    <a:pt x="158" y="233"/>
                  </a:cubicBezTo>
                  <a:cubicBezTo>
                    <a:pt x="148" y="212"/>
                    <a:pt x="126" y="133"/>
                    <a:pt x="121" y="109"/>
                  </a:cubicBezTo>
                  <a:cubicBezTo>
                    <a:pt x="116" y="84"/>
                    <a:pt x="114" y="53"/>
                    <a:pt x="103" y="41"/>
                  </a:cubicBezTo>
                  <a:cubicBezTo>
                    <a:pt x="92" y="28"/>
                    <a:pt x="36" y="9"/>
                    <a:pt x="30" y="6"/>
                  </a:cubicBezTo>
                  <a:cubicBezTo>
                    <a:pt x="23" y="4"/>
                    <a:pt x="16" y="1"/>
                    <a:pt x="9" y="0"/>
                  </a:cubicBezTo>
                  <a:lnTo>
                    <a:pt x="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603280" y="3190696"/>
              <a:ext cx="194211" cy="551339"/>
            </a:xfrm>
            <a:custGeom>
              <a:avLst/>
              <a:gdLst/>
              <a:ahLst/>
              <a:cxnLst/>
              <a:rect l="l" t="t" r="r" b="b"/>
              <a:pathLst>
                <a:path w="183" h="520" extrusionOk="0">
                  <a:moveTo>
                    <a:pt x="2" y="520"/>
                  </a:moveTo>
                  <a:cubicBezTo>
                    <a:pt x="1" y="520"/>
                    <a:pt x="1" y="520"/>
                    <a:pt x="1" y="519"/>
                  </a:cubicBezTo>
                  <a:cubicBezTo>
                    <a:pt x="0" y="519"/>
                    <a:pt x="0" y="518"/>
                    <a:pt x="0" y="5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2"/>
                    <a:pt x="26" y="4"/>
                    <a:pt x="33" y="6"/>
                  </a:cubicBezTo>
                  <a:cubicBezTo>
                    <a:pt x="34" y="7"/>
                    <a:pt x="37" y="8"/>
                    <a:pt x="41" y="10"/>
                  </a:cubicBezTo>
                  <a:cubicBezTo>
                    <a:pt x="59" y="16"/>
                    <a:pt x="97" y="31"/>
                    <a:pt x="106" y="41"/>
                  </a:cubicBezTo>
                  <a:cubicBezTo>
                    <a:pt x="115" y="51"/>
                    <a:pt x="118" y="70"/>
                    <a:pt x="122" y="90"/>
                  </a:cubicBezTo>
                  <a:cubicBezTo>
                    <a:pt x="123" y="97"/>
                    <a:pt x="124" y="104"/>
                    <a:pt x="125" y="110"/>
                  </a:cubicBezTo>
                  <a:cubicBezTo>
                    <a:pt x="130" y="134"/>
                    <a:pt x="152" y="213"/>
                    <a:pt x="162" y="234"/>
                  </a:cubicBezTo>
                  <a:cubicBezTo>
                    <a:pt x="180" y="268"/>
                    <a:pt x="183" y="300"/>
                    <a:pt x="173" y="329"/>
                  </a:cubicBezTo>
                  <a:cubicBezTo>
                    <a:pt x="165" y="351"/>
                    <a:pt x="152" y="360"/>
                    <a:pt x="142" y="364"/>
                  </a:cubicBezTo>
                  <a:cubicBezTo>
                    <a:pt x="131" y="368"/>
                    <a:pt x="120" y="367"/>
                    <a:pt x="111" y="363"/>
                  </a:cubicBezTo>
                  <a:cubicBezTo>
                    <a:pt x="99" y="355"/>
                    <a:pt x="79" y="334"/>
                    <a:pt x="71" y="326"/>
                  </a:cubicBezTo>
                  <a:cubicBezTo>
                    <a:pt x="71" y="334"/>
                    <a:pt x="70" y="354"/>
                    <a:pt x="70" y="372"/>
                  </a:cubicBezTo>
                  <a:cubicBezTo>
                    <a:pt x="70" y="396"/>
                    <a:pt x="91" y="494"/>
                    <a:pt x="92" y="495"/>
                  </a:cubicBezTo>
                  <a:cubicBezTo>
                    <a:pt x="92" y="495"/>
                    <a:pt x="92" y="496"/>
                    <a:pt x="91" y="496"/>
                  </a:cubicBezTo>
                  <a:cubicBezTo>
                    <a:pt x="91" y="497"/>
                    <a:pt x="82" y="509"/>
                    <a:pt x="52" y="514"/>
                  </a:cubicBezTo>
                  <a:cubicBezTo>
                    <a:pt x="36" y="517"/>
                    <a:pt x="19" y="519"/>
                    <a:pt x="2" y="520"/>
                  </a:cubicBezTo>
                  <a:close/>
                  <a:moveTo>
                    <a:pt x="4" y="140"/>
                  </a:moveTo>
                  <a:cubicBezTo>
                    <a:pt x="4" y="516"/>
                    <a:pt x="4" y="516"/>
                    <a:pt x="4" y="516"/>
                  </a:cubicBezTo>
                  <a:cubicBezTo>
                    <a:pt x="20" y="515"/>
                    <a:pt x="36" y="513"/>
                    <a:pt x="51" y="510"/>
                  </a:cubicBezTo>
                  <a:cubicBezTo>
                    <a:pt x="76" y="506"/>
                    <a:pt x="85" y="497"/>
                    <a:pt x="87" y="495"/>
                  </a:cubicBezTo>
                  <a:cubicBezTo>
                    <a:pt x="85" y="484"/>
                    <a:pt x="66" y="395"/>
                    <a:pt x="66" y="372"/>
                  </a:cubicBezTo>
                  <a:cubicBezTo>
                    <a:pt x="66" y="347"/>
                    <a:pt x="67" y="321"/>
                    <a:pt x="67" y="320"/>
                  </a:cubicBezTo>
                  <a:cubicBezTo>
                    <a:pt x="67" y="320"/>
                    <a:pt x="67" y="319"/>
                    <a:pt x="68" y="319"/>
                  </a:cubicBezTo>
                  <a:cubicBezTo>
                    <a:pt x="69" y="318"/>
                    <a:pt x="70" y="319"/>
                    <a:pt x="70" y="319"/>
                  </a:cubicBezTo>
                  <a:cubicBezTo>
                    <a:pt x="71" y="319"/>
                    <a:pt x="98" y="351"/>
                    <a:pt x="113" y="359"/>
                  </a:cubicBezTo>
                  <a:cubicBezTo>
                    <a:pt x="121" y="363"/>
                    <a:pt x="131" y="364"/>
                    <a:pt x="140" y="360"/>
                  </a:cubicBezTo>
                  <a:cubicBezTo>
                    <a:pt x="150" y="357"/>
                    <a:pt x="162" y="349"/>
                    <a:pt x="169" y="327"/>
                  </a:cubicBezTo>
                  <a:cubicBezTo>
                    <a:pt x="179" y="300"/>
                    <a:pt x="175" y="269"/>
                    <a:pt x="159" y="235"/>
                  </a:cubicBezTo>
                  <a:cubicBezTo>
                    <a:pt x="148" y="214"/>
                    <a:pt x="126" y="134"/>
                    <a:pt x="121" y="111"/>
                  </a:cubicBezTo>
                  <a:cubicBezTo>
                    <a:pt x="120" y="105"/>
                    <a:pt x="119" y="98"/>
                    <a:pt x="118" y="91"/>
                  </a:cubicBezTo>
                  <a:cubicBezTo>
                    <a:pt x="114" y="72"/>
                    <a:pt x="111" y="53"/>
                    <a:pt x="103" y="44"/>
                  </a:cubicBezTo>
                  <a:cubicBezTo>
                    <a:pt x="95" y="34"/>
                    <a:pt x="56" y="20"/>
                    <a:pt x="40" y="13"/>
                  </a:cubicBezTo>
                  <a:cubicBezTo>
                    <a:pt x="35" y="12"/>
                    <a:pt x="32" y="11"/>
                    <a:pt x="31" y="10"/>
                  </a:cubicBezTo>
                  <a:cubicBezTo>
                    <a:pt x="25" y="8"/>
                    <a:pt x="19" y="6"/>
                    <a:pt x="13" y="4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5605582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6" y="0"/>
                  </a:moveTo>
                  <a:cubicBezTo>
                    <a:pt x="6" y="0"/>
                    <a:pt x="36" y="14"/>
                    <a:pt x="39" y="32"/>
                  </a:cubicBezTo>
                  <a:cubicBezTo>
                    <a:pt x="43" y="49"/>
                    <a:pt x="57" y="170"/>
                    <a:pt x="57" y="170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5603280" y="3159861"/>
              <a:ext cx="64891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59" y="174"/>
                  </a:moveTo>
                  <a:cubicBezTo>
                    <a:pt x="59" y="174"/>
                    <a:pt x="59" y="174"/>
                    <a:pt x="59" y="174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40" y="15"/>
                    <a:pt x="43" y="33"/>
                  </a:cubicBezTo>
                  <a:cubicBezTo>
                    <a:pt x="47" y="51"/>
                    <a:pt x="60" y="167"/>
                    <a:pt x="61" y="172"/>
                  </a:cubicBezTo>
                  <a:cubicBezTo>
                    <a:pt x="61" y="173"/>
                    <a:pt x="61" y="173"/>
                    <a:pt x="60" y="174"/>
                  </a:cubicBezTo>
                  <a:cubicBezTo>
                    <a:pt x="60" y="174"/>
                    <a:pt x="60" y="174"/>
                    <a:pt x="59" y="174"/>
                  </a:cubicBezTo>
                  <a:close/>
                  <a:moveTo>
                    <a:pt x="4" y="167"/>
                  </a:moveTo>
                  <a:cubicBezTo>
                    <a:pt x="57" y="170"/>
                    <a:pt x="57" y="170"/>
                    <a:pt x="57" y="170"/>
                  </a:cubicBezTo>
                  <a:cubicBezTo>
                    <a:pt x="55" y="153"/>
                    <a:pt x="43" y="50"/>
                    <a:pt x="39" y="34"/>
                  </a:cubicBezTo>
                  <a:cubicBezTo>
                    <a:pt x="37" y="21"/>
                    <a:pt x="17" y="9"/>
                    <a:pt x="10" y="5"/>
                  </a:cubicBezTo>
                  <a:lnTo>
                    <a:pt x="4" y="1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5674154" y="3362356"/>
              <a:ext cx="21630" cy="169820"/>
            </a:xfrm>
            <a:custGeom>
              <a:avLst/>
              <a:gdLst/>
              <a:ahLst/>
              <a:cxnLst/>
              <a:rect l="l" t="t" r="r" b="b"/>
              <a:pathLst>
                <a:path w="20" h="160" extrusionOk="0">
                  <a:moveTo>
                    <a:pt x="2" y="160"/>
                  </a:moveTo>
                  <a:cubicBezTo>
                    <a:pt x="2" y="160"/>
                    <a:pt x="2" y="160"/>
                    <a:pt x="2" y="160"/>
                  </a:cubicBezTo>
                  <a:cubicBezTo>
                    <a:pt x="1" y="160"/>
                    <a:pt x="0" y="160"/>
                    <a:pt x="0" y="158"/>
                  </a:cubicBezTo>
                  <a:cubicBezTo>
                    <a:pt x="0" y="158"/>
                    <a:pt x="3" y="69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7" y="69"/>
                    <a:pt x="4" y="158"/>
                    <a:pt x="4" y="159"/>
                  </a:cubicBezTo>
                  <a:cubicBezTo>
                    <a:pt x="4" y="160"/>
                    <a:pt x="3" y="160"/>
                    <a:pt x="2" y="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696704" y="3511006"/>
              <a:ext cx="17028" cy="41419"/>
            </a:xfrm>
            <a:custGeom>
              <a:avLst/>
              <a:gdLst/>
              <a:ahLst/>
              <a:cxnLst/>
              <a:rect l="l" t="t" r="r" b="b"/>
              <a:pathLst>
                <a:path w="16" h="39" extrusionOk="0">
                  <a:moveTo>
                    <a:pt x="14" y="39"/>
                  </a:moveTo>
                  <a:cubicBezTo>
                    <a:pt x="13" y="39"/>
                    <a:pt x="13" y="39"/>
                    <a:pt x="12" y="38"/>
                  </a:cubicBezTo>
                  <a:cubicBezTo>
                    <a:pt x="0" y="17"/>
                    <a:pt x="5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9" y="3"/>
                    <a:pt x="4" y="17"/>
                    <a:pt x="16" y="36"/>
                  </a:cubicBezTo>
                  <a:cubicBezTo>
                    <a:pt x="16" y="37"/>
                    <a:pt x="16" y="38"/>
                    <a:pt x="15" y="39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487766" y="3175969"/>
              <a:ext cx="119656" cy="160155"/>
            </a:xfrm>
            <a:custGeom>
              <a:avLst/>
              <a:gdLst/>
              <a:ahLst/>
              <a:cxnLst/>
              <a:rect l="l" t="t" r="r" b="b"/>
              <a:pathLst>
                <a:path w="113" h="151" extrusionOk="0">
                  <a:moveTo>
                    <a:pt x="0" y="0"/>
                  </a:moveTo>
                  <a:cubicBezTo>
                    <a:pt x="0" y="0"/>
                    <a:pt x="11" y="48"/>
                    <a:pt x="26" y="77"/>
                  </a:cubicBezTo>
                  <a:cubicBezTo>
                    <a:pt x="40" y="106"/>
                    <a:pt x="59" y="151"/>
                    <a:pt x="73" y="128"/>
                  </a:cubicBezTo>
                  <a:cubicBezTo>
                    <a:pt x="88" y="104"/>
                    <a:pt x="113" y="20"/>
                    <a:pt x="113" y="20"/>
                  </a:cubicBezTo>
                  <a:cubicBezTo>
                    <a:pt x="113" y="20"/>
                    <a:pt x="68" y="39"/>
                    <a:pt x="52" y="31"/>
                  </a:cubicBezTo>
                  <a:cubicBezTo>
                    <a:pt x="36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5485925" y="3173668"/>
              <a:ext cx="123798" cy="146349"/>
            </a:xfrm>
            <a:custGeom>
              <a:avLst/>
              <a:gdLst/>
              <a:ahLst/>
              <a:cxnLst/>
              <a:rect l="l" t="t" r="r" b="b"/>
              <a:pathLst>
                <a:path w="117" h="138" extrusionOk="0">
                  <a:moveTo>
                    <a:pt x="66" y="138"/>
                  </a:moveTo>
                  <a:cubicBezTo>
                    <a:pt x="66" y="138"/>
                    <a:pt x="66" y="138"/>
                    <a:pt x="66" y="138"/>
                  </a:cubicBezTo>
                  <a:cubicBezTo>
                    <a:pt x="54" y="138"/>
                    <a:pt x="42" y="114"/>
                    <a:pt x="31" y="90"/>
                  </a:cubicBezTo>
                  <a:cubicBezTo>
                    <a:pt x="29" y="87"/>
                    <a:pt x="28" y="83"/>
                    <a:pt x="26" y="80"/>
                  </a:cubicBezTo>
                  <a:cubicBezTo>
                    <a:pt x="12" y="51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9" y="24"/>
                    <a:pt x="55" y="31"/>
                  </a:cubicBezTo>
                  <a:cubicBezTo>
                    <a:pt x="70" y="38"/>
                    <a:pt x="114" y="21"/>
                    <a:pt x="115" y="21"/>
                  </a:cubicBezTo>
                  <a:cubicBezTo>
                    <a:pt x="115" y="20"/>
                    <a:pt x="116" y="20"/>
                    <a:pt x="117" y="21"/>
                  </a:cubicBezTo>
                  <a:cubicBezTo>
                    <a:pt x="117" y="22"/>
                    <a:pt x="117" y="22"/>
                    <a:pt x="117" y="23"/>
                  </a:cubicBezTo>
                  <a:cubicBezTo>
                    <a:pt x="116" y="26"/>
                    <a:pt x="91" y="107"/>
                    <a:pt x="77" y="131"/>
                  </a:cubicBezTo>
                  <a:cubicBezTo>
                    <a:pt x="74" y="136"/>
                    <a:pt x="70" y="138"/>
                    <a:pt x="66" y="138"/>
                  </a:cubicBezTo>
                  <a:close/>
                  <a:moveTo>
                    <a:pt x="5" y="7"/>
                  </a:moveTo>
                  <a:cubicBezTo>
                    <a:pt x="8" y="20"/>
                    <a:pt x="18" y="55"/>
                    <a:pt x="29" y="78"/>
                  </a:cubicBezTo>
                  <a:cubicBezTo>
                    <a:pt x="31" y="81"/>
                    <a:pt x="33" y="85"/>
                    <a:pt x="35" y="88"/>
                  </a:cubicBezTo>
                  <a:cubicBezTo>
                    <a:pt x="44" y="109"/>
                    <a:pt x="57" y="134"/>
                    <a:pt x="66" y="134"/>
                  </a:cubicBezTo>
                  <a:cubicBezTo>
                    <a:pt x="69" y="134"/>
                    <a:pt x="71" y="133"/>
                    <a:pt x="74" y="129"/>
                  </a:cubicBezTo>
                  <a:cubicBezTo>
                    <a:pt x="86" y="108"/>
                    <a:pt x="107" y="43"/>
                    <a:pt x="112" y="26"/>
                  </a:cubicBezTo>
                  <a:cubicBezTo>
                    <a:pt x="101" y="30"/>
                    <a:pt x="67" y="41"/>
                    <a:pt x="53" y="35"/>
                  </a:cubicBezTo>
                  <a:cubicBezTo>
                    <a:pt x="40" y="29"/>
                    <a:pt x="15" y="13"/>
                    <a:pt x="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5450949" y="3016734"/>
              <a:ext cx="184086" cy="220904"/>
            </a:xfrm>
            <a:custGeom>
              <a:avLst/>
              <a:gdLst/>
              <a:ahLst/>
              <a:cxnLst/>
              <a:rect l="l" t="t" r="r" b="b"/>
              <a:pathLst>
                <a:path w="174" h="208" extrusionOk="0">
                  <a:moveTo>
                    <a:pt x="174" y="41"/>
                  </a:moveTo>
                  <a:cubicBezTo>
                    <a:pt x="174" y="43"/>
                    <a:pt x="170" y="114"/>
                    <a:pt x="166" y="144"/>
                  </a:cubicBezTo>
                  <a:cubicBezTo>
                    <a:pt x="161" y="175"/>
                    <a:pt x="138" y="198"/>
                    <a:pt x="133" y="202"/>
                  </a:cubicBezTo>
                  <a:cubicBezTo>
                    <a:pt x="128" y="206"/>
                    <a:pt x="109" y="208"/>
                    <a:pt x="90" y="204"/>
                  </a:cubicBezTo>
                  <a:cubicBezTo>
                    <a:pt x="80" y="202"/>
                    <a:pt x="67" y="191"/>
                    <a:pt x="56" y="180"/>
                  </a:cubicBezTo>
                  <a:cubicBezTo>
                    <a:pt x="49" y="173"/>
                    <a:pt x="43" y="166"/>
                    <a:pt x="37" y="158"/>
                  </a:cubicBezTo>
                  <a:cubicBezTo>
                    <a:pt x="34" y="155"/>
                    <a:pt x="33" y="150"/>
                    <a:pt x="32" y="146"/>
                  </a:cubicBezTo>
                  <a:cubicBezTo>
                    <a:pt x="30" y="137"/>
                    <a:pt x="30" y="129"/>
                    <a:pt x="29" y="120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18" y="115"/>
                    <a:pt x="0" y="96"/>
                    <a:pt x="4" y="73"/>
                  </a:cubicBezTo>
                  <a:cubicBezTo>
                    <a:pt x="8" y="49"/>
                    <a:pt x="19" y="65"/>
                    <a:pt x="19" y="65"/>
                  </a:cubicBezTo>
                  <a:cubicBezTo>
                    <a:pt x="19" y="65"/>
                    <a:pt x="19" y="44"/>
                    <a:pt x="26" y="31"/>
                  </a:cubicBezTo>
                  <a:cubicBezTo>
                    <a:pt x="33" y="17"/>
                    <a:pt x="77" y="0"/>
                    <a:pt x="103" y="4"/>
                  </a:cubicBezTo>
                  <a:cubicBezTo>
                    <a:pt x="130" y="8"/>
                    <a:pt x="174" y="38"/>
                    <a:pt x="174" y="4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5448648" y="3014893"/>
              <a:ext cx="188689" cy="222745"/>
            </a:xfrm>
            <a:custGeom>
              <a:avLst/>
              <a:gdLst/>
              <a:ahLst/>
              <a:cxnLst/>
              <a:rect l="l" t="t" r="r" b="b"/>
              <a:pathLst>
                <a:path w="178" h="210" extrusionOk="0">
                  <a:moveTo>
                    <a:pt x="112" y="210"/>
                  </a:moveTo>
                  <a:cubicBezTo>
                    <a:pt x="106" y="210"/>
                    <a:pt x="99" y="210"/>
                    <a:pt x="92" y="208"/>
                  </a:cubicBezTo>
                  <a:cubicBezTo>
                    <a:pt x="81" y="206"/>
                    <a:pt x="67" y="193"/>
                    <a:pt x="57" y="184"/>
                  </a:cubicBezTo>
                  <a:cubicBezTo>
                    <a:pt x="50" y="177"/>
                    <a:pt x="43" y="169"/>
                    <a:pt x="37" y="162"/>
                  </a:cubicBezTo>
                  <a:cubicBezTo>
                    <a:pt x="34" y="157"/>
                    <a:pt x="33" y="153"/>
                    <a:pt x="32" y="148"/>
                  </a:cubicBezTo>
                  <a:cubicBezTo>
                    <a:pt x="31" y="140"/>
                    <a:pt x="30" y="132"/>
                    <a:pt x="29" y="123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19" y="119"/>
                    <a:pt x="0" y="99"/>
                    <a:pt x="4" y="74"/>
                  </a:cubicBezTo>
                  <a:cubicBezTo>
                    <a:pt x="6" y="65"/>
                    <a:pt x="9" y="61"/>
                    <a:pt x="12" y="60"/>
                  </a:cubicBezTo>
                  <a:cubicBezTo>
                    <a:pt x="15" y="60"/>
                    <a:pt x="17" y="61"/>
                    <a:pt x="19" y="62"/>
                  </a:cubicBezTo>
                  <a:cubicBezTo>
                    <a:pt x="19" y="55"/>
                    <a:pt x="21" y="42"/>
                    <a:pt x="26" y="32"/>
                  </a:cubicBezTo>
                  <a:cubicBezTo>
                    <a:pt x="34" y="18"/>
                    <a:pt x="78" y="0"/>
                    <a:pt x="105" y="4"/>
                  </a:cubicBezTo>
                  <a:cubicBezTo>
                    <a:pt x="130" y="7"/>
                    <a:pt x="178" y="37"/>
                    <a:pt x="178" y="43"/>
                  </a:cubicBezTo>
                  <a:cubicBezTo>
                    <a:pt x="178" y="45"/>
                    <a:pt x="174" y="116"/>
                    <a:pt x="170" y="146"/>
                  </a:cubicBezTo>
                  <a:cubicBezTo>
                    <a:pt x="165" y="176"/>
                    <a:pt x="143" y="199"/>
                    <a:pt x="136" y="205"/>
                  </a:cubicBezTo>
                  <a:cubicBezTo>
                    <a:pt x="133" y="208"/>
                    <a:pt x="123" y="210"/>
                    <a:pt x="112" y="210"/>
                  </a:cubicBezTo>
                  <a:close/>
                  <a:moveTo>
                    <a:pt x="14" y="64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0" y="65"/>
                    <a:pt x="8" y="75"/>
                  </a:cubicBezTo>
                  <a:cubicBezTo>
                    <a:pt x="5" y="97"/>
                    <a:pt x="22" y="116"/>
                    <a:pt x="26" y="118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2"/>
                  </a:cubicBezTo>
                  <a:cubicBezTo>
                    <a:pt x="34" y="130"/>
                    <a:pt x="34" y="139"/>
                    <a:pt x="36" y="148"/>
                  </a:cubicBezTo>
                  <a:cubicBezTo>
                    <a:pt x="37" y="152"/>
                    <a:pt x="38" y="156"/>
                    <a:pt x="40" y="159"/>
                  </a:cubicBezTo>
                  <a:cubicBezTo>
                    <a:pt x="46" y="167"/>
                    <a:pt x="53" y="174"/>
                    <a:pt x="60" y="181"/>
                  </a:cubicBezTo>
                  <a:cubicBezTo>
                    <a:pt x="73" y="194"/>
                    <a:pt x="85" y="202"/>
                    <a:pt x="93" y="204"/>
                  </a:cubicBezTo>
                  <a:cubicBezTo>
                    <a:pt x="111" y="208"/>
                    <a:pt x="129" y="206"/>
                    <a:pt x="134" y="202"/>
                  </a:cubicBezTo>
                  <a:cubicBezTo>
                    <a:pt x="134" y="202"/>
                    <a:pt x="160" y="179"/>
                    <a:pt x="166" y="146"/>
                  </a:cubicBezTo>
                  <a:cubicBezTo>
                    <a:pt x="170" y="117"/>
                    <a:pt x="173" y="50"/>
                    <a:pt x="174" y="43"/>
                  </a:cubicBezTo>
                  <a:cubicBezTo>
                    <a:pt x="169" y="38"/>
                    <a:pt x="129" y="11"/>
                    <a:pt x="105" y="8"/>
                  </a:cubicBezTo>
                  <a:cubicBezTo>
                    <a:pt x="78" y="4"/>
                    <a:pt x="36" y="22"/>
                    <a:pt x="30" y="34"/>
                  </a:cubicBezTo>
                  <a:cubicBezTo>
                    <a:pt x="23" y="47"/>
                    <a:pt x="23" y="67"/>
                    <a:pt x="23" y="67"/>
                  </a:cubicBezTo>
                  <a:cubicBezTo>
                    <a:pt x="23" y="68"/>
                    <a:pt x="22" y="69"/>
                    <a:pt x="21" y="69"/>
                  </a:cubicBezTo>
                  <a:cubicBezTo>
                    <a:pt x="21" y="70"/>
                    <a:pt x="20" y="69"/>
                    <a:pt x="19" y="68"/>
                  </a:cubicBezTo>
                  <a:cubicBezTo>
                    <a:pt x="18" y="67"/>
                    <a:pt x="15" y="64"/>
                    <a:pt x="14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5438983" y="2923770"/>
              <a:ext cx="244835" cy="313867"/>
            </a:xfrm>
            <a:custGeom>
              <a:avLst/>
              <a:gdLst/>
              <a:ahLst/>
              <a:cxnLst/>
              <a:rect l="l" t="t" r="r" b="b"/>
              <a:pathLst>
                <a:path w="231" h="296" extrusionOk="0">
                  <a:moveTo>
                    <a:pt x="217" y="93"/>
                  </a:moveTo>
                  <a:cubicBezTo>
                    <a:pt x="207" y="75"/>
                    <a:pt x="193" y="60"/>
                    <a:pt x="175" y="48"/>
                  </a:cubicBezTo>
                  <a:cubicBezTo>
                    <a:pt x="175" y="48"/>
                    <a:pt x="197" y="45"/>
                    <a:pt x="176" y="23"/>
                  </a:cubicBezTo>
                  <a:cubicBezTo>
                    <a:pt x="154" y="0"/>
                    <a:pt x="64" y="8"/>
                    <a:pt x="45" y="27"/>
                  </a:cubicBezTo>
                  <a:cubicBezTo>
                    <a:pt x="26" y="45"/>
                    <a:pt x="8" y="60"/>
                    <a:pt x="15" y="81"/>
                  </a:cubicBezTo>
                  <a:cubicBezTo>
                    <a:pt x="15" y="81"/>
                    <a:pt x="0" y="97"/>
                    <a:pt x="7" y="113"/>
                  </a:cubicBezTo>
                  <a:cubicBezTo>
                    <a:pt x="13" y="129"/>
                    <a:pt x="30" y="153"/>
                    <a:pt x="30" y="153"/>
                  </a:cubicBezTo>
                  <a:cubicBezTo>
                    <a:pt x="31" y="157"/>
                    <a:pt x="33" y="160"/>
                    <a:pt x="35" y="163"/>
                  </a:cubicBezTo>
                  <a:cubicBezTo>
                    <a:pt x="36" y="165"/>
                    <a:pt x="39" y="171"/>
                    <a:pt x="41" y="176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1" y="220"/>
                    <a:pt x="42" y="225"/>
                  </a:cubicBezTo>
                  <a:cubicBezTo>
                    <a:pt x="43" y="228"/>
                    <a:pt x="43" y="231"/>
                    <a:pt x="43" y="234"/>
                  </a:cubicBezTo>
                  <a:cubicBezTo>
                    <a:pt x="44" y="238"/>
                    <a:pt x="45" y="243"/>
                    <a:pt x="48" y="246"/>
                  </a:cubicBezTo>
                  <a:cubicBezTo>
                    <a:pt x="53" y="254"/>
                    <a:pt x="60" y="261"/>
                    <a:pt x="66" y="267"/>
                  </a:cubicBezTo>
                  <a:cubicBezTo>
                    <a:pt x="78" y="278"/>
                    <a:pt x="91" y="290"/>
                    <a:pt x="101" y="292"/>
                  </a:cubicBezTo>
                  <a:cubicBezTo>
                    <a:pt x="120" y="296"/>
                    <a:pt x="139" y="294"/>
                    <a:pt x="144" y="290"/>
                  </a:cubicBezTo>
                  <a:cubicBezTo>
                    <a:pt x="157" y="277"/>
                    <a:pt x="167" y="262"/>
                    <a:pt x="173" y="245"/>
                  </a:cubicBezTo>
                  <a:cubicBezTo>
                    <a:pt x="173" y="239"/>
                    <a:pt x="172" y="232"/>
                    <a:pt x="170" y="226"/>
                  </a:cubicBezTo>
                  <a:cubicBezTo>
                    <a:pt x="166" y="216"/>
                    <a:pt x="143" y="228"/>
                    <a:pt x="143" y="228"/>
                  </a:cubicBezTo>
                  <a:cubicBezTo>
                    <a:pt x="143" y="228"/>
                    <a:pt x="140" y="234"/>
                    <a:pt x="129" y="235"/>
                  </a:cubicBezTo>
                  <a:cubicBezTo>
                    <a:pt x="118" y="236"/>
                    <a:pt x="90" y="221"/>
                    <a:pt x="77" y="227"/>
                  </a:cubicBezTo>
                  <a:cubicBezTo>
                    <a:pt x="70" y="230"/>
                    <a:pt x="67" y="240"/>
                    <a:pt x="67" y="250"/>
                  </a:cubicBezTo>
                  <a:cubicBezTo>
                    <a:pt x="64" y="249"/>
                    <a:pt x="61" y="246"/>
                    <a:pt x="56" y="238"/>
                  </a:cubicBezTo>
                  <a:cubicBezTo>
                    <a:pt x="49" y="227"/>
                    <a:pt x="47" y="200"/>
                    <a:pt x="47" y="183"/>
                  </a:cubicBezTo>
                  <a:cubicBezTo>
                    <a:pt x="48" y="183"/>
                    <a:pt x="48" y="182"/>
                    <a:pt x="49" y="180"/>
                  </a:cubicBezTo>
                  <a:cubicBezTo>
                    <a:pt x="51" y="169"/>
                    <a:pt x="55" y="148"/>
                    <a:pt x="56" y="143"/>
                  </a:cubicBezTo>
                  <a:cubicBezTo>
                    <a:pt x="58" y="136"/>
                    <a:pt x="61" y="129"/>
                    <a:pt x="65" y="122"/>
                  </a:cubicBezTo>
                  <a:cubicBezTo>
                    <a:pt x="65" y="122"/>
                    <a:pt x="102" y="159"/>
                    <a:pt x="125" y="152"/>
                  </a:cubicBezTo>
                  <a:cubicBezTo>
                    <a:pt x="147" y="144"/>
                    <a:pt x="133" y="119"/>
                    <a:pt x="133" y="119"/>
                  </a:cubicBezTo>
                  <a:cubicBezTo>
                    <a:pt x="133" y="119"/>
                    <a:pt x="167" y="148"/>
                    <a:pt x="193" y="146"/>
                  </a:cubicBezTo>
                  <a:cubicBezTo>
                    <a:pt x="218" y="144"/>
                    <a:pt x="231" y="122"/>
                    <a:pt x="217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5438063" y="2921469"/>
              <a:ext cx="241614" cy="316169"/>
            </a:xfrm>
            <a:custGeom>
              <a:avLst/>
              <a:gdLst/>
              <a:ahLst/>
              <a:cxnLst/>
              <a:rect l="l" t="t" r="r" b="b"/>
              <a:pathLst>
                <a:path w="228" h="298" extrusionOk="0">
                  <a:moveTo>
                    <a:pt x="122" y="298"/>
                  </a:moveTo>
                  <a:cubicBezTo>
                    <a:pt x="116" y="298"/>
                    <a:pt x="109" y="297"/>
                    <a:pt x="102" y="296"/>
                  </a:cubicBezTo>
                  <a:cubicBezTo>
                    <a:pt x="93" y="294"/>
                    <a:pt x="81" y="285"/>
                    <a:pt x="66" y="271"/>
                  </a:cubicBezTo>
                  <a:cubicBezTo>
                    <a:pt x="59" y="264"/>
                    <a:pt x="53" y="257"/>
                    <a:pt x="47" y="250"/>
                  </a:cubicBezTo>
                  <a:cubicBezTo>
                    <a:pt x="44" y="245"/>
                    <a:pt x="43" y="241"/>
                    <a:pt x="42" y="236"/>
                  </a:cubicBezTo>
                  <a:cubicBezTo>
                    <a:pt x="42" y="233"/>
                    <a:pt x="42" y="230"/>
                    <a:pt x="42" y="227"/>
                  </a:cubicBezTo>
                  <a:cubicBezTo>
                    <a:pt x="40" y="222"/>
                    <a:pt x="40" y="183"/>
                    <a:pt x="40" y="178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8" y="173"/>
                    <a:pt x="35" y="168"/>
                    <a:pt x="34" y="166"/>
                  </a:cubicBezTo>
                  <a:cubicBezTo>
                    <a:pt x="32" y="163"/>
                    <a:pt x="30" y="160"/>
                    <a:pt x="29" y="156"/>
                  </a:cubicBezTo>
                  <a:cubicBezTo>
                    <a:pt x="27" y="154"/>
                    <a:pt x="12" y="131"/>
                    <a:pt x="6" y="116"/>
                  </a:cubicBezTo>
                  <a:cubicBezTo>
                    <a:pt x="0" y="101"/>
                    <a:pt x="10" y="86"/>
                    <a:pt x="13" y="83"/>
                  </a:cubicBezTo>
                  <a:cubicBezTo>
                    <a:pt x="8" y="62"/>
                    <a:pt x="23" y="48"/>
                    <a:pt x="40" y="31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63" y="9"/>
                    <a:pt x="155" y="0"/>
                    <a:pt x="178" y="23"/>
                  </a:cubicBezTo>
                  <a:cubicBezTo>
                    <a:pt x="186" y="32"/>
                    <a:pt x="190" y="39"/>
                    <a:pt x="188" y="44"/>
                  </a:cubicBezTo>
                  <a:cubicBezTo>
                    <a:pt x="186" y="48"/>
                    <a:pt x="183" y="50"/>
                    <a:pt x="181" y="51"/>
                  </a:cubicBezTo>
                  <a:cubicBezTo>
                    <a:pt x="197" y="62"/>
                    <a:pt x="210" y="77"/>
                    <a:pt x="219" y="94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7" y="109"/>
                    <a:pt x="228" y="123"/>
                    <a:pt x="222" y="134"/>
                  </a:cubicBezTo>
                  <a:cubicBezTo>
                    <a:pt x="217" y="143"/>
                    <a:pt x="207" y="149"/>
                    <a:pt x="194" y="150"/>
                  </a:cubicBezTo>
                  <a:cubicBezTo>
                    <a:pt x="174" y="152"/>
                    <a:pt x="150" y="136"/>
                    <a:pt x="138" y="127"/>
                  </a:cubicBezTo>
                  <a:cubicBezTo>
                    <a:pt x="140" y="132"/>
                    <a:pt x="141" y="139"/>
                    <a:pt x="139" y="145"/>
                  </a:cubicBezTo>
                  <a:cubicBezTo>
                    <a:pt x="137" y="150"/>
                    <a:pt x="133" y="153"/>
                    <a:pt x="126" y="155"/>
                  </a:cubicBezTo>
                  <a:cubicBezTo>
                    <a:pt x="106" y="162"/>
                    <a:pt x="74" y="135"/>
                    <a:pt x="66" y="127"/>
                  </a:cubicBezTo>
                  <a:cubicBezTo>
                    <a:pt x="63" y="133"/>
                    <a:pt x="61" y="139"/>
                    <a:pt x="59" y="145"/>
                  </a:cubicBezTo>
                  <a:cubicBezTo>
                    <a:pt x="58" y="150"/>
                    <a:pt x="54" y="172"/>
                    <a:pt x="51" y="183"/>
                  </a:cubicBezTo>
                  <a:cubicBezTo>
                    <a:pt x="51" y="184"/>
                    <a:pt x="51" y="185"/>
                    <a:pt x="50" y="186"/>
                  </a:cubicBezTo>
                  <a:cubicBezTo>
                    <a:pt x="50" y="202"/>
                    <a:pt x="52" y="229"/>
                    <a:pt x="59" y="239"/>
                  </a:cubicBezTo>
                  <a:cubicBezTo>
                    <a:pt x="62" y="244"/>
                    <a:pt x="64" y="247"/>
                    <a:pt x="66" y="248"/>
                  </a:cubicBezTo>
                  <a:cubicBezTo>
                    <a:pt x="67" y="237"/>
                    <a:pt x="71" y="229"/>
                    <a:pt x="77" y="227"/>
                  </a:cubicBezTo>
                  <a:cubicBezTo>
                    <a:pt x="85" y="223"/>
                    <a:pt x="99" y="227"/>
                    <a:pt x="111" y="231"/>
                  </a:cubicBezTo>
                  <a:cubicBezTo>
                    <a:pt x="118" y="233"/>
                    <a:pt x="125" y="235"/>
                    <a:pt x="129" y="235"/>
                  </a:cubicBezTo>
                  <a:cubicBezTo>
                    <a:pt x="139" y="234"/>
                    <a:pt x="143" y="229"/>
                    <a:pt x="143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5" y="227"/>
                    <a:pt x="160" y="220"/>
                    <a:pt x="168" y="223"/>
                  </a:cubicBezTo>
                  <a:cubicBezTo>
                    <a:pt x="171" y="224"/>
                    <a:pt x="172" y="225"/>
                    <a:pt x="173" y="228"/>
                  </a:cubicBezTo>
                  <a:cubicBezTo>
                    <a:pt x="175" y="234"/>
                    <a:pt x="176" y="240"/>
                    <a:pt x="176" y="247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0" y="265"/>
                    <a:pt x="160" y="281"/>
                    <a:pt x="146" y="293"/>
                  </a:cubicBezTo>
                  <a:cubicBezTo>
                    <a:pt x="143" y="296"/>
                    <a:pt x="133" y="298"/>
                    <a:pt x="122" y="298"/>
                  </a:cubicBezTo>
                  <a:close/>
                  <a:moveTo>
                    <a:pt x="44" y="179"/>
                  </a:moveTo>
                  <a:cubicBezTo>
                    <a:pt x="44" y="196"/>
                    <a:pt x="45" y="223"/>
                    <a:pt x="45" y="227"/>
                  </a:cubicBezTo>
                  <a:cubicBezTo>
                    <a:pt x="46" y="230"/>
                    <a:pt x="46" y="233"/>
                    <a:pt x="46" y="236"/>
                  </a:cubicBezTo>
                  <a:cubicBezTo>
                    <a:pt x="47" y="240"/>
                    <a:pt x="48" y="244"/>
                    <a:pt x="50" y="247"/>
                  </a:cubicBezTo>
                  <a:cubicBezTo>
                    <a:pt x="56" y="254"/>
                    <a:pt x="62" y="261"/>
                    <a:pt x="69" y="268"/>
                  </a:cubicBezTo>
                  <a:cubicBezTo>
                    <a:pt x="83" y="282"/>
                    <a:pt x="95" y="290"/>
                    <a:pt x="103" y="292"/>
                  </a:cubicBezTo>
                  <a:cubicBezTo>
                    <a:pt x="121" y="296"/>
                    <a:pt x="140" y="294"/>
                    <a:pt x="144" y="290"/>
                  </a:cubicBezTo>
                  <a:cubicBezTo>
                    <a:pt x="156" y="278"/>
                    <a:pt x="166" y="263"/>
                    <a:pt x="172" y="247"/>
                  </a:cubicBezTo>
                  <a:cubicBezTo>
                    <a:pt x="172" y="241"/>
                    <a:pt x="171" y="235"/>
                    <a:pt x="169" y="229"/>
                  </a:cubicBezTo>
                  <a:cubicBezTo>
                    <a:pt x="169" y="228"/>
                    <a:pt x="168" y="227"/>
                    <a:pt x="167" y="227"/>
                  </a:cubicBezTo>
                  <a:cubicBezTo>
                    <a:pt x="162" y="225"/>
                    <a:pt x="150" y="229"/>
                    <a:pt x="146" y="232"/>
                  </a:cubicBezTo>
                  <a:cubicBezTo>
                    <a:pt x="145" y="233"/>
                    <a:pt x="140" y="238"/>
                    <a:pt x="130" y="239"/>
                  </a:cubicBezTo>
                  <a:cubicBezTo>
                    <a:pt x="125" y="239"/>
                    <a:pt x="118" y="237"/>
                    <a:pt x="110" y="235"/>
                  </a:cubicBezTo>
                  <a:cubicBezTo>
                    <a:pt x="98" y="231"/>
                    <a:pt x="86" y="227"/>
                    <a:pt x="78" y="231"/>
                  </a:cubicBezTo>
                  <a:cubicBezTo>
                    <a:pt x="74" y="233"/>
                    <a:pt x="71" y="240"/>
                    <a:pt x="70" y="252"/>
                  </a:cubicBezTo>
                  <a:cubicBezTo>
                    <a:pt x="70" y="253"/>
                    <a:pt x="69" y="254"/>
                    <a:pt x="69" y="254"/>
                  </a:cubicBezTo>
                  <a:cubicBezTo>
                    <a:pt x="68" y="254"/>
                    <a:pt x="67" y="254"/>
                    <a:pt x="67" y="254"/>
                  </a:cubicBezTo>
                  <a:cubicBezTo>
                    <a:pt x="63" y="252"/>
                    <a:pt x="60" y="248"/>
                    <a:pt x="55" y="241"/>
                  </a:cubicBezTo>
                  <a:cubicBezTo>
                    <a:pt x="48" y="231"/>
                    <a:pt x="46" y="205"/>
                    <a:pt x="46" y="185"/>
                  </a:cubicBezTo>
                  <a:cubicBezTo>
                    <a:pt x="46" y="185"/>
                    <a:pt x="46" y="184"/>
                    <a:pt x="46" y="184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7" y="183"/>
                    <a:pt x="47" y="183"/>
                    <a:pt x="48" y="182"/>
                  </a:cubicBezTo>
                  <a:cubicBezTo>
                    <a:pt x="50" y="171"/>
                    <a:pt x="54" y="149"/>
                    <a:pt x="55" y="144"/>
                  </a:cubicBezTo>
                  <a:cubicBezTo>
                    <a:pt x="57" y="137"/>
                    <a:pt x="60" y="130"/>
                    <a:pt x="64" y="123"/>
                  </a:cubicBezTo>
                  <a:cubicBezTo>
                    <a:pt x="64" y="122"/>
                    <a:pt x="65" y="122"/>
                    <a:pt x="65" y="122"/>
                  </a:cubicBezTo>
                  <a:cubicBezTo>
                    <a:pt x="66" y="122"/>
                    <a:pt x="67" y="122"/>
                    <a:pt x="67" y="122"/>
                  </a:cubicBezTo>
                  <a:cubicBezTo>
                    <a:pt x="67" y="123"/>
                    <a:pt x="104" y="158"/>
                    <a:pt x="125" y="152"/>
                  </a:cubicBezTo>
                  <a:cubicBezTo>
                    <a:pt x="130" y="150"/>
                    <a:pt x="133" y="147"/>
                    <a:pt x="135" y="143"/>
                  </a:cubicBezTo>
                  <a:cubicBezTo>
                    <a:pt x="139" y="134"/>
                    <a:pt x="132" y="122"/>
                    <a:pt x="132" y="122"/>
                  </a:cubicBezTo>
                  <a:cubicBezTo>
                    <a:pt x="131" y="121"/>
                    <a:pt x="132" y="120"/>
                    <a:pt x="132" y="119"/>
                  </a:cubicBezTo>
                  <a:cubicBezTo>
                    <a:pt x="133" y="119"/>
                    <a:pt x="134" y="119"/>
                    <a:pt x="135" y="119"/>
                  </a:cubicBezTo>
                  <a:cubicBezTo>
                    <a:pt x="135" y="119"/>
                    <a:pt x="169" y="148"/>
                    <a:pt x="193" y="146"/>
                  </a:cubicBezTo>
                  <a:cubicBezTo>
                    <a:pt x="205" y="145"/>
                    <a:pt x="214" y="140"/>
                    <a:pt x="218" y="132"/>
                  </a:cubicBezTo>
                  <a:cubicBezTo>
                    <a:pt x="223" y="122"/>
                    <a:pt x="223" y="110"/>
                    <a:pt x="216" y="96"/>
                  </a:cubicBezTo>
                  <a:cubicBezTo>
                    <a:pt x="206" y="78"/>
                    <a:pt x="192" y="63"/>
                    <a:pt x="175" y="52"/>
                  </a:cubicBezTo>
                  <a:cubicBezTo>
                    <a:pt x="174" y="52"/>
                    <a:pt x="174" y="51"/>
                    <a:pt x="174" y="50"/>
                  </a:cubicBezTo>
                  <a:cubicBezTo>
                    <a:pt x="174" y="49"/>
                    <a:pt x="175" y="49"/>
                    <a:pt x="176" y="48"/>
                  </a:cubicBezTo>
                  <a:cubicBezTo>
                    <a:pt x="176" y="48"/>
                    <a:pt x="182" y="47"/>
                    <a:pt x="184" y="43"/>
                  </a:cubicBezTo>
                  <a:cubicBezTo>
                    <a:pt x="185" y="39"/>
                    <a:pt x="182" y="33"/>
                    <a:pt x="175" y="26"/>
                  </a:cubicBezTo>
                  <a:cubicBezTo>
                    <a:pt x="154" y="4"/>
                    <a:pt x="65" y="13"/>
                    <a:pt x="47" y="3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26" y="51"/>
                    <a:pt x="12" y="64"/>
                    <a:pt x="18" y="83"/>
                  </a:cubicBezTo>
                  <a:cubicBezTo>
                    <a:pt x="18" y="83"/>
                    <a:pt x="18" y="84"/>
                    <a:pt x="17" y="85"/>
                  </a:cubicBezTo>
                  <a:cubicBezTo>
                    <a:pt x="17" y="85"/>
                    <a:pt x="4" y="100"/>
                    <a:pt x="9" y="115"/>
                  </a:cubicBezTo>
                  <a:cubicBezTo>
                    <a:pt x="16" y="130"/>
                    <a:pt x="32" y="154"/>
                    <a:pt x="33" y="154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8"/>
                    <a:pt x="35" y="161"/>
                    <a:pt x="37" y="164"/>
                  </a:cubicBezTo>
                  <a:cubicBezTo>
                    <a:pt x="39" y="166"/>
                    <a:pt x="41" y="171"/>
                    <a:pt x="43" y="176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78"/>
                    <a:pt x="44" y="178"/>
                    <a:pt x="4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5547134" y="3121663"/>
              <a:ext cx="51084" cy="54306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33" y="51"/>
                  </a:moveTo>
                  <a:cubicBezTo>
                    <a:pt x="21" y="51"/>
                    <a:pt x="4" y="37"/>
                    <a:pt x="1" y="35"/>
                  </a:cubicBezTo>
                  <a:cubicBezTo>
                    <a:pt x="0" y="35"/>
                    <a:pt x="0" y="33"/>
                    <a:pt x="1" y="33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14" y="41"/>
                    <a:pt x="32" y="51"/>
                    <a:pt x="36" y="46"/>
                  </a:cubicBezTo>
                  <a:cubicBezTo>
                    <a:pt x="42" y="40"/>
                    <a:pt x="41" y="12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3" y="0"/>
                    <a:pt x="44" y="0"/>
                    <a:pt x="44" y="2"/>
                  </a:cubicBezTo>
                  <a:cubicBezTo>
                    <a:pt x="44" y="5"/>
                    <a:pt x="48" y="40"/>
                    <a:pt x="39" y="49"/>
                  </a:cubicBezTo>
                  <a:cubicBezTo>
                    <a:pt x="37" y="50"/>
                    <a:pt x="35" y="51"/>
                    <a:pt x="33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5516300" y="3102794"/>
              <a:ext cx="42340" cy="17949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37" y="17"/>
                  </a:move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17" y="5"/>
                    <a:pt x="3" y="13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8" y="0"/>
                    <a:pt x="38" y="13"/>
                    <a:pt x="38" y="13"/>
                  </a:cubicBezTo>
                  <a:cubicBezTo>
                    <a:pt x="39" y="14"/>
                    <a:pt x="40" y="15"/>
                    <a:pt x="39" y="16"/>
                  </a:cubicBezTo>
                  <a:cubicBezTo>
                    <a:pt x="39" y="17"/>
                    <a:pt x="38" y="17"/>
                    <a:pt x="37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5591775" y="3100493"/>
              <a:ext cx="31755" cy="20250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19"/>
                  </a:moveTo>
                  <a:cubicBezTo>
                    <a:pt x="2" y="19"/>
                    <a:pt x="2" y="18"/>
                    <a:pt x="1" y="18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5" y="9"/>
                    <a:pt x="16" y="0"/>
                    <a:pt x="28" y="6"/>
                  </a:cubicBezTo>
                  <a:cubicBezTo>
                    <a:pt x="29" y="7"/>
                    <a:pt x="30" y="8"/>
                    <a:pt x="29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14" y="3"/>
                    <a:pt x="4" y="17"/>
                    <a:pt x="4" y="18"/>
                  </a:cubicBezTo>
                  <a:cubicBezTo>
                    <a:pt x="4" y="18"/>
                    <a:pt x="3" y="19"/>
                    <a:pt x="2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8" name="Google Shape;3198;p45"/>
            <p:cNvSpPr/>
            <p:nvPr/>
          </p:nvSpPr>
          <p:spPr>
            <a:xfrm>
              <a:off x="5520902" y="3131328"/>
              <a:ext cx="29454" cy="10585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5" y="10"/>
                  </a:moveTo>
                  <a:cubicBezTo>
                    <a:pt x="25" y="10"/>
                    <a:pt x="25" y="9"/>
                    <a:pt x="24" y="9"/>
                  </a:cubicBezTo>
                  <a:cubicBezTo>
                    <a:pt x="18" y="5"/>
                    <a:pt x="10" y="4"/>
                    <a:pt x="3" y="7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10" y="0"/>
                    <a:pt x="19" y="1"/>
                    <a:pt x="27" y="6"/>
                  </a:cubicBezTo>
                  <a:cubicBezTo>
                    <a:pt x="28" y="6"/>
                    <a:pt x="28" y="8"/>
                    <a:pt x="27" y="9"/>
                  </a:cubicBezTo>
                  <a:cubicBezTo>
                    <a:pt x="27" y="9"/>
                    <a:pt x="26" y="10"/>
                    <a:pt x="25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5598218" y="3124885"/>
              <a:ext cx="24392" cy="13806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2" y="13"/>
                  </a:move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5" y="6"/>
                    <a:pt x="14" y="0"/>
                    <a:pt x="21" y="5"/>
                  </a:cubicBezTo>
                  <a:cubicBezTo>
                    <a:pt x="22" y="6"/>
                    <a:pt x="23" y="7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2" y="4"/>
                    <a:pt x="4" y="12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5530106" y="3181031"/>
              <a:ext cx="66731" cy="23471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32" y="15"/>
                  </a:moveTo>
                  <a:cubicBezTo>
                    <a:pt x="12" y="1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24" y="22"/>
                    <a:pt x="59" y="4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3" y="6"/>
                    <a:pt x="62" y="7"/>
                    <a:pt x="61" y="7"/>
                  </a:cubicBezTo>
                  <a:cubicBezTo>
                    <a:pt x="50" y="13"/>
                    <a:pt x="40" y="15"/>
                    <a:pt x="32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p45"/>
            <p:cNvSpPr/>
            <p:nvPr/>
          </p:nvSpPr>
          <p:spPr>
            <a:xfrm>
              <a:off x="5292635" y="3175969"/>
              <a:ext cx="202495" cy="579873"/>
            </a:xfrm>
            <a:custGeom>
              <a:avLst/>
              <a:gdLst/>
              <a:ahLst/>
              <a:cxnLst/>
              <a:rect l="l" t="t" r="r" b="b"/>
              <a:pathLst>
                <a:path w="191" h="547" extrusionOk="0">
                  <a:moveTo>
                    <a:pt x="184" y="0"/>
                  </a:moveTo>
                  <a:cubicBezTo>
                    <a:pt x="191" y="543"/>
                    <a:pt x="191" y="543"/>
                    <a:pt x="191" y="543"/>
                  </a:cubicBezTo>
                  <a:cubicBezTo>
                    <a:pt x="191" y="543"/>
                    <a:pt x="169" y="547"/>
                    <a:pt x="124" y="533"/>
                  </a:cubicBezTo>
                  <a:cubicBezTo>
                    <a:pt x="95" y="524"/>
                    <a:pt x="68" y="510"/>
                    <a:pt x="43" y="494"/>
                  </a:cubicBezTo>
                  <a:cubicBezTo>
                    <a:pt x="43" y="494"/>
                    <a:pt x="43" y="445"/>
                    <a:pt x="33" y="406"/>
                  </a:cubicBezTo>
                  <a:cubicBezTo>
                    <a:pt x="22" y="360"/>
                    <a:pt x="1" y="319"/>
                    <a:pt x="1" y="276"/>
                  </a:cubicBezTo>
                  <a:cubicBezTo>
                    <a:pt x="0" y="198"/>
                    <a:pt x="20" y="100"/>
                    <a:pt x="20" y="100"/>
                  </a:cubicBezTo>
                  <a:cubicBezTo>
                    <a:pt x="20" y="100"/>
                    <a:pt x="161" y="6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5290794" y="3173668"/>
              <a:ext cx="206637" cy="580333"/>
            </a:xfrm>
            <a:custGeom>
              <a:avLst/>
              <a:gdLst/>
              <a:ahLst/>
              <a:cxnLst/>
              <a:rect l="l" t="t" r="r" b="b"/>
              <a:pathLst>
                <a:path w="195" h="547" extrusionOk="0">
                  <a:moveTo>
                    <a:pt x="183" y="547"/>
                  </a:moveTo>
                  <a:cubicBezTo>
                    <a:pt x="172" y="547"/>
                    <a:pt x="153" y="546"/>
                    <a:pt x="126" y="537"/>
                  </a:cubicBezTo>
                  <a:cubicBezTo>
                    <a:pt x="97" y="528"/>
                    <a:pt x="69" y="514"/>
                    <a:pt x="43" y="497"/>
                  </a:cubicBezTo>
                  <a:cubicBezTo>
                    <a:pt x="43" y="497"/>
                    <a:pt x="43" y="496"/>
                    <a:pt x="43" y="496"/>
                  </a:cubicBezTo>
                  <a:cubicBezTo>
                    <a:pt x="43" y="495"/>
                    <a:pt x="42" y="447"/>
                    <a:pt x="33" y="409"/>
                  </a:cubicBezTo>
                  <a:cubicBezTo>
                    <a:pt x="29" y="392"/>
                    <a:pt x="24" y="377"/>
                    <a:pt x="19" y="361"/>
                  </a:cubicBezTo>
                  <a:cubicBezTo>
                    <a:pt x="10" y="333"/>
                    <a:pt x="1" y="306"/>
                    <a:pt x="1" y="278"/>
                  </a:cubicBezTo>
                  <a:cubicBezTo>
                    <a:pt x="0" y="201"/>
                    <a:pt x="20" y="103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7" y="97"/>
                    <a:pt x="163" y="6"/>
                    <a:pt x="186" y="0"/>
                  </a:cubicBezTo>
                  <a:cubicBezTo>
                    <a:pt x="186" y="0"/>
                    <a:pt x="187" y="0"/>
                    <a:pt x="187" y="1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95" y="545"/>
                    <a:pt x="195" y="545"/>
                    <a:pt x="195" y="545"/>
                  </a:cubicBezTo>
                  <a:cubicBezTo>
                    <a:pt x="195" y="546"/>
                    <a:pt x="195" y="546"/>
                    <a:pt x="194" y="547"/>
                  </a:cubicBezTo>
                  <a:cubicBezTo>
                    <a:pt x="193" y="547"/>
                    <a:pt x="190" y="547"/>
                    <a:pt x="183" y="547"/>
                  </a:cubicBezTo>
                  <a:close/>
                  <a:moveTo>
                    <a:pt x="47" y="495"/>
                  </a:moveTo>
                  <a:cubicBezTo>
                    <a:pt x="72" y="511"/>
                    <a:pt x="99" y="524"/>
                    <a:pt x="127" y="533"/>
                  </a:cubicBezTo>
                  <a:cubicBezTo>
                    <a:pt x="164" y="545"/>
                    <a:pt x="185" y="544"/>
                    <a:pt x="191" y="543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57" y="15"/>
                    <a:pt x="34" y="97"/>
                    <a:pt x="24" y="104"/>
                  </a:cubicBezTo>
                  <a:cubicBezTo>
                    <a:pt x="22" y="113"/>
                    <a:pt x="4" y="205"/>
                    <a:pt x="5" y="278"/>
                  </a:cubicBezTo>
                  <a:cubicBezTo>
                    <a:pt x="5" y="305"/>
                    <a:pt x="14" y="332"/>
                    <a:pt x="23" y="360"/>
                  </a:cubicBezTo>
                  <a:cubicBezTo>
                    <a:pt x="28" y="375"/>
                    <a:pt x="33" y="391"/>
                    <a:pt x="37" y="408"/>
                  </a:cubicBezTo>
                  <a:cubicBezTo>
                    <a:pt x="46" y="443"/>
                    <a:pt x="46" y="487"/>
                    <a:pt x="47" y="4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5429779" y="3162162"/>
              <a:ext cx="60288" cy="180405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1" y="0"/>
                  </a:moveTo>
                  <a:cubicBezTo>
                    <a:pt x="51" y="0"/>
                    <a:pt x="22" y="14"/>
                    <a:pt x="18" y="32"/>
                  </a:cubicBezTo>
                  <a:cubicBezTo>
                    <a:pt x="14" y="49"/>
                    <a:pt x="0" y="170"/>
                    <a:pt x="0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5427478" y="3159861"/>
              <a:ext cx="64430" cy="184547"/>
            </a:xfrm>
            <a:custGeom>
              <a:avLst/>
              <a:gdLst/>
              <a:ahLst/>
              <a:cxnLst/>
              <a:rect l="l" t="t" r="r" b="b"/>
              <a:pathLst>
                <a:path w="61" h="174" extrusionOk="0">
                  <a:moveTo>
                    <a:pt x="2" y="174"/>
                  </a:moveTo>
                  <a:cubicBezTo>
                    <a:pt x="2" y="174"/>
                    <a:pt x="1" y="174"/>
                    <a:pt x="1" y="174"/>
                  </a:cubicBezTo>
                  <a:cubicBezTo>
                    <a:pt x="1" y="173"/>
                    <a:pt x="0" y="173"/>
                    <a:pt x="0" y="172"/>
                  </a:cubicBezTo>
                  <a:cubicBezTo>
                    <a:pt x="1" y="167"/>
                    <a:pt x="14" y="51"/>
                    <a:pt x="18" y="33"/>
                  </a:cubicBezTo>
                  <a:cubicBezTo>
                    <a:pt x="22" y="15"/>
                    <a:pt x="51" y="1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70"/>
                    <a:pt x="60" y="171"/>
                    <a:pt x="59" y="171"/>
                  </a:cubicBezTo>
                  <a:cubicBezTo>
                    <a:pt x="2" y="174"/>
                    <a:pt x="2" y="174"/>
                    <a:pt x="2" y="174"/>
                  </a:cubicBezTo>
                  <a:close/>
                  <a:moveTo>
                    <a:pt x="52" y="5"/>
                  </a:moveTo>
                  <a:cubicBezTo>
                    <a:pt x="44" y="9"/>
                    <a:pt x="25" y="21"/>
                    <a:pt x="22" y="34"/>
                  </a:cubicBezTo>
                  <a:cubicBezTo>
                    <a:pt x="19" y="50"/>
                    <a:pt x="7" y="153"/>
                    <a:pt x="5" y="170"/>
                  </a:cubicBezTo>
                  <a:cubicBezTo>
                    <a:pt x="57" y="167"/>
                    <a:pt x="57" y="167"/>
                    <a:pt x="57" y="167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5381916" y="3379384"/>
              <a:ext cx="13806" cy="218603"/>
            </a:xfrm>
            <a:custGeom>
              <a:avLst/>
              <a:gdLst/>
              <a:ahLst/>
              <a:cxnLst/>
              <a:rect l="l" t="t" r="r" b="b"/>
              <a:pathLst>
                <a:path w="13" h="206" extrusionOk="0">
                  <a:moveTo>
                    <a:pt x="2" y="206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1" y="206"/>
                    <a:pt x="0" y="205"/>
                    <a:pt x="0" y="20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4" y="205"/>
                    <a:pt x="3" y="206"/>
                    <a:pt x="2" y="2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388360" y="3395492"/>
              <a:ext cx="21170" cy="56146"/>
            </a:xfrm>
            <a:custGeom>
              <a:avLst/>
              <a:gdLst/>
              <a:ahLst/>
              <a:cxnLst/>
              <a:rect l="l" t="t" r="r" b="b"/>
              <a:pathLst>
                <a:path w="20" h="53" extrusionOk="0">
                  <a:moveTo>
                    <a:pt x="3" y="53"/>
                  </a:move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1"/>
                    <a:pt x="1" y="5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3" y="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246153" y="3471888"/>
              <a:ext cx="28533" cy="23011"/>
            </a:xfrm>
            <a:custGeom>
              <a:avLst/>
              <a:gdLst/>
              <a:ahLst/>
              <a:cxnLst/>
              <a:rect l="l" t="t" r="r" b="b"/>
              <a:pathLst>
                <a:path w="62" h="50" extrusionOk="0">
                  <a:moveTo>
                    <a:pt x="0" y="48"/>
                  </a:moveTo>
                  <a:lnTo>
                    <a:pt x="39" y="0"/>
                  </a:lnTo>
                  <a:lnTo>
                    <a:pt x="62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5242931" y="3469587"/>
              <a:ext cx="34056" cy="2761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4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1" y="26"/>
                    <a:pt x="31" y="26"/>
                    <a:pt x="30" y="26"/>
                  </a:cubicBezTo>
                  <a:close/>
                  <a:moveTo>
                    <a:pt x="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5212097" y="3324619"/>
              <a:ext cx="120117" cy="184086"/>
            </a:xfrm>
            <a:custGeom>
              <a:avLst/>
              <a:gdLst/>
              <a:ahLst/>
              <a:cxnLst/>
              <a:rect l="l" t="t" r="r" b="b"/>
              <a:pathLst>
                <a:path w="113" h="174" extrusionOk="0">
                  <a:moveTo>
                    <a:pt x="14" y="5"/>
                  </a:moveTo>
                  <a:cubicBezTo>
                    <a:pt x="14" y="5"/>
                    <a:pt x="0" y="52"/>
                    <a:pt x="4" y="57"/>
                  </a:cubicBezTo>
                  <a:cubicBezTo>
                    <a:pt x="8" y="63"/>
                    <a:pt x="43" y="134"/>
                    <a:pt x="43" y="13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102" y="114"/>
                    <a:pt x="102" y="105"/>
                  </a:cubicBezTo>
                  <a:cubicBezTo>
                    <a:pt x="102" y="98"/>
                    <a:pt x="101" y="91"/>
                    <a:pt x="99" y="84"/>
                  </a:cubicBezTo>
                  <a:cubicBezTo>
                    <a:pt x="99" y="84"/>
                    <a:pt x="110" y="80"/>
                    <a:pt x="111" y="71"/>
                  </a:cubicBezTo>
                  <a:cubicBezTo>
                    <a:pt x="113" y="63"/>
                    <a:pt x="102" y="33"/>
                    <a:pt x="99" y="29"/>
                  </a:cubicBezTo>
                  <a:cubicBezTo>
                    <a:pt x="95" y="25"/>
                    <a:pt x="99" y="29"/>
                    <a:pt x="95" y="25"/>
                  </a:cubicBezTo>
                  <a:cubicBezTo>
                    <a:pt x="92" y="21"/>
                    <a:pt x="88" y="19"/>
                    <a:pt x="83" y="17"/>
                  </a:cubicBezTo>
                  <a:cubicBezTo>
                    <a:pt x="79" y="17"/>
                    <a:pt x="75" y="16"/>
                    <a:pt x="75" y="16"/>
                  </a:cubicBezTo>
                  <a:cubicBezTo>
                    <a:pt x="73" y="12"/>
                    <a:pt x="69" y="9"/>
                    <a:pt x="65" y="8"/>
                  </a:cubicBezTo>
                  <a:cubicBezTo>
                    <a:pt x="61" y="7"/>
                    <a:pt x="56" y="7"/>
                    <a:pt x="51" y="7"/>
                  </a:cubicBezTo>
                  <a:cubicBezTo>
                    <a:pt x="51" y="7"/>
                    <a:pt x="21" y="0"/>
                    <a:pt x="14" y="5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5210256" y="3322317"/>
              <a:ext cx="123798" cy="188689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54" y="178"/>
                  </a:moveTo>
                  <a:cubicBezTo>
                    <a:pt x="54" y="178"/>
                    <a:pt x="53" y="177"/>
                    <a:pt x="53" y="177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31" y="112"/>
                    <a:pt x="8" y="65"/>
                    <a:pt x="4" y="61"/>
                  </a:cubicBezTo>
                  <a:cubicBezTo>
                    <a:pt x="0" y="55"/>
                    <a:pt x="11" y="18"/>
                    <a:pt x="14" y="6"/>
                  </a:cubicBezTo>
                  <a:cubicBezTo>
                    <a:pt x="14" y="6"/>
                    <a:pt x="15" y="6"/>
                    <a:pt x="15" y="5"/>
                  </a:cubicBezTo>
                  <a:cubicBezTo>
                    <a:pt x="23" y="0"/>
                    <a:pt x="49" y="6"/>
                    <a:pt x="53" y="7"/>
                  </a:cubicBezTo>
                  <a:cubicBezTo>
                    <a:pt x="58" y="7"/>
                    <a:pt x="63" y="7"/>
                    <a:pt x="68" y="8"/>
                  </a:cubicBezTo>
                  <a:cubicBezTo>
                    <a:pt x="72" y="9"/>
                    <a:pt x="76" y="12"/>
                    <a:pt x="78" y="16"/>
                  </a:cubicBezTo>
                  <a:cubicBezTo>
                    <a:pt x="79" y="16"/>
                    <a:pt x="82" y="17"/>
                    <a:pt x="85" y="17"/>
                  </a:cubicBezTo>
                  <a:cubicBezTo>
                    <a:pt x="90" y="19"/>
                    <a:pt x="95" y="22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9"/>
                    <a:pt x="102" y="30"/>
                  </a:cubicBezTo>
                  <a:cubicBezTo>
                    <a:pt x="106" y="34"/>
                    <a:pt x="117" y="64"/>
                    <a:pt x="115" y="74"/>
                  </a:cubicBezTo>
                  <a:cubicBezTo>
                    <a:pt x="114" y="81"/>
                    <a:pt x="107" y="85"/>
                    <a:pt x="103" y="87"/>
                  </a:cubicBezTo>
                  <a:cubicBezTo>
                    <a:pt x="105" y="93"/>
                    <a:pt x="106" y="100"/>
                    <a:pt x="106" y="107"/>
                  </a:cubicBezTo>
                  <a:cubicBezTo>
                    <a:pt x="106" y="115"/>
                    <a:pt x="99" y="125"/>
                    <a:pt x="96" y="129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5"/>
                  </a:cubicBezTo>
                  <a:cubicBezTo>
                    <a:pt x="107" y="165"/>
                    <a:pt x="106" y="166"/>
                    <a:pt x="106" y="166"/>
                  </a:cubicBezTo>
                  <a:cubicBezTo>
                    <a:pt x="54" y="177"/>
                    <a:pt x="54" y="177"/>
                    <a:pt x="54" y="177"/>
                  </a:cubicBezTo>
                  <a:lnTo>
                    <a:pt x="54" y="178"/>
                  </a:lnTo>
                  <a:close/>
                  <a:moveTo>
                    <a:pt x="18" y="8"/>
                  </a:moveTo>
                  <a:cubicBezTo>
                    <a:pt x="11" y="30"/>
                    <a:pt x="5" y="55"/>
                    <a:pt x="8" y="58"/>
                  </a:cubicBezTo>
                  <a:cubicBezTo>
                    <a:pt x="12" y="64"/>
                    <a:pt x="46" y="132"/>
                    <a:pt x="47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8"/>
                    <a:pt x="92" y="127"/>
                    <a:pt x="93" y="127"/>
                  </a:cubicBezTo>
                  <a:cubicBezTo>
                    <a:pt x="93" y="127"/>
                    <a:pt x="102" y="115"/>
                    <a:pt x="102" y="107"/>
                  </a:cubicBezTo>
                  <a:cubicBezTo>
                    <a:pt x="102" y="100"/>
                    <a:pt x="101" y="93"/>
                    <a:pt x="99" y="86"/>
                  </a:cubicBezTo>
                  <a:cubicBezTo>
                    <a:pt x="98" y="85"/>
                    <a:pt x="99" y="84"/>
                    <a:pt x="100" y="84"/>
                  </a:cubicBezTo>
                  <a:cubicBezTo>
                    <a:pt x="100" y="84"/>
                    <a:pt x="110" y="80"/>
                    <a:pt x="111" y="73"/>
                  </a:cubicBezTo>
                  <a:cubicBezTo>
                    <a:pt x="113" y="64"/>
                    <a:pt x="102" y="35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7" y="31"/>
                    <a:pt x="97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3" y="25"/>
                    <a:pt x="89" y="23"/>
                    <a:pt x="84" y="21"/>
                  </a:cubicBezTo>
                  <a:cubicBezTo>
                    <a:pt x="81" y="21"/>
                    <a:pt x="76" y="20"/>
                    <a:pt x="76" y="20"/>
                  </a:cubicBezTo>
                  <a:cubicBezTo>
                    <a:pt x="76" y="20"/>
                    <a:pt x="75" y="19"/>
                    <a:pt x="75" y="19"/>
                  </a:cubicBezTo>
                  <a:cubicBezTo>
                    <a:pt x="73" y="15"/>
                    <a:pt x="70" y="13"/>
                    <a:pt x="67" y="12"/>
                  </a:cubicBezTo>
                  <a:cubicBezTo>
                    <a:pt x="62" y="11"/>
                    <a:pt x="58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2" y="8"/>
                    <a:pt x="23" y="5"/>
                    <a:pt x="1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5230505" y="3331982"/>
              <a:ext cx="35897" cy="40039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34" y="0"/>
                  </a:moveTo>
                  <a:cubicBezTo>
                    <a:pt x="34" y="0"/>
                    <a:pt x="0" y="33"/>
                    <a:pt x="0" y="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5228204" y="3329681"/>
              <a:ext cx="41419" cy="44641"/>
            </a:xfrm>
            <a:custGeom>
              <a:avLst/>
              <a:gdLst/>
              <a:ahLst/>
              <a:cxnLst/>
              <a:rect l="l" t="t" r="r" b="b"/>
              <a:pathLst>
                <a:path w="39" h="42" extrusionOk="0">
                  <a:moveTo>
                    <a:pt x="2" y="42"/>
                  </a:moveTo>
                  <a:cubicBezTo>
                    <a:pt x="1" y="42"/>
                    <a:pt x="0" y="41"/>
                    <a:pt x="0" y="40"/>
                  </a:cubicBezTo>
                  <a:cubicBezTo>
                    <a:pt x="0" y="35"/>
                    <a:pt x="22" y="13"/>
                    <a:pt x="35" y="1"/>
                  </a:cubicBezTo>
                  <a:cubicBezTo>
                    <a:pt x="36" y="0"/>
                    <a:pt x="37" y="0"/>
                    <a:pt x="38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22" y="19"/>
                    <a:pt x="5" y="37"/>
                    <a:pt x="4" y="40"/>
                  </a:cubicBezTo>
                  <a:cubicBezTo>
                    <a:pt x="4" y="41"/>
                    <a:pt x="3" y="42"/>
                    <a:pt x="2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p45"/>
            <p:cNvSpPr/>
            <p:nvPr/>
          </p:nvSpPr>
          <p:spPr>
            <a:xfrm>
              <a:off x="5255817" y="3341186"/>
              <a:ext cx="35897" cy="3957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34" y="0"/>
                  </a:moveTo>
                  <a:cubicBezTo>
                    <a:pt x="34" y="0"/>
                    <a:pt x="0" y="33"/>
                    <a:pt x="0" y="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5253516" y="3339346"/>
              <a:ext cx="40499" cy="43260"/>
            </a:xfrm>
            <a:custGeom>
              <a:avLst/>
              <a:gdLst/>
              <a:ahLst/>
              <a:cxnLst/>
              <a:rect l="l" t="t" r="r" b="b"/>
              <a:pathLst>
                <a:path w="38" h="41" extrusionOk="0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34"/>
                    <a:pt x="22" y="13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1"/>
                    <a:pt x="38" y="3"/>
                    <a:pt x="37" y="3"/>
                  </a:cubicBezTo>
                  <a:cubicBezTo>
                    <a:pt x="22" y="19"/>
                    <a:pt x="5" y="36"/>
                    <a:pt x="4" y="39"/>
                  </a:cubicBezTo>
                  <a:cubicBezTo>
                    <a:pt x="4" y="40"/>
                    <a:pt x="4" y="41"/>
                    <a:pt x="2" y="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5280209" y="3349010"/>
              <a:ext cx="34976" cy="39119"/>
            </a:xfrm>
            <a:custGeom>
              <a:avLst/>
              <a:gdLst/>
              <a:ahLst/>
              <a:cxnLst/>
              <a:rect l="l" t="t" r="r" b="b"/>
              <a:pathLst>
                <a:path w="33" h="37" extrusionOk="0"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1" y="31"/>
                    <a:pt x="21" y="10"/>
                    <a:pt x="30" y="1"/>
                  </a:cubicBezTo>
                  <a:cubicBezTo>
                    <a:pt x="30" y="0"/>
                    <a:pt x="32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19" y="17"/>
                    <a:pt x="5" y="33"/>
                    <a:pt x="4" y="36"/>
                  </a:cubicBezTo>
                  <a:cubicBezTo>
                    <a:pt x="4" y="37"/>
                    <a:pt x="3" y="37"/>
                    <a:pt x="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5309662" y="3385827"/>
              <a:ext cx="10585" cy="29914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7" y="28"/>
                  </a:moveTo>
                  <a:cubicBezTo>
                    <a:pt x="6" y="28"/>
                    <a:pt x="5" y="27"/>
                    <a:pt x="5" y="2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7"/>
                    <a:pt x="5" y="5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9" y="6"/>
                    <a:pt x="7" y="9"/>
                    <a:pt x="4" y="1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8" y="27"/>
                    <a:pt x="7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5246153" y="3479251"/>
              <a:ext cx="144048" cy="188689"/>
            </a:xfrm>
            <a:custGeom>
              <a:avLst/>
              <a:gdLst/>
              <a:ahLst/>
              <a:cxnLst/>
              <a:rect l="l" t="t" r="r" b="b"/>
              <a:pathLst>
                <a:path w="136" h="178" extrusionOk="0">
                  <a:moveTo>
                    <a:pt x="0" y="14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5" y="118"/>
                    <a:pt x="136" y="129"/>
                    <a:pt x="133" y="138"/>
                  </a:cubicBezTo>
                  <a:cubicBezTo>
                    <a:pt x="127" y="153"/>
                    <a:pt x="106" y="173"/>
                    <a:pt x="92" y="175"/>
                  </a:cubicBezTo>
                  <a:cubicBezTo>
                    <a:pt x="78" y="178"/>
                    <a:pt x="55" y="165"/>
                    <a:pt x="45" y="158"/>
                  </a:cubicBezTo>
                  <a:cubicBezTo>
                    <a:pt x="38" y="153"/>
                    <a:pt x="33" y="148"/>
                    <a:pt x="29" y="142"/>
                  </a:cubicBezTo>
                  <a:cubicBezTo>
                    <a:pt x="27" y="139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5244312" y="3476950"/>
              <a:ext cx="148190" cy="19099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91" y="180"/>
                  </a:moveTo>
                  <a:cubicBezTo>
                    <a:pt x="77" y="180"/>
                    <a:pt x="56" y="169"/>
                    <a:pt x="46" y="161"/>
                  </a:cubicBezTo>
                  <a:cubicBezTo>
                    <a:pt x="39" y="157"/>
                    <a:pt x="33" y="151"/>
                    <a:pt x="29" y="145"/>
                  </a:cubicBezTo>
                  <a:cubicBezTo>
                    <a:pt x="27" y="143"/>
                    <a:pt x="10" y="64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9" y="120"/>
                    <a:pt x="140" y="131"/>
                    <a:pt x="137" y="141"/>
                  </a:cubicBezTo>
                  <a:cubicBezTo>
                    <a:pt x="131" y="156"/>
                    <a:pt x="110" y="177"/>
                    <a:pt x="94" y="179"/>
                  </a:cubicBezTo>
                  <a:cubicBezTo>
                    <a:pt x="93" y="180"/>
                    <a:pt x="92" y="180"/>
                    <a:pt x="91" y="180"/>
                  </a:cubicBezTo>
                  <a:close/>
                  <a:moveTo>
                    <a:pt x="4" y="18"/>
                  </a:moveTo>
                  <a:cubicBezTo>
                    <a:pt x="15" y="67"/>
                    <a:pt x="31" y="139"/>
                    <a:pt x="32" y="143"/>
                  </a:cubicBezTo>
                  <a:cubicBezTo>
                    <a:pt x="36" y="149"/>
                    <a:pt x="42" y="154"/>
                    <a:pt x="48" y="158"/>
                  </a:cubicBezTo>
                  <a:cubicBezTo>
                    <a:pt x="57" y="165"/>
                    <a:pt x="80" y="177"/>
                    <a:pt x="94" y="176"/>
                  </a:cubicBezTo>
                  <a:cubicBezTo>
                    <a:pt x="108" y="173"/>
                    <a:pt x="128" y="153"/>
                    <a:pt x="133" y="139"/>
                  </a:cubicBezTo>
                  <a:cubicBezTo>
                    <a:pt x="136" y="131"/>
                    <a:pt x="135" y="121"/>
                    <a:pt x="131" y="113"/>
                  </a:cubicBezTo>
                  <a:cubicBezTo>
                    <a:pt x="73" y="5"/>
                    <a:pt x="73" y="5"/>
                    <a:pt x="73" y="5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5698545" y="3332903"/>
              <a:ext cx="92504" cy="180405"/>
            </a:xfrm>
            <a:custGeom>
              <a:avLst/>
              <a:gdLst/>
              <a:ahLst/>
              <a:cxnLst/>
              <a:rect l="l" t="t" r="r" b="b"/>
              <a:pathLst>
                <a:path w="201" h="392" extrusionOk="0">
                  <a:moveTo>
                    <a:pt x="201" y="0"/>
                  </a:moveTo>
                  <a:lnTo>
                    <a:pt x="40" y="21"/>
                  </a:lnTo>
                  <a:lnTo>
                    <a:pt x="0" y="392"/>
                  </a:lnTo>
                  <a:lnTo>
                    <a:pt x="164" y="36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5696704" y="3329681"/>
              <a:ext cx="96185" cy="185467"/>
            </a:xfrm>
            <a:custGeom>
              <a:avLst/>
              <a:gdLst/>
              <a:ahLst/>
              <a:cxnLst/>
              <a:rect l="l" t="t" r="r" b="b"/>
              <a:pathLst>
                <a:path w="91" h="175" extrusionOk="0">
                  <a:moveTo>
                    <a:pt x="2" y="175"/>
                  </a:moveTo>
                  <a:cubicBezTo>
                    <a:pt x="1" y="175"/>
                    <a:pt x="1" y="175"/>
                    <a:pt x="1" y="174"/>
                  </a:cubicBezTo>
                  <a:cubicBezTo>
                    <a:pt x="0" y="174"/>
                    <a:pt x="0" y="173"/>
                    <a:pt x="0" y="17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0"/>
                    <a:pt x="90" y="1"/>
                    <a:pt x="91" y="1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5" y="164"/>
                    <a:pt x="74" y="165"/>
                    <a:pt x="73" y="165"/>
                  </a:cubicBezTo>
                  <a:cubicBezTo>
                    <a:pt x="2" y="175"/>
                    <a:pt x="2" y="175"/>
                    <a:pt x="2" y="175"/>
                  </a:cubicBezTo>
                  <a:close/>
                  <a:moveTo>
                    <a:pt x="21" y="14"/>
                  </a:moveTo>
                  <a:cubicBezTo>
                    <a:pt x="4" y="171"/>
                    <a:pt x="4" y="171"/>
                    <a:pt x="4" y="17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87" y="5"/>
                    <a:pt x="87" y="5"/>
                    <a:pt x="87" y="5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5742266" y="3403776"/>
              <a:ext cx="61209" cy="24392"/>
            </a:xfrm>
            <a:custGeom>
              <a:avLst/>
              <a:gdLst/>
              <a:ahLst/>
              <a:cxnLst/>
              <a:rect l="l" t="t" r="r" b="b"/>
              <a:pathLst>
                <a:path w="58" h="23" extrusionOk="0">
                  <a:moveTo>
                    <a:pt x="50" y="0"/>
                  </a:moveTo>
                  <a:cubicBezTo>
                    <a:pt x="50" y="0"/>
                    <a:pt x="2" y="10"/>
                    <a:pt x="1" y="13"/>
                  </a:cubicBezTo>
                  <a:cubicBezTo>
                    <a:pt x="0" y="17"/>
                    <a:pt x="4" y="23"/>
                    <a:pt x="13" y="23"/>
                  </a:cubicBezTo>
                  <a:cubicBezTo>
                    <a:pt x="23" y="23"/>
                    <a:pt x="44" y="21"/>
                    <a:pt x="51" y="17"/>
                  </a:cubicBezTo>
                  <a:cubicBezTo>
                    <a:pt x="58" y="13"/>
                    <a:pt x="57" y="3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5762515" y="3377543"/>
              <a:ext cx="51544" cy="22090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43" y="0"/>
                  </a:moveTo>
                  <a:cubicBezTo>
                    <a:pt x="43" y="0"/>
                    <a:pt x="2" y="9"/>
                    <a:pt x="1" y="12"/>
                  </a:cubicBezTo>
                  <a:cubicBezTo>
                    <a:pt x="0" y="15"/>
                    <a:pt x="4" y="21"/>
                    <a:pt x="12" y="21"/>
                  </a:cubicBezTo>
                  <a:cubicBezTo>
                    <a:pt x="20" y="21"/>
                    <a:pt x="38" y="20"/>
                    <a:pt x="44" y="16"/>
                  </a:cubicBezTo>
                  <a:cubicBezTo>
                    <a:pt x="49" y="12"/>
                    <a:pt x="49" y="3"/>
                    <a:pt x="43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5736743" y="3426326"/>
              <a:ext cx="61669" cy="23011"/>
            </a:xfrm>
            <a:custGeom>
              <a:avLst/>
              <a:gdLst/>
              <a:ahLst/>
              <a:cxnLst/>
              <a:rect l="l" t="t" r="r" b="b"/>
              <a:pathLst>
                <a:path w="58" h="22" extrusionOk="0">
                  <a:moveTo>
                    <a:pt x="50" y="0"/>
                  </a:moveTo>
                  <a:cubicBezTo>
                    <a:pt x="50" y="0"/>
                    <a:pt x="2" y="9"/>
                    <a:pt x="1" y="13"/>
                  </a:cubicBezTo>
                  <a:cubicBezTo>
                    <a:pt x="0" y="16"/>
                    <a:pt x="4" y="22"/>
                    <a:pt x="14" y="22"/>
                  </a:cubicBezTo>
                  <a:cubicBezTo>
                    <a:pt x="23" y="22"/>
                    <a:pt x="45" y="20"/>
                    <a:pt x="51" y="17"/>
                  </a:cubicBezTo>
                  <a:cubicBezTo>
                    <a:pt x="58" y="13"/>
                    <a:pt x="58" y="2"/>
                    <a:pt x="50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5748709" y="3448417"/>
              <a:ext cx="50624" cy="20250"/>
            </a:xfrm>
            <a:custGeom>
              <a:avLst/>
              <a:gdLst/>
              <a:ahLst/>
              <a:cxnLst/>
              <a:rect l="l" t="t" r="r" b="b"/>
              <a:pathLst>
                <a:path w="48" h="19" extrusionOk="0">
                  <a:moveTo>
                    <a:pt x="42" y="0"/>
                  </a:moveTo>
                  <a:cubicBezTo>
                    <a:pt x="42" y="0"/>
                    <a:pt x="2" y="8"/>
                    <a:pt x="1" y="11"/>
                  </a:cubicBezTo>
                  <a:cubicBezTo>
                    <a:pt x="0" y="14"/>
                    <a:pt x="3" y="19"/>
                    <a:pt x="11" y="19"/>
                  </a:cubicBezTo>
                  <a:cubicBezTo>
                    <a:pt x="19" y="19"/>
                    <a:pt x="37" y="17"/>
                    <a:pt x="43" y="14"/>
                  </a:cubicBezTo>
                  <a:cubicBezTo>
                    <a:pt x="47" y="12"/>
                    <a:pt x="48" y="7"/>
                    <a:pt x="45" y="3"/>
                  </a:cubicBezTo>
                  <a:cubicBezTo>
                    <a:pt x="45" y="2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5739965" y="3401935"/>
              <a:ext cx="63510" cy="28533"/>
            </a:xfrm>
            <a:custGeom>
              <a:avLst/>
              <a:gdLst/>
              <a:ahLst/>
              <a:cxnLst/>
              <a:rect l="l" t="t" r="r" b="b"/>
              <a:pathLst>
                <a:path w="60" h="27" extrusionOk="0">
                  <a:moveTo>
                    <a:pt x="15" y="27"/>
                  </a:moveTo>
                  <a:cubicBezTo>
                    <a:pt x="10" y="27"/>
                    <a:pt x="5" y="25"/>
                    <a:pt x="2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1" y="13"/>
                    <a:pt x="2" y="1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2"/>
                    <a:pt x="59" y="5"/>
                    <a:pt x="60" y="9"/>
                  </a:cubicBezTo>
                  <a:cubicBezTo>
                    <a:pt x="60" y="14"/>
                    <a:pt x="58" y="19"/>
                    <a:pt x="54" y="21"/>
                  </a:cubicBezTo>
                  <a:cubicBezTo>
                    <a:pt x="46" y="25"/>
                    <a:pt x="23" y="27"/>
                    <a:pt x="15" y="27"/>
                  </a:cubicBezTo>
                  <a:close/>
                  <a:moveTo>
                    <a:pt x="5" y="16"/>
                  </a:moveTo>
                  <a:cubicBezTo>
                    <a:pt x="4" y="17"/>
                    <a:pt x="5" y="18"/>
                    <a:pt x="5" y="19"/>
                  </a:cubicBezTo>
                  <a:cubicBezTo>
                    <a:pt x="6" y="20"/>
                    <a:pt x="9" y="23"/>
                    <a:pt x="15" y="23"/>
                  </a:cubicBezTo>
                  <a:cubicBezTo>
                    <a:pt x="25" y="23"/>
                    <a:pt x="46" y="21"/>
                    <a:pt x="52" y="17"/>
                  </a:cubicBezTo>
                  <a:cubicBezTo>
                    <a:pt x="55" y="16"/>
                    <a:pt x="56" y="13"/>
                    <a:pt x="56" y="10"/>
                  </a:cubicBezTo>
                  <a:cubicBezTo>
                    <a:pt x="55" y="7"/>
                    <a:pt x="54" y="5"/>
                    <a:pt x="52" y="4"/>
                  </a:cubicBezTo>
                  <a:cubicBezTo>
                    <a:pt x="31" y="9"/>
                    <a:pt x="8" y="14"/>
                    <a:pt x="5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5761135" y="3375242"/>
              <a:ext cx="54306" cy="26693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13" y="25"/>
                  </a:moveTo>
                  <a:cubicBezTo>
                    <a:pt x="8" y="25"/>
                    <a:pt x="4" y="24"/>
                    <a:pt x="2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1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8" y="2"/>
                    <a:pt x="50" y="5"/>
                    <a:pt x="51" y="9"/>
                  </a:cubicBezTo>
                  <a:cubicBezTo>
                    <a:pt x="51" y="13"/>
                    <a:pt x="49" y="18"/>
                    <a:pt x="46" y="20"/>
                  </a:cubicBezTo>
                  <a:cubicBezTo>
                    <a:pt x="39" y="24"/>
                    <a:pt x="19" y="25"/>
                    <a:pt x="13" y="25"/>
                  </a:cubicBezTo>
                  <a:close/>
                  <a:moveTo>
                    <a:pt x="4" y="15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20"/>
                    <a:pt x="9" y="21"/>
                    <a:pt x="13" y="21"/>
                  </a:cubicBezTo>
                  <a:cubicBezTo>
                    <a:pt x="21" y="21"/>
                    <a:pt x="39" y="20"/>
                    <a:pt x="44" y="16"/>
                  </a:cubicBezTo>
                  <a:cubicBezTo>
                    <a:pt x="46" y="15"/>
                    <a:pt x="47" y="12"/>
                    <a:pt x="47" y="9"/>
                  </a:cubicBezTo>
                  <a:cubicBezTo>
                    <a:pt x="47" y="8"/>
                    <a:pt x="46" y="6"/>
                    <a:pt x="44" y="5"/>
                  </a:cubicBezTo>
                  <a:cubicBezTo>
                    <a:pt x="26" y="8"/>
                    <a:pt x="7" y="13"/>
                    <a:pt x="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5735823" y="3424025"/>
              <a:ext cx="63510" cy="2761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15" y="26"/>
                  </a:moveTo>
                  <a:cubicBezTo>
                    <a:pt x="9" y="26"/>
                    <a:pt x="4" y="24"/>
                    <a:pt x="2" y="21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3"/>
                    <a:pt x="2" y="9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1"/>
                    <a:pt x="59" y="4"/>
                    <a:pt x="59" y="9"/>
                  </a:cubicBezTo>
                  <a:cubicBezTo>
                    <a:pt x="60" y="13"/>
                    <a:pt x="57" y="18"/>
                    <a:pt x="53" y="20"/>
                  </a:cubicBezTo>
                  <a:cubicBezTo>
                    <a:pt x="46" y="25"/>
                    <a:pt x="22" y="26"/>
                    <a:pt x="15" y="26"/>
                  </a:cubicBezTo>
                  <a:close/>
                  <a:moveTo>
                    <a:pt x="4" y="16"/>
                  </a:moveTo>
                  <a:cubicBezTo>
                    <a:pt x="4" y="16"/>
                    <a:pt x="4" y="17"/>
                    <a:pt x="5" y="18"/>
                  </a:cubicBezTo>
                  <a:cubicBezTo>
                    <a:pt x="6" y="19"/>
                    <a:pt x="8" y="22"/>
                    <a:pt x="15" y="22"/>
                  </a:cubicBezTo>
                  <a:cubicBezTo>
                    <a:pt x="25" y="22"/>
                    <a:pt x="45" y="20"/>
                    <a:pt x="51" y="17"/>
                  </a:cubicBezTo>
                  <a:cubicBezTo>
                    <a:pt x="54" y="15"/>
                    <a:pt x="55" y="12"/>
                    <a:pt x="55" y="9"/>
                  </a:cubicBezTo>
                  <a:cubicBezTo>
                    <a:pt x="55" y="7"/>
                    <a:pt x="53" y="4"/>
                    <a:pt x="51" y="4"/>
                  </a:cubicBezTo>
                  <a:cubicBezTo>
                    <a:pt x="30" y="8"/>
                    <a:pt x="7" y="13"/>
                    <a:pt x="4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5747328" y="3446116"/>
              <a:ext cx="53385" cy="24392"/>
            </a:xfrm>
            <a:custGeom>
              <a:avLst/>
              <a:gdLst/>
              <a:ahLst/>
              <a:cxnLst/>
              <a:rect l="l" t="t" r="r" b="b"/>
              <a:pathLst>
                <a:path w="50" h="23" extrusionOk="0">
                  <a:moveTo>
                    <a:pt x="12" y="23"/>
                  </a:moveTo>
                  <a:cubicBezTo>
                    <a:pt x="8" y="23"/>
                    <a:pt x="4" y="21"/>
                    <a:pt x="1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11"/>
                    <a:pt x="1" y="8"/>
                    <a:pt x="43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6"/>
                    <a:pt x="50" y="9"/>
                    <a:pt x="49" y="12"/>
                  </a:cubicBezTo>
                  <a:cubicBezTo>
                    <a:pt x="49" y="14"/>
                    <a:pt x="47" y="16"/>
                    <a:pt x="45" y="18"/>
                  </a:cubicBezTo>
                  <a:cubicBezTo>
                    <a:pt x="38" y="22"/>
                    <a:pt x="19" y="23"/>
                    <a:pt x="12" y="23"/>
                  </a:cubicBezTo>
                  <a:close/>
                  <a:moveTo>
                    <a:pt x="4" y="14"/>
                  </a:move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7" y="19"/>
                    <a:pt x="12" y="19"/>
                  </a:cubicBezTo>
                  <a:cubicBezTo>
                    <a:pt x="21" y="19"/>
                    <a:pt x="38" y="17"/>
                    <a:pt x="43" y="14"/>
                  </a:cubicBezTo>
                  <a:cubicBezTo>
                    <a:pt x="46" y="13"/>
                    <a:pt x="47" y="9"/>
                    <a:pt x="45" y="6"/>
                  </a:cubicBezTo>
                  <a:cubicBezTo>
                    <a:pt x="44" y="5"/>
                    <a:pt x="44" y="5"/>
                    <a:pt x="43" y="4"/>
                  </a:cubicBezTo>
                  <a:cubicBezTo>
                    <a:pt x="26" y="8"/>
                    <a:pt x="7" y="12"/>
                    <a:pt x="4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515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710726" y="2215924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SOCIEDAD TECNOLOGICA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009097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586695" y="1072264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Sociedad Tecnológica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637693" y="2036549"/>
            <a:ext cx="4279428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dirty="0"/>
              <a:t>Es aquella en la que la tecnología desempeña un papel central en la organización, funcionamiento y evolución de la comunidad. En una sociedad tecnológica, la tecnología está profundamente integrada en todos los aspectos de la vida, desde la economía y la educación hasta la salud, la comunicación y la vida social</a:t>
            </a:r>
          </a:p>
        </p:txBody>
      </p:sp>
    </p:spTree>
    <p:extLst>
      <p:ext uri="{BB962C8B-B14F-4D97-AF65-F5344CB8AC3E}">
        <p14:creationId xmlns:p14="http://schemas.microsoft.com/office/powerpoint/2010/main" val="11270444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9FA0E5F-B447-44AE-9D62-CC0A7AC0B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86789" y="310147"/>
            <a:ext cx="4655732" cy="816904"/>
          </a:xfrm>
        </p:spPr>
        <p:txBody>
          <a:bodyPr/>
          <a:lstStyle/>
          <a:p>
            <a:r>
              <a:rPr lang="es-ES" dirty="0"/>
              <a:t>Erlendy Ibarbo Perlaza</a:t>
            </a:r>
            <a:endParaRPr lang="es-CO" dirty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456978C-B7A0-4313-B67B-FEBBE8E10E9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84771" y="1205436"/>
            <a:ext cx="5154884" cy="1269600"/>
          </a:xfrm>
        </p:spPr>
        <p:txBody>
          <a:bodyPr/>
          <a:lstStyle/>
          <a:p>
            <a:r>
              <a:rPr lang="es-ES" dirty="0"/>
              <a:t>Magister en Creación de Empresas- ICESI</a:t>
            </a:r>
          </a:p>
          <a:p>
            <a:r>
              <a:rPr lang="es-ES" dirty="0"/>
              <a:t>Especialista en Gerencia de Marketing Estratégico- Univalle</a:t>
            </a:r>
          </a:p>
          <a:p>
            <a:r>
              <a:rPr lang="es-ES" dirty="0"/>
              <a:t>Profesional en Comercio Exterior-</a:t>
            </a:r>
            <a:r>
              <a:rPr lang="es-ES" dirty="0" err="1"/>
              <a:t>Univalle</a:t>
            </a:r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ACAA8ECF-0B1E-4B3E-BEA2-DC6CA5D1FD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6516"/>
          <a:stretch/>
        </p:blipFill>
        <p:spPr>
          <a:xfrm>
            <a:off x="508614" y="310147"/>
            <a:ext cx="2475811" cy="2572083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4AB44ABD-5510-4A50-B41F-E851C89B2CA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350"/>
          <a:stretch/>
        </p:blipFill>
        <p:spPr>
          <a:xfrm>
            <a:off x="396149" y="2882229"/>
            <a:ext cx="2613442" cy="1951123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C3E0E240-CA7D-4037-940A-DFE23C89EF2A}"/>
              </a:ext>
            </a:extLst>
          </p:cNvPr>
          <p:cNvSpPr/>
          <p:nvPr/>
        </p:nvSpPr>
        <p:spPr>
          <a:xfrm>
            <a:off x="3614318" y="2475036"/>
            <a:ext cx="4572000" cy="160043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es-ES" dirty="0">
                <a:latin typeface="Actor" panose="020B0604020202020204" charset="0"/>
              </a:rPr>
              <a:t>Docente, investigadora y empresaria con una sólida formación y amplia experiencia en gestión aduanera, investigación de mercados, innovación de productos y desarrollo de negocios sostenibles. Coautora del libro; Ruta de la investigación formativa en las Ciencias Empresariales. Fundadora y directora de proyectos de Almafrikana Biocosmética.</a:t>
            </a:r>
            <a:endParaRPr lang="es-CO" dirty="0">
              <a:latin typeface="Actor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7194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392803" y="594011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Características de una Sociedad Tecnológica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637693" y="2036549"/>
            <a:ext cx="4279428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Dependencia de la Tecnología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Innovación Continua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Digitalización de Procesos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Conectividad Global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Educación y Alfabetización Tecnológica</a:t>
            </a:r>
          </a:p>
          <a:p>
            <a:endParaRPr lang="es-MX" dirty="0"/>
          </a:p>
          <a:p>
            <a:r>
              <a:rPr lang="es-MX" b="1" dirty="0"/>
              <a:t>Ética y Regulación:</a:t>
            </a:r>
            <a:endParaRPr lang="es-MX" dirty="0"/>
          </a:p>
          <a:p>
            <a:pPr algn="just"/>
            <a:r>
              <a:rPr lang="es-MX" dirty="0"/>
              <a:t>Las sociedades tecnológicas enfrentan desafíos éticos y la necesidad de regulaciones para manejar temas como la privacidad, la ciberseguridad, la inteligencia artificial y el uso de datos personales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4565658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394C3D2-AB7C-43DF-8AF3-848037471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10633"/>
            <a:ext cx="3501600" cy="1118828"/>
          </a:xfrm>
        </p:spPr>
        <p:txBody>
          <a:bodyPr/>
          <a:lstStyle/>
          <a:p>
            <a:r>
              <a:rPr lang="es-MX" dirty="0"/>
              <a:t>Japón</a:t>
            </a:r>
            <a:endParaRPr lang="es-CO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C4A9205F-B80C-4924-8880-DA049097FC07}"/>
              </a:ext>
            </a:extLst>
          </p:cNvPr>
          <p:cNvSpPr txBox="1"/>
          <p:nvPr/>
        </p:nvSpPr>
        <p:spPr>
          <a:xfrm>
            <a:off x="3753293" y="417889"/>
            <a:ext cx="4572000" cy="41857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MX" dirty="0"/>
              <a:t>Japón es conocido por su avanzada infraestructura tecnológica y su enfoque en la innovación y el desarrollo tecnológico.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s-MX" b="1" dirty="0"/>
              <a:t>Innovación en Robótica:</a:t>
            </a:r>
            <a:r>
              <a:rPr lang="es-MX" dirty="0"/>
              <a:t> Japón es líder en el desarrollo de robots avanzados para diversas aplicaciones, desde la manufactura hasta el cuidado de personas mayores.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s-MX" b="1" dirty="0"/>
              <a:t>Infraestructura Digital:</a:t>
            </a:r>
            <a:r>
              <a:rPr lang="es-MX" dirty="0"/>
              <a:t> Japón tiene una infraestructura digital robusta, con acceso generalizado a internet de alta velocidad y tecnologías móviles avanzadas.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s-MX" b="1" dirty="0"/>
              <a:t>Tecnología en la Vida Diaria:</a:t>
            </a:r>
            <a:r>
              <a:rPr lang="es-MX" dirty="0"/>
              <a:t> La tecnología está integrada en muchos aspectos de la vida diaria, como los sistemas de transporte inteligentes, las casas inteligentes y los dispositivos de asistencia personal.</a:t>
            </a:r>
          </a:p>
          <a:p>
            <a:pPr algn="just">
              <a:buFont typeface="Arial" panose="020B0604020202020204" pitchFamily="34" charset="0"/>
              <a:buChar char="•"/>
            </a:pPr>
            <a:r>
              <a:rPr lang="es-MX" b="1" dirty="0"/>
              <a:t>Enfoque en la Investigación y el Desarrollo:</a:t>
            </a:r>
            <a:r>
              <a:rPr lang="es-MX" dirty="0"/>
              <a:t> Japón invierte fuertemente en investigación y desarrollo, particularmente en áreas como la inteligencia artificial, la biotecnología y la nanotecnología.</a:t>
            </a:r>
          </a:p>
        </p:txBody>
      </p:sp>
      <p:pic>
        <p:nvPicPr>
          <p:cNvPr id="1026" name="Picture 2" descr="Vectores e ilustraciones de Cultura estilo japones para descargar gratis |  Freepik">
            <a:extLst>
              <a:ext uri="{FF2B5EF4-FFF2-40B4-BE49-F238E27FC236}">
                <a16:creationId xmlns:a16="http://schemas.microsoft.com/office/drawing/2014/main" id="{5536FEFD-C30F-4F7A-A3B6-07CA78877E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144" y="1137683"/>
            <a:ext cx="2519916" cy="35598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901654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710726" y="2215924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SOCIEDAD DIGITAL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3490281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586695" y="1072264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Sociedad Digital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637693" y="2036549"/>
            <a:ext cx="4279428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dirty="0"/>
              <a:t>Es una comunidad en la que las tecnologías digitales y la conectividad desempeñan un papel central en la vida cotidiana de sus miembros. En una sociedad digital, la mayoría de las actividades sociales, económicas, políticas y culturales se realizan, facilitan o potencian a través de medios digitales, como internet, dispositivos móviles, redes sociales y aplicaciones tecnológicas</a:t>
            </a:r>
          </a:p>
        </p:txBody>
      </p:sp>
    </p:spTree>
    <p:extLst>
      <p:ext uri="{BB962C8B-B14F-4D97-AF65-F5344CB8AC3E}">
        <p14:creationId xmlns:p14="http://schemas.microsoft.com/office/powerpoint/2010/main" val="33557750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3"/>
          <p:cNvSpPr txBox="1">
            <a:spLocks noGrp="1"/>
          </p:cNvSpPr>
          <p:nvPr>
            <p:ph type="title"/>
          </p:nvPr>
        </p:nvSpPr>
        <p:spPr>
          <a:xfrm>
            <a:off x="355495" y="348840"/>
            <a:ext cx="4791557" cy="930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4000" dirty="0"/>
              <a:t>Características  de una Sociedad Digital</a:t>
            </a:r>
            <a:endParaRPr sz="4000" dirty="0"/>
          </a:p>
        </p:txBody>
      </p:sp>
      <p:grpSp>
        <p:nvGrpSpPr>
          <p:cNvPr id="934" name="Google Shape;934;p33"/>
          <p:cNvGrpSpPr/>
          <p:nvPr/>
        </p:nvGrpSpPr>
        <p:grpSpPr>
          <a:xfrm>
            <a:off x="4869711" y="489098"/>
            <a:ext cx="3785109" cy="4007559"/>
            <a:chOff x="4462825" y="660475"/>
            <a:chExt cx="4190524" cy="3822561"/>
          </a:xfrm>
        </p:grpSpPr>
        <p:sp>
          <p:nvSpPr>
            <p:cNvPr id="935" name="Google Shape;935;p33"/>
            <p:cNvSpPr/>
            <p:nvPr/>
          </p:nvSpPr>
          <p:spPr>
            <a:xfrm>
              <a:off x="4504234" y="660475"/>
              <a:ext cx="4149116" cy="3714802"/>
            </a:xfrm>
            <a:custGeom>
              <a:avLst/>
              <a:gdLst/>
              <a:ahLst/>
              <a:cxnLst/>
              <a:rect l="l" t="t" r="r" b="b"/>
              <a:pathLst>
                <a:path w="1899" h="1700" extrusionOk="0">
                  <a:moveTo>
                    <a:pt x="1819" y="1038"/>
                  </a:moveTo>
                  <a:cubicBezTo>
                    <a:pt x="1760" y="1196"/>
                    <a:pt x="1639" y="1367"/>
                    <a:pt x="1470" y="1417"/>
                  </a:cubicBezTo>
                  <a:cubicBezTo>
                    <a:pt x="1214" y="1494"/>
                    <a:pt x="1184" y="1700"/>
                    <a:pt x="726" y="1681"/>
                  </a:cubicBezTo>
                  <a:cubicBezTo>
                    <a:pt x="659" y="1678"/>
                    <a:pt x="592" y="1668"/>
                    <a:pt x="527" y="1652"/>
                  </a:cubicBezTo>
                  <a:cubicBezTo>
                    <a:pt x="496" y="1643"/>
                    <a:pt x="465" y="1633"/>
                    <a:pt x="434" y="1621"/>
                  </a:cubicBezTo>
                  <a:cubicBezTo>
                    <a:pt x="166" y="1512"/>
                    <a:pt x="27" y="1274"/>
                    <a:pt x="15" y="1024"/>
                  </a:cubicBezTo>
                  <a:cubicBezTo>
                    <a:pt x="0" y="695"/>
                    <a:pt x="229" y="539"/>
                    <a:pt x="378" y="447"/>
                  </a:cubicBezTo>
                  <a:cubicBezTo>
                    <a:pt x="527" y="356"/>
                    <a:pt x="706" y="0"/>
                    <a:pt x="1157" y="16"/>
                  </a:cubicBezTo>
                  <a:cubicBezTo>
                    <a:pt x="1226" y="18"/>
                    <a:pt x="1294" y="28"/>
                    <a:pt x="1361" y="45"/>
                  </a:cubicBezTo>
                  <a:cubicBezTo>
                    <a:pt x="1512" y="87"/>
                    <a:pt x="1666" y="177"/>
                    <a:pt x="1756" y="310"/>
                  </a:cubicBezTo>
                  <a:cubicBezTo>
                    <a:pt x="1763" y="320"/>
                    <a:pt x="1769" y="330"/>
                    <a:pt x="1775" y="341"/>
                  </a:cubicBezTo>
                  <a:cubicBezTo>
                    <a:pt x="1895" y="544"/>
                    <a:pt x="1899" y="823"/>
                    <a:pt x="1819" y="1038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4788571" y="1639556"/>
              <a:ext cx="2071340" cy="1702349"/>
            </a:xfrm>
            <a:custGeom>
              <a:avLst/>
              <a:gdLst/>
              <a:ahLst/>
              <a:cxnLst/>
              <a:rect l="l" t="t" r="r" b="b"/>
              <a:pathLst>
                <a:path w="948" h="779" extrusionOk="0">
                  <a:moveTo>
                    <a:pt x="310" y="774"/>
                  </a:moveTo>
                  <a:cubicBezTo>
                    <a:pt x="251" y="774"/>
                    <a:pt x="139" y="727"/>
                    <a:pt x="134" y="725"/>
                  </a:cubicBezTo>
                  <a:cubicBezTo>
                    <a:pt x="132" y="724"/>
                    <a:pt x="132" y="724"/>
                    <a:pt x="132" y="724"/>
                  </a:cubicBezTo>
                  <a:cubicBezTo>
                    <a:pt x="132" y="722"/>
                    <a:pt x="132" y="722"/>
                    <a:pt x="132" y="722"/>
                  </a:cubicBezTo>
                  <a:cubicBezTo>
                    <a:pt x="134" y="714"/>
                    <a:pt x="137" y="705"/>
                    <a:pt x="139" y="696"/>
                  </a:cubicBezTo>
                  <a:cubicBezTo>
                    <a:pt x="154" y="632"/>
                    <a:pt x="174" y="551"/>
                    <a:pt x="160" y="488"/>
                  </a:cubicBezTo>
                  <a:cubicBezTo>
                    <a:pt x="156" y="469"/>
                    <a:pt x="150" y="458"/>
                    <a:pt x="142" y="454"/>
                  </a:cubicBezTo>
                  <a:cubicBezTo>
                    <a:pt x="132" y="450"/>
                    <a:pt x="117" y="459"/>
                    <a:pt x="101" y="469"/>
                  </a:cubicBezTo>
                  <a:cubicBezTo>
                    <a:pt x="89" y="476"/>
                    <a:pt x="76" y="485"/>
                    <a:pt x="62" y="489"/>
                  </a:cubicBezTo>
                  <a:cubicBezTo>
                    <a:pt x="48" y="494"/>
                    <a:pt x="36" y="493"/>
                    <a:pt x="27" y="486"/>
                  </a:cubicBezTo>
                  <a:cubicBezTo>
                    <a:pt x="9" y="472"/>
                    <a:pt x="0" y="436"/>
                    <a:pt x="2" y="379"/>
                  </a:cubicBezTo>
                  <a:cubicBezTo>
                    <a:pt x="3" y="340"/>
                    <a:pt x="21" y="308"/>
                    <a:pt x="47" y="297"/>
                  </a:cubicBezTo>
                  <a:cubicBezTo>
                    <a:pt x="65" y="290"/>
                    <a:pt x="86" y="295"/>
                    <a:pt x="102" y="312"/>
                  </a:cubicBezTo>
                  <a:cubicBezTo>
                    <a:pt x="119" y="328"/>
                    <a:pt x="134" y="335"/>
                    <a:pt x="146" y="331"/>
                  </a:cubicBezTo>
                  <a:cubicBezTo>
                    <a:pt x="161" y="326"/>
                    <a:pt x="171" y="305"/>
                    <a:pt x="176" y="272"/>
                  </a:cubicBezTo>
                  <a:cubicBezTo>
                    <a:pt x="184" y="215"/>
                    <a:pt x="131" y="57"/>
                    <a:pt x="131" y="55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58" y="38"/>
                    <a:pt x="334" y="4"/>
                    <a:pt x="381" y="22"/>
                  </a:cubicBezTo>
                  <a:cubicBezTo>
                    <a:pt x="388" y="24"/>
                    <a:pt x="392" y="28"/>
                    <a:pt x="393" y="32"/>
                  </a:cubicBezTo>
                  <a:cubicBezTo>
                    <a:pt x="399" y="48"/>
                    <a:pt x="394" y="61"/>
                    <a:pt x="389" y="76"/>
                  </a:cubicBezTo>
                  <a:cubicBezTo>
                    <a:pt x="382" y="96"/>
                    <a:pt x="374" y="116"/>
                    <a:pt x="391" y="144"/>
                  </a:cubicBezTo>
                  <a:cubicBezTo>
                    <a:pt x="419" y="191"/>
                    <a:pt x="488" y="199"/>
                    <a:pt x="532" y="176"/>
                  </a:cubicBezTo>
                  <a:cubicBezTo>
                    <a:pt x="568" y="158"/>
                    <a:pt x="580" y="124"/>
                    <a:pt x="564" y="85"/>
                  </a:cubicBezTo>
                  <a:cubicBezTo>
                    <a:pt x="561" y="79"/>
                    <a:pt x="559" y="74"/>
                    <a:pt x="557" y="69"/>
                  </a:cubicBezTo>
                  <a:cubicBezTo>
                    <a:pt x="548" y="50"/>
                    <a:pt x="543" y="39"/>
                    <a:pt x="547" y="30"/>
                  </a:cubicBezTo>
                  <a:cubicBezTo>
                    <a:pt x="550" y="23"/>
                    <a:pt x="560" y="19"/>
                    <a:pt x="579" y="13"/>
                  </a:cubicBezTo>
                  <a:cubicBezTo>
                    <a:pt x="621" y="0"/>
                    <a:pt x="718" y="11"/>
                    <a:pt x="812" y="53"/>
                  </a:cubicBezTo>
                  <a:cubicBezTo>
                    <a:pt x="814" y="54"/>
                    <a:pt x="817" y="55"/>
                    <a:pt x="819" y="57"/>
                  </a:cubicBezTo>
                  <a:cubicBezTo>
                    <a:pt x="818" y="60"/>
                    <a:pt x="818" y="60"/>
                    <a:pt x="818" y="60"/>
                  </a:cubicBezTo>
                  <a:cubicBezTo>
                    <a:pt x="815" y="59"/>
                    <a:pt x="812" y="58"/>
                    <a:pt x="810" y="56"/>
                  </a:cubicBezTo>
                  <a:cubicBezTo>
                    <a:pt x="809" y="56"/>
                    <a:pt x="807" y="55"/>
                    <a:pt x="806" y="55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797" y="97"/>
                    <a:pt x="776" y="195"/>
                    <a:pt x="771" y="248"/>
                  </a:cubicBezTo>
                  <a:cubicBezTo>
                    <a:pt x="768" y="287"/>
                    <a:pt x="773" y="312"/>
                    <a:pt x="787" y="320"/>
                  </a:cubicBezTo>
                  <a:cubicBezTo>
                    <a:pt x="796" y="326"/>
                    <a:pt x="808" y="321"/>
                    <a:pt x="815" y="316"/>
                  </a:cubicBezTo>
                  <a:cubicBezTo>
                    <a:pt x="820" y="312"/>
                    <a:pt x="825" y="308"/>
                    <a:pt x="831" y="304"/>
                  </a:cubicBezTo>
                  <a:cubicBezTo>
                    <a:pt x="847" y="291"/>
                    <a:pt x="867" y="276"/>
                    <a:pt x="886" y="281"/>
                  </a:cubicBezTo>
                  <a:cubicBezTo>
                    <a:pt x="900" y="285"/>
                    <a:pt x="911" y="299"/>
                    <a:pt x="921" y="325"/>
                  </a:cubicBezTo>
                  <a:cubicBezTo>
                    <a:pt x="948" y="394"/>
                    <a:pt x="936" y="453"/>
                    <a:pt x="889" y="483"/>
                  </a:cubicBezTo>
                  <a:cubicBezTo>
                    <a:pt x="867" y="497"/>
                    <a:pt x="845" y="477"/>
                    <a:pt x="826" y="460"/>
                  </a:cubicBezTo>
                  <a:cubicBezTo>
                    <a:pt x="812" y="447"/>
                    <a:pt x="799" y="435"/>
                    <a:pt x="790" y="442"/>
                  </a:cubicBezTo>
                  <a:cubicBezTo>
                    <a:pt x="770" y="455"/>
                    <a:pt x="762" y="623"/>
                    <a:pt x="808" y="730"/>
                  </a:cubicBezTo>
                  <a:cubicBezTo>
                    <a:pt x="810" y="730"/>
                    <a:pt x="813" y="729"/>
                    <a:pt x="815" y="728"/>
                  </a:cubicBezTo>
                  <a:cubicBezTo>
                    <a:pt x="818" y="727"/>
                    <a:pt x="822" y="726"/>
                    <a:pt x="825" y="725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6" y="729"/>
                    <a:pt x="826" y="729"/>
                    <a:pt x="826" y="729"/>
                  </a:cubicBezTo>
                  <a:cubicBezTo>
                    <a:pt x="820" y="731"/>
                    <a:pt x="813" y="733"/>
                    <a:pt x="807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806" y="735"/>
                    <a:pt x="806" y="735"/>
                    <a:pt x="806" y="735"/>
                  </a:cubicBezTo>
                  <a:cubicBezTo>
                    <a:pt x="712" y="764"/>
                    <a:pt x="617" y="779"/>
                    <a:pt x="577" y="772"/>
                  </a:cubicBezTo>
                  <a:cubicBezTo>
                    <a:pt x="565" y="770"/>
                    <a:pt x="557" y="765"/>
                    <a:pt x="553" y="758"/>
                  </a:cubicBezTo>
                  <a:cubicBezTo>
                    <a:pt x="546" y="745"/>
                    <a:pt x="554" y="725"/>
                    <a:pt x="563" y="703"/>
                  </a:cubicBezTo>
                  <a:cubicBezTo>
                    <a:pt x="565" y="698"/>
                    <a:pt x="568" y="692"/>
                    <a:pt x="570" y="686"/>
                  </a:cubicBezTo>
                  <a:cubicBezTo>
                    <a:pt x="576" y="670"/>
                    <a:pt x="575" y="653"/>
                    <a:pt x="568" y="640"/>
                  </a:cubicBezTo>
                  <a:cubicBezTo>
                    <a:pt x="559" y="624"/>
                    <a:pt x="542" y="613"/>
                    <a:pt x="520" y="608"/>
                  </a:cubicBezTo>
                  <a:cubicBezTo>
                    <a:pt x="472" y="598"/>
                    <a:pt x="388" y="595"/>
                    <a:pt x="368" y="633"/>
                  </a:cubicBezTo>
                  <a:cubicBezTo>
                    <a:pt x="352" y="662"/>
                    <a:pt x="364" y="682"/>
                    <a:pt x="379" y="706"/>
                  </a:cubicBezTo>
                  <a:cubicBezTo>
                    <a:pt x="384" y="713"/>
                    <a:pt x="389" y="721"/>
                    <a:pt x="393" y="730"/>
                  </a:cubicBezTo>
                  <a:cubicBezTo>
                    <a:pt x="399" y="741"/>
                    <a:pt x="400" y="749"/>
                    <a:pt x="396" y="755"/>
                  </a:cubicBezTo>
                  <a:cubicBezTo>
                    <a:pt x="388" y="769"/>
                    <a:pt x="359" y="771"/>
                    <a:pt x="319" y="774"/>
                  </a:cubicBezTo>
                  <a:cubicBezTo>
                    <a:pt x="316" y="774"/>
                    <a:pt x="316" y="774"/>
                    <a:pt x="316" y="774"/>
                  </a:cubicBezTo>
                  <a:cubicBezTo>
                    <a:pt x="314" y="774"/>
                    <a:pt x="312" y="774"/>
                    <a:pt x="310" y="774"/>
                  </a:cubicBezTo>
                  <a:close/>
                  <a:moveTo>
                    <a:pt x="137" y="722"/>
                  </a:moveTo>
                  <a:cubicBezTo>
                    <a:pt x="151" y="728"/>
                    <a:pt x="263" y="774"/>
                    <a:pt x="316" y="770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6" y="767"/>
                    <a:pt x="385" y="765"/>
                    <a:pt x="392" y="753"/>
                  </a:cubicBezTo>
                  <a:cubicBezTo>
                    <a:pt x="395" y="748"/>
                    <a:pt x="394" y="741"/>
                    <a:pt x="390" y="732"/>
                  </a:cubicBezTo>
                  <a:cubicBezTo>
                    <a:pt x="386" y="723"/>
                    <a:pt x="381" y="715"/>
                    <a:pt x="376" y="708"/>
                  </a:cubicBezTo>
                  <a:cubicBezTo>
                    <a:pt x="361" y="684"/>
                    <a:pt x="347" y="662"/>
                    <a:pt x="364" y="631"/>
                  </a:cubicBezTo>
                  <a:cubicBezTo>
                    <a:pt x="386" y="591"/>
                    <a:pt x="472" y="593"/>
                    <a:pt x="520" y="604"/>
                  </a:cubicBezTo>
                  <a:cubicBezTo>
                    <a:pt x="544" y="609"/>
                    <a:pt x="562" y="621"/>
                    <a:pt x="571" y="638"/>
                  </a:cubicBezTo>
                  <a:cubicBezTo>
                    <a:pt x="579" y="652"/>
                    <a:pt x="580" y="670"/>
                    <a:pt x="573" y="688"/>
                  </a:cubicBezTo>
                  <a:cubicBezTo>
                    <a:pt x="571" y="694"/>
                    <a:pt x="569" y="699"/>
                    <a:pt x="567" y="705"/>
                  </a:cubicBezTo>
                  <a:cubicBezTo>
                    <a:pt x="558" y="725"/>
                    <a:pt x="550" y="745"/>
                    <a:pt x="557" y="756"/>
                  </a:cubicBezTo>
                  <a:cubicBezTo>
                    <a:pt x="560" y="762"/>
                    <a:pt x="567" y="766"/>
                    <a:pt x="578" y="768"/>
                  </a:cubicBezTo>
                  <a:cubicBezTo>
                    <a:pt x="617" y="775"/>
                    <a:pt x="712" y="760"/>
                    <a:pt x="804" y="732"/>
                  </a:cubicBezTo>
                  <a:cubicBezTo>
                    <a:pt x="759" y="626"/>
                    <a:pt x="764" y="454"/>
                    <a:pt x="788" y="438"/>
                  </a:cubicBezTo>
                  <a:cubicBezTo>
                    <a:pt x="800" y="430"/>
                    <a:pt x="814" y="443"/>
                    <a:pt x="829" y="457"/>
                  </a:cubicBezTo>
                  <a:cubicBezTo>
                    <a:pt x="847" y="474"/>
                    <a:pt x="867" y="492"/>
                    <a:pt x="887" y="480"/>
                  </a:cubicBezTo>
                  <a:cubicBezTo>
                    <a:pt x="932" y="451"/>
                    <a:pt x="944" y="393"/>
                    <a:pt x="918" y="326"/>
                  </a:cubicBezTo>
                  <a:cubicBezTo>
                    <a:pt x="908" y="302"/>
                    <a:pt x="897" y="288"/>
                    <a:pt x="884" y="285"/>
                  </a:cubicBezTo>
                  <a:cubicBezTo>
                    <a:pt x="867" y="280"/>
                    <a:pt x="849" y="295"/>
                    <a:pt x="833" y="307"/>
                  </a:cubicBezTo>
                  <a:cubicBezTo>
                    <a:pt x="828" y="312"/>
                    <a:pt x="823" y="316"/>
                    <a:pt x="818" y="319"/>
                  </a:cubicBezTo>
                  <a:cubicBezTo>
                    <a:pt x="805" y="327"/>
                    <a:pt x="793" y="329"/>
                    <a:pt x="785" y="324"/>
                  </a:cubicBezTo>
                  <a:cubicBezTo>
                    <a:pt x="770" y="315"/>
                    <a:pt x="764" y="289"/>
                    <a:pt x="767" y="248"/>
                  </a:cubicBezTo>
                  <a:cubicBezTo>
                    <a:pt x="772" y="194"/>
                    <a:pt x="793" y="95"/>
                    <a:pt x="802" y="53"/>
                  </a:cubicBezTo>
                  <a:cubicBezTo>
                    <a:pt x="713" y="15"/>
                    <a:pt x="619" y="4"/>
                    <a:pt x="580" y="17"/>
                  </a:cubicBezTo>
                  <a:cubicBezTo>
                    <a:pt x="563" y="22"/>
                    <a:pt x="553" y="26"/>
                    <a:pt x="551" y="32"/>
                  </a:cubicBezTo>
                  <a:cubicBezTo>
                    <a:pt x="548" y="39"/>
                    <a:pt x="552" y="49"/>
                    <a:pt x="561" y="68"/>
                  </a:cubicBezTo>
                  <a:cubicBezTo>
                    <a:pt x="563" y="72"/>
                    <a:pt x="565" y="78"/>
                    <a:pt x="567" y="83"/>
                  </a:cubicBezTo>
                  <a:cubicBezTo>
                    <a:pt x="585" y="124"/>
                    <a:pt x="572" y="160"/>
                    <a:pt x="534" y="180"/>
                  </a:cubicBezTo>
                  <a:cubicBezTo>
                    <a:pt x="488" y="203"/>
                    <a:pt x="417" y="195"/>
                    <a:pt x="388" y="146"/>
                  </a:cubicBezTo>
                  <a:cubicBezTo>
                    <a:pt x="370" y="117"/>
                    <a:pt x="378" y="94"/>
                    <a:pt x="385" y="75"/>
                  </a:cubicBezTo>
                  <a:cubicBezTo>
                    <a:pt x="390" y="61"/>
                    <a:pt x="394" y="47"/>
                    <a:pt x="390" y="33"/>
                  </a:cubicBezTo>
                  <a:cubicBezTo>
                    <a:pt x="389" y="30"/>
                    <a:pt x="385" y="27"/>
                    <a:pt x="380" y="25"/>
                  </a:cubicBezTo>
                  <a:cubicBezTo>
                    <a:pt x="335" y="8"/>
                    <a:pt x="164" y="41"/>
                    <a:pt x="135" y="55"/>
                  </a:cubicBezTo>
                  <a:cubicBezTo>
                    <a:pt x="141" y="73"/>
                    <a:pt x="187" y="217"/>
                    <a:pt x="180" y="272"/>
                  </a:cubicBezTo>
                  <a:cubicBezTo>
                    <a:pt x="175" y="307"/>
                    <a:pt x="163" y="329"/>
                    <a:pt x="147" y="334"/>
                  </a:cubicBezTo>
                  <a:cubicBezTo>
                    <a:pt x="133" y="339"/>
                    <a:pt x="117" y="333"/>
                    <a:pt x="99" y="315"/>
                  </a:cubicBezTo>
                  <a:cubicBezTo>
                    <a:pt x="84" y="299"/>
                    <a:pt x="65" y="294"/>
                    <a:pt x="48" y="301"/>
                  </a:cubicBezTo>
                  <a:cubicBezTo>
                    <a:pt x="24" y="311"/>
                    <a:pt x="7" y="341"/>
                    <a:pt x="6" y="379"/>
                  </a:cubicBezTo>
                  <a:cubicBezTo>
                    <a:pt x="4" y="435"/>
                    <a:pt x="12" y="470"/>
                    <a:pt x="29" y="483"/>
                  </a:cubicBezTo>
                  <a:cubicBezTo>
                    <a:pt x="37" y="489"/>
                    <a:pt x="48" y="490"/>
                    <a:pt x="61" y="486"/>
                  </a:cubicBezTo>
                  <a:cubicBezTo>
                    <a:pt x="74" y="481"/>
                    <a:pt x="87" y="473"/>
                    <a:pt x="99" y="466"/>
                  </a:cubicBezTo>
                  <a:cubicBezTo>
                    <a:pt x="116" y="455"/>
                    <a:pt x="131" y="445"/>
                    <a:pt x="144" y="451"/>
                  </a:cubicBezTo>
                  <a:cubicBezTo>
                    <a:pt x="153" y="455"/>
                    <a:pt x="160" y="466"/>
                    <a:pt x="164" y="487"/>
                  </a:cubicBezTo>
                  <a:cubicBezTo>
                    <a:pt x="178" y="552"/>
                    <a:pt x="158" y="632"/>
                    <a:pt x="143" y="697"/>
                  </a:cubicBezTo>
                  <a:cubicBezTo>
                    <a:pt x="141" y="705"/>
                    <a:pt x="139" y="714"/>
                    <a:pt x="137" y="7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6591216" y="3211237"/>
              <a:ext cx="43249" cy="21165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3" y="2"/>
                    <a:pt x="16" y="1"/>
                    <a:pt x="19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8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6446747" y="1477602"/>
              <a:ext cx="1879020" cy="2040977"/>
            </a:xfrm>
            <a:custGeom>
              <a:avLst/>
              <a:gdLst/>
              <a:ahLst/>
              <a:cxnLst/>
              <a:rect l="l" t="t" r="r" b="b"/>
              <a:pathLst>
                <a:path w="860" h="934" extrusionOk="0">
                  <a:moveTo>
                    <a:pt x="394" y="933"/>
                  </a:moveTo>
                  <a:cubicBezTo>
                    <a:pt x="369" y="933"/>
                    <a:pt x="344" y="929"/>
                    <a:pt x="328" y="921"/>
                  </a:cubicBezTo>
                  <a:cubicBezTo>
                    <a:pt x="308" y="912"/>
                    <a:pt x="296" y="900"/>
                    <a:pt x="292" y="886"/>
                  </a:cubicBezTo>
                  <a:cubicBezTo>
                    <a:pt x="287" y="869"/>
                    <a:pt x="292" y="848"/>
                    <a:pt x="307" y="825"/>
                  </a:cubicBezTo>
                  <a:cubicBezTo>
                    <a:pt x="313" y="817"/>
                    <a:pt x="318" y="810"/>
                    <a:pt x="321" y="805"/>
                  </a:cubicBezTo>
                  <a:cubicBezTo>
                    <a:pt x="335" y="786"/>
                    <a:pt x="336" y="785"/>
                    <a:pt x="321" y="766"/>
                  </a:cubicBezTo>
                  <a:cubicBezTo>
                    <a:pt x="303" y="743"/>
                    <a:pt x="202" y="757"/>
                    <a:pt x="86" y="797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0" y="702"/>
                    <a:pt x="5" y="528"/>
                    <a:pt x="29" y="512"/>
                  </a:cubicBezTo>
                  <a:cubicBezTo>
                    <a:pt x="41" y="504"/>
                    <a:pt x="55" y="517"/>
                    <a:pt x="70" y="531"/>
                  </a:cubicBezTo>
                  <a:cubicBezTo>
                    <a:pt x="88" y="548"/>
                    <a:pt x="108" y="566"/>
                    <a:pt x="128" y="554"/>
                  </a:cubicBezTo>
                  <a:cubicBezTo>
                    <a:pt x="174" y="525"/>
                    <a:pt x="185" y="467"/>
                    <a:pt x="159" y="400"/>
                  </a:cubicBezTo>
                  <a:cubicBezTo>
                    <a:pt x="149" y="375"/>
                    <a:pt x="138" y="362"/>
                    <a:pt x="126" y="358"/>
                  </a:cubicBezTo>
                  <a:cubicBezTo>
                    <a:pt x="109" y="354"/>
                    <a:pt x="90" y="368"/>
                    <a:pt x="74" y="381"/>
                  </a:cubicBezTo>
                  <a:cubicBezTo>
                    <a:pt x="69" y="386"/>
                    <a:pt x="64" y="390"/>
                    <a:pt x="59" y="393"/>
                  </a:cubicBezTo>
                  <a:cubicBezTo>
                    <a:pt x="46" y="401"/>
                    <a:pt x="35" y="403"/>
                    <a:pt x="26" y="398"/>
                  </a:cubicBezTo>
                  <a:cubicBezTo>
                    <a:pt x="11" y="389"/>
                    <a:pt x="5" y="363"/>
                    <a:pt x="8" y="322"/>
                  </a:cubicBezTo>
                  <a:cubicBezTo>
                    <a:pt x="13" y="268"/>
                    <a:pt x="35" y="167"/>
                    <a:pt x="44" y="126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51" y="126"/>
                    <a:pt x="56" y="128"/>
                    <a:pt x="61" y="130"/>
                  </a:cubicBezTo>
                  <a:cubicBezTo>
                    <a:pt x="125" y="161"/>
                    <a:pt x="205" y="174"/>
                    <a:pt x="293" y="170"/>
                  </a:cubicBezTo>
                  <a:cubicBezTo>
                    <a:pt x="317" y="169"/>
                    <a:pt x="335" y="161"/>
                    <a:pt x="341" y="149"/>
                  </a:cubicBezTo>
                  <a:cubicBezTo>
                    <a:pt x="346" y="140"/>
                    <a:pt x="343" y="130"/>
                    <a:pt x="335" y="118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09" y="81"/>
                    <a:pt x="288" y="52"/>
                    <a:pt x="322" y="26"/>
                  </a:cubicBezTo>
                  <a:cubicBezTo>
                    <a:pt x="343" y="9"/>
                    <a:pt x="396" y="0"/>
                    <a:pt x="439" y="7"/>
                  </a:cubicBezTo>
                  <a:cubicBezTo>
                    <a:pt x="455" y="9"/>
                    <a:pt x="475" y="14"/>
                    <a:pt x="484" y="26"/>
                  </a:cubicBezTo>
                  <a:cubicBezTo>
                    <a:pt x="507" y="57"/>
                    <a:pt x="486" y="89"/>
                    <a:pt x="461" y="125"/>
                  </a:cubicBezTo>
                  <a:cubicBezTo>
                    <a:pt x="454" y="136"/>
                    <a:pt x="452" y="144"/>
                    <a:pt x="455" y="150"/>
                  </a:cubicBezTo>
                  <a:cubicBezTo>
                    <a:pt x="463" y="165"/>
                    <a:pt x="502" y="171"/>
                    <a:pt x="578" y="170"/>
                  </a:cubicBezTo>
                  <a:cubicBezTo>
                    <a:pt x="679" y="168"/>
                    <a:pt x="724" y="135"/>
                    <a:pt x="725" y="135"/>
                  </a:cubicBezTo>
                  <a:cubicBezTo>
                    <a:pt x="729" y="131"/>
                    <a:pt x="729" y="131"/>
                    <a:pt x="729" y="131"/>
                  </a:cubicBezTo>
                  <a:cubicBezTo>
                    <a:pt x="728" y="137"/>
                    <a:pt x="728" y="137"/>
                    <a:pt x="728" y="137"/>
                  </a:cubicBezTo>
                  <a:cubicBezTo>
                    <a:pt x="696" y="259"/>
                    <a:pt x="690" y="348"/>
                    <a:pt x="711" y="379"/>
                  </a:cubicBezTo>
                  <a:cubicBezTo>
                    <a:pt x="715" y="386"/>
                    <a:pt x="721" y="390"/>
                    <a:pt x="728" y="391"/>
                  </a:cubicBezTo>
                  <a:cubicBezTo>
                    <a:pt x="749" y="394"/>
                    <a:pt x="759" y="388"/>
                    <a:pt x="769" y="381"/>
                  </a:cubicBezTo>
                  <a:cubicBezTo>
                    <a:pt x="779" y="374"/>
                    <a:pt x="789" y="368"/>
                    <a:pt x="807" y="368"/>
                  </a:cubicBezTo>
                  <a:cubicBezTo>
                    <a:pt x="818" y="368"/>
                    <a:pt x="828" y="373"/>
                    <a:pt x="836" y="383"/>
                  </a:cubicBezTo>
                  <a:cubicBezTo>
                    <a:pt x="854" y="407"/>
                    <a:pt x="860" y="454"/>
                    <a:pt x="849" y="499"/>
                  </a:cubicBezTo>
                  <a:cubicBezTo>
                    <a:pt x="841" y="527"/>
                    <a:pt x="828" y="546"/>
                    <a:pt x="810" y="553"/>
                  </a:cubicBezTo>
                  <a:cubicBezTo>
                    <a:pt x="794" y="559"/>
                    <a:pt x="775" y="556"/>
                    <a:pt x="757" y="543"/>
                  </a:cubicBezTo>
                  <a:cubicBezTo>
                    <a:pt x="753" y="541"/>
                    <a:pt x="753" y="541"/>
                    <a:pt x="753" y="541"/>
                  </a:cubicBezTo>
                  <a:cubicBezTo>
                    <a:pt x="737" y="530"/>
                    <a:pt x="726" y="522"/>
                    <a:pt x="717" y="525"/>
                  </a:cubicBezTo>
                  <a:cubicBezTo>
                    <a:pt x="708" y="528"/>
                    <a:pt x="700" y="541"/>
                    <a:pt x="692" y="564"/>
                  </a:cubicBezTo>
                  <a:cubicBezTo>
                    <a:pt x="673" y="620"/>
                    <a:pt x="723" y="792"/>
                    <a:pt x="724" y="794"/>
                  </a:cubicBezTo>
                  <a:cubicBezTo>
                    <a:pt x="725" y="798"/>
                    <a:pt x="725" y="798"/>
                    <a:pt x="725" y="798"/>
                  </a:cubicBezTo>
                  <a:cubicBezTo>
                    <a:pt x="721" y="797"/>
                    <a:pt x="721" y="797"/>
                    <a:pt x="721" y="797"/>
                  </a:cubicBezTo>
                  <a:cubicBezTo>
                    <a:pt x="719" y="796"/>
                    <a:pt x="495" y="734"/>
                    <a:pt x="471" y="776"/>
                  </a:cubicBezTo>
                  <a:cubicBezTo>
                    <a:pt x="457" y="799"/>
                    <a:pt x="467" y="817"/>
                    <a:pt x="477" y="835"/>
                  </a:cubicBezTo>
                  <a:cubicBezTo>
                    <a:pt x="486" y="852"/>
                    <a:pt x="495" y="869"/>
                    <a:pt x="491" y="890"/>
                  </a:cubicBezTo>
                  <a:cubicBezTo>
                    <a:pt x="488" y="902"/>
                    <a:pt x="479" y="912"/>
                    <a:pt x="465" y="919"/>
                  </a:cubicBezTo>
                  <a:cubicBezTo>
                    <a:pt x="446" y="929"/>
                    <a:pt x="420" y="933"/>
                    <a:pt x="394" y="933"/>
                  </a:cubicBezTo>
                  <a:close/>
                  <a:moveTo>
                    <a:pt x="278" y="751"/>
                  </a:moveTo>
                  <a:cubicBezTo>
                    <a:pt x="301" y="751"/>
                    <a:pt x="317" y="755"/>
                    <a:pt x="324" y="764"/>
                  </a:cubicBezTo>
                  <a:cubicBezTo>
                    <a:pt x="340" y="785"/>
                    <a:pt x="339" y="787"/>
                    <a:pt x="325" y="807"/>
                  </a:cubicBezTo>
                  <a:cubicBezTo>
                    <a:pt x="321" y="813"/>
                    <a:pt x="316" y="819"/>
                    <a:pt x="311" y="828"/>
                  </a:cubicBezTo>
                  <a:cubicBezTo>
                    <a:pt x="296" y="850"/>
                    <a:pt x="291" y="869"/>
                    <a:pt x="296" y="884"/>
                  </a:cubicBezTo>
                  <a:cubicBezTo>
                    <a:pt x="300" y="898"/>
                    <a:pt x="311" y="909"/>
                    <a:pt x="329" y="918"/>
                  </a:cubicBezTo>
                  <a:cubicBezTo>
                    <a:pt x="360" y="932"/>
                    <a:pt x="427" y="934"/>
                    <a:pt x="463" y="916"/>
                  </a:cubicBezTo>
                  <a:cubicBezTo>
                    <a:pt x="476" y="909"/>
                    <a:pt x="484" y="900"/>
                    <a:pt x="487" y="889"/>
                  </a:cubicBezTo>
                  <a:cubicBezTo>
                    <a:pt x="491" y="869"/>
                    <a:pt x="482" y="853"/>
                    <a:pt x="474" y="837"/>
                  </a:cubicBezTo>
                  <a:cubicBezTo>
                    <a:pt x="463" y="818"/>
                    <a:pt x="453" y="799"/>
                    <a:pt x="467" y="774"/>
                  </a:cubicBezTo>
                  <a:cubicBezTo>
                    <a:pt x="492" y="732"/>
                    <a:pt x="689" y="784"/>
                    <a:pt x="719" y="792"/>
                  </a:cubicBezTo>
                  <a:cubicBezTo>
                    <a:pt x="712" y="766"/>
                    <a:pt x="670" y="616"/>
                    <a:pt x="688" y="563"/>
                  </a:cubicBezTo>
                  <a:cubicBezTo>
                    <a:pt x="697" y="538"/>
                    <a:pt x="705" y="525"/>
                    <a:pt x="715" y="522"/>
                  </a:cubicBezTo>
                  <a:cubicBezTo>
                    <a:pt x="727" y="518"/>
                    <a:pt x="739" y="526"/>
                    <a:pt x="755" y="537"/>
                  </a:cubicBezTo>
                  <a:cubicBezTo>
                    <a:pt x="759" y="540"/>
                    <a:pt x="759" y="540"/>
                    <a:pt x="759" y="540"/>
                  </a:cubicBezTo>
                  <a:cubicBezTo>
                    <a:pt x="776" y="552"/>
                    <a:pt x="794" y="555"/>
                    <a:pt x="809" y="549"/>
                  </a:cubicBezTo>
                  <a:cubicBezTo>
                    <a:pt x="825" y="543"/>
                    <a:pt x="838" y="525"/>
                    <a:pt x="845" y="498"/>
                  </a:cubicBezTo>
                  <a:cubicBezTo>
                    <a:pt x="856" y="454"/>
                    <a:pt x="851" y="408"/>
                    <a:pt x="833" y="385"/>
                  </a:cubicBezTo>
                  <a:cubicBezTo>
                    <a:pt x="826" y="376"/>
                    <a:pt x="817" y="372"/>
                    <a:pt x="807" y="372"/>
                  </a:cubicBezTo>
                  <a:cubicBezTo>
                    <a:pt x="790" y="372"/>
                    <a:pt x="781" y="378"/>
                    <a:pt x="771" y="384"/>
                  </a:cubicBezTo>
                  <a:cubicBezTo>
                    <a:pt x="761" y="391"/>
                    <a:pt x="749" y="399"/>
                    <a:pt x="728" y="395"/>
                  </a:cubicBezTo>
                  <a:cubicBezTo>
                    <a:pt x="719" y="394"/>
                    <a:pt x="713" y="389"/>
                    <a:pt x="707" y="381"/>
                  </a:cubicBezTo>
                  <a:cubicBezTo>
                    <a:pt x="686" y="349"/>
                    <a:pt x="691" y="264"/>
                    <a:pt x="723" y="141"/>
                  </a:cubicBezTo>
                  <a:cubicBezTo>
                    <a:pt x="709" y="149"/>
                    <a:pt x="663" y="172"/>
                    <a:pt x="578" y="174"/>
                  </a:cubicBezTo>
                  <a:cubicBezTo>
                    <a:pt x="500" y="175"/>
                    <a:pt x="461" y="169"/>
                    <a:pt x="452" y="152"/>
                  </a:cubicBezTo>
                  <a:cubicBezTo>
                    <a:pt x="448" y="144"/>
                    <a:pt x="449" y="135"/>
                    <a:pt x="457" y="123"/>
                  </a:cubicBezTo>
                  <a:cubicBezTo>
                    <a:pt x="483" y="87"/>
                    <a:pt x="502" y="58"/>
                    <a:pt x="481" y="29"/>
                  </a:cubicBezTo>
                  <a:cubicBezTo>
                    <a:pt x="475" y="20"/>
                    <a:pt x="460" y="14"/>
                    <a:pt x="439" y="11"/>
                  </a:cubicBezTo>
                  <a:cubicBezTo>
                    <a:pt x="397" y="5"/>
                    <a:pt x="345" y="13"/>
                    <a:pt x="324" y="29"/>
                  </a:cubicBezTo>
                  <a:cubicBezTo>
                    <a:pt x="294" y="52"/>
                    <a:pt x="313" y="79"/>
                    <a:pt x="335" y="111"/>
                  </a:cubicBezTo>
                  <a:cubicBezTo>
                    <a:pt x="338" y="115"/>
                    <a:pt x="338" y="115"/>
                    <a:pt x="338" y="115"/>
                  </a:cubicBezTo>
                  <a:cubicBezTo>
                    <a:pt x="350" y="132"/>
                    <a:pt x="348" y="143"/>
                    <a:pt x="345" y="150"/>
                  </a:cubicBezTo>
                  <a:cubicBezTo>
                    <a:pt x="338" y="164"/>
                    <a:pt x="319" y="173"/>
                    <a:pt x="293" y="174"/>
                  </a:cubicBezTo>
                  <a:cubicBezTo>
                    <a:pt x="205" y="178"/>
                    <a:pt x="124" y="165"/>
                    <a:pt x="59" y="134"/>
                  </a:cubicBezTo>
                  <a:cubicBezTo>
                    <a:pt x="55" y="132"/>
                    <a:pt x="51" y="130"/>
                    <a:pt x="47" y="129"/>
                  </a:cubicBezTo>
                  <a:cubicBezTo>
                    <a:pt x="38" y="171"/>
                    <a:pt x="17" y="269"/>
                    <a:pt x="12" y="322"/>
                  </a:cubicBezTo>
                  <a:cubicBezTo>
                    <a:pt x="9" y="361"/>
                    <a:pt x="15" y="387"/>
                    <a:pt x="28" y="394"/>
                  </a:cubicBezTo>
                  <a:cubicBezTo>
                    <a:pt x="37" y="400"/>
                    <a:pt x="49" y="395"/>
                    <a:pt x="57" y="390"/>
                  </a:cubicBezTo>
                  <a:cubicBezTo>
                    <a:pt x="61" y="386"/>
                    <a:pt x="66" y="382"/>
                    <a:pt x="72" y="378"/>
                  </a:cubicBezTo>
                  <a:cubicBezTo>
                    <a:pt x="88" y="365"/>
                    <a:pt x="108" y="349"/>
                    <a:pt x="127" y="355"/>
                  </a:cubicBezTo>
                  <a:cubicBezTo>
                    <a:pt x="141" y="358"/>
                    <a:pt x="152" y="373"/>
                    <a:pt x="162" y="398"/>
                  </a:cubicBezTo>
                  <a:cubicBezTo>
                    <a:pt x="190" y="468"/>
                    <a:pt x="177" y="527"/>
                    <a:pt x="130" y="557"/>
                  </a:cubicBezTo>
                  <a:cubicBezTo>
                    <a:pt x="108" y="571"/>
                    <a:pt x="86" y="551"/>
                    <a:pt x="67" y="534"/>
                  </a:cubicBezTo>
                  <a:cubicBezTo>
                    <a:pt x="53" y="521"/>
                    <a:pt x="40" y="509"/>
                    <a:pt x="31" y="516"/>
                  </a:cubicBezTo>
                  <a:cubicBezTo>
                    <a:pt x="11" y="529"/>
                    <a:pt x="3" y="697"/>
                    <a:pt x="49" y="804"/>
                  </a:cubicBezTo>
                  <a:cubicBezTo>
                    <a:pt x="85" y="793"/>
                    <a:pt x="85" y="793"/>
                    <a:pt x="85" y="793"/>
                  </a:cubicBezTo>
                  <a:cubicBezTo>
                    <a:pt x="155" y="769"/>
                    <a:pt x="230" y="751"/>
                    <a:pt x="278" y="7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4513436" y="3790036"/>
              <a:ext cx="109503" cy="89259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20" y="37"/>
                  </a:moveTo>
                  <a:cubicBezTo>
                    <a:pt x="29" y="41"/>
                    <a:pt x="50" y="40"/>
                    <a:pt x="50" y="40"/>
                  </a:cubicBezTo>
                  <a:cubicBezTo>
                    <a:pt x="50" y="40"/>
                    <a:pt x="45" y="26"/>
                    <a:pt x="45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6" y="3"/>
                    <a:pt x="0" y="10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4" y="27"/>
                    <a:pt x="13" y="34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4518036" y="3654768"/>
              <a:ext cx="677257" cy="823569"/>
            </a:xfrm>
            <a:custGeom>
              <a:avLst/>
              <a:gdLst/>
              <a:ahLst/>
              <a:cxnLst/>
              <a:rect l="l" t="t" r="r" b="b"/>
              <a:pathLst>
                <a:path w="310" h="377" extrusionOk="0">
                  <a:moveTo>
                    <a:pt x="25" y="160"/>
                  </a:moveTo>
                  <a:cubicBezTo>
                    <a:pt x="34" y="162"/>
                    <a:pt x="53" y="156"/>
                    <a:pt x="55" y="156"/>
                  </a:cubicBezTo>
                  <a:cubicBezTo>
                    <a:pt x="58" y="167"/>
                    <a:pt x="62" y="177"/>
                    <a:pt x="66" y="188"/>
                  </a:cubicBezTo>
                  <a:cubicBezTo>
                    <a:pt x="69" y="194"/>
                    <a:pt x="72" y="200"/>
                    <a:pt x="75" y="206"/>
                  </a:cubicBezTo>
                  <a:cubicBezTo>
                    <a:pt x="73" y="203"/>
                    <a:pt x="71" y="201"/>
                    <a:pt x="71" y="201"/>
                  </a:cubicBezTo>
                  <a:cubicBezTo>
                    <a:pt x="64" y="192"/>
                    <a:pt x="45" y="181"/>
                    <a:pt x="34" y="185"/>
                  </a:cubicBezTo>
                  <a:cubicBezTo>
                    <a:pt x="27" y="189"/>
                    <a:pt x="24" y="197"/>
                    <a:pt x="27" y="204"/>
                  </a:cubicBezTo>
                  <a:cubicBezTo>
                    <a:pt x="27" y="205"/>
                    <a:pt x="28" y="205"/>
                    <a:pt x="28" y="206"/>
                  </a:cubicBezTo>
                  <a:cubicBezTo>
                    <a:pt x="32" y="213"/>
                    <a:pt x="42" y="217"/>
                    <a:pt x="50" y="218"/>
                  </a:cubicBezTo>
                  <a:cubicBezTo>
                    <a:pt x="58" y="219"/>
                    <a:pt x="74" y="215"/>
                    <a:pt x="79" y="214"/>
                  </a:cubicBezTo>
                  <a:cubicBezTo>
                    <a:pt x="80" y="216"/>
                    <a:pt x="81" y="218"/>
                    <a:pt x="82" y="221"/>
                  </a:cubicBezTo>
                  <a:cubicBezTo>
                    <a:pt x="87" y="232"/>
                    <a:pt x="93" y="242"/>
                    <a:pt x="98" y="253"/>
                  </a:cubicBezTo>
                  <a:cubicBezTo>
                    <a:pt x="100" y="257"/>
                    <a:pt x="101" y="261"/>
                    <a:pt x="103" y="265"/>
                  </a:cubicBezTo>
                  <a:cubicBezTo>
                    <a:pt x="101" y="262"/>
                    <a:pt x="100" y="261"/>
                    <a:pt x="100" y="260"/>
                  </a:cubicBezTo>
                  <a:cubicBezTo>
                    <a:pt x="93" y="252"/>
                    <a:pt x="74" y="241"/>
                    <a:pt x="63" y="245"/>
                  </a:cubicBezTo>
                  <a:cubicBezTo>
                    <a:pt x="56" y="249"/>
                    <a:pt x="53" y="257"/>
                    <a:pt x="56" y="264"/>
                  </a:cubicBezTo>
                  <a:cubicBezTo>
                    <a:pt x="57" y="265"/>
                    <a:pt x="57" y="265"/>
                    <a:pt x="57" y="266"/>
                  </a:cubicBezTo>
                  <a:cubicBezTo>
                    <a:pt x="61" y="273"/>
                    <a:pt x="71" y="277"/>
                    <a:pt x="79" y="278"/>
                  </a:cubicBezTo>
                  <a:cubicBezTo>
                    <a:pt x="87" y="279"/>
                    <a:pt x="102" y="275"/>
                    <a:pt x="107" y="274"/>
                  </a:cubicBezTo>
                  <a:cubicBezTo>
                    <a:pt x="109" y="278"/>
                    <a:pt x="110" y="282"/>
                    <a:pt x="111" y="286"/>
                  </a:cubicBezTo>
                  <a:cubicBezTo>
                    <a:pt x="112" y="289"/>
                    <a:pt x="113" y="291"/>
                    <a:pt x="114" y="294"/>
                  </a:cubicBezTo>
                  <a:cubicBezTo>
                    <a:pt x="115" y="297"/>
                    <a:pt x="116" y="299"/>
                    <a:pt x="116" y="302"/>
                  </a:cubicBezTo>
                  <a:cubicBezTo>
                    <a:pt x="117" y="307"/>
                    <a:pt x="119" y="312"/>
                    <a:pt x="120" y="318"/>
                  </a:cubicBezTo>
                  <a:cubicBezTo>
                    <a:pt x="121" y="321"/>
                    <a:pt x="121" y="324"/>
                    <a:pt x="122" y="328"/>
                  </a:cubicBezTo>
                  <a:cubicBezTo>
                    <a:pt x="120" y="324"/>
                    <a:pt x="117" y="317"/>
                    <a:pt x="116" y="316"/>
                  </a:cubicBezTo>
                  <a:cubicBezTo>
                    <a:pt x="111" y="307"/>
                    <a:pt x="94" y="293"/>
                    <a:pt x="82" y="296"/>
                  </a:cubicBezTo>
                  <a:cubicBezTo>
                    <a:pt x="75" y="298"/>
                    <a:pt x="70" y="306"/>
                    <a:pt x="73" y="313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6" y="322"/>
                    <a:pt x="85" y="328"/>
                    <a:pt x="93" y="330"/>
                  </a:cubicBezTo>
                  <a:cubicBezTo>
                    <a:pt x="101" y="333"/>
                    <a:pt x="120" y="330"/>
                    <a:pt x="123" y="330"/>
                  </a:cubicBezTo>
                  <a:cubicBezTo>
                    <a:pt x="124" y="336"/>
                    <a:pt x="125" y="341"/>
                    <a:pt x="126" y="346"/>
                  </a:cubicBezTo>
                  <a:cubicBezTo>
                    <a:pt x="128" y="358"/>
                    <a:pt x="129" y="368"/>
                    <a:pt x="130" y="377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7" y="368"/>
                    <a:pt x="135" y="357"/>
                    <a:pt x="133" y="345"/>
                  </a:cubicBezTo>
                  <a:cubicBezTo>
                    <a:pt x="132" y="339"/>
                    <a:pt x="130" y="333"/>
                    <a:pt x="129" y="327"/>
                  </a:cubicBezTo>
                  <a:cubicBezTo>
                    <a:pt x="134" y="325"/>
                    <a:pt x="140" y="322"/>
                    <a:pt x="145" y="319"/>
                  </a:cubicBezTo>
                  <a:cubicBezTo>
                    <a:pt x="152" y="326"/>
                    <a:pt x="167" y="334"/>
                    <a:pt x="169" y="335"/>
                  </a:cubicBezTo>
                  <a:cubicBezTo>
                    <a:pt x="167" y="340"/>
                    <a:pt x="165" y="345"/>
                    <a:pt x="163" y="350"/>
                  </a:cubicBezTo>
                  <a:cubicBezTo>
                    <a:pt x="159" y="360"/>
                    <a:pt x="154" y="369"/>
                    <a:pt x="151" y="377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62" y="370"/>
                    <a:pt x="166" y="362"/>
                    <a:pt x="170" y="353"/>
                  </a:cubicBezTo>
                  <a:cubicBezTo>
                    <a:pt x="172" y="347"/>
                    <a:pt x="174" y="341"/>
                    <a:pt x="176" y="335"/>
                  </a:cubicBezTo>
                  <a:cubicBezTo>
                    <a:pt x="179" y="336"/>
                    <a:pt x="197" y="340"/>
                    <a:pt x="206" y="338"/>
                  </a:cubicBezTo>
                  <a:cubicBezTo>
                    <a:pt x="214" y="336"/>
                    <a:pt x="223" y="332"/>
                    <a:pt x="227" y="324"/>
                  </a:cubicBezTo>
                  <a:cubicBezTo>
                    <a:pt x="230" y="317"/>
                    <a:pt x="227" y="308"/>
                    <a:pt x="220" y="305"/>
                  </a:cubicBezTo>
                  <a:cubicBezTo>
                    <a:pt x="220" y="304"/>
                    <a:pt x="219" y="304"/>
                    <a:pt x="219" y="304"/>
                  </a:cubicBezTo>
                  <a:cubicBezTo>
                    <a:pt x="207" y="300"/>
                    <a:pt x="190" y="313"/>
                    <a:pt x="183" y="322"/>
                  </a:cubicBezTo>
                  <a:cubicBezTo>
                    <a:pt x="183" y="322"/>
                    <a:pt x="179" y="328"/>
                    <a:pt x="177" y="332"/>
                  </a:cubicBezTo>
                  <a:cubicBezTo>
                    <a:pt x="178" y="330"/>
                    <a:pt x="179" y="327"/>
                    <a:pt x="180" y="325"/>
                  </a:cubicBezTo>
                  <a:cubicBezTo>
                    <a:pt x="182" y="320"/>
                    <a:pt x="184" y="315"/>
                    <a:pt x="185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9"/>
                    <a:pt x="189" y="296"/>
                    <a:pt x="190" y="293"/>
                  </a:cubicBezTo>
                  <a:cubicBezTo>
                    <a:pt x="192" y="287"/>
                    <a:pt x="193" y="280"/>
                    <a:pt x="194" y="273"/>
                  </a:cubicBezTo>
                  <a:cubicBezTo>
                    <a:pt x="198" y="275"/>
                    <a:pt x="214" y="280"/>
                    <a:pt x="222" y="279"/>
                  </a:cubicBezTo>
                  <a:cubicBezTo>
                    <a:pt x="230" y="279"/>
                    <a:pt x="240" y="276"/>
                    <a:pt x="245" y="269"/>
                  </a:cubicBezTo>
                  <a:cubicBezTo>
                    <a:pt x="249" y="262"/>
                    <a:pt x="248" y="253"/>
                    <a:pt x="241" y="249"/>
                  </a:cubicBezTo>
                  <a:cubicBezTo>
                    <a:pt x="241" y="249"/>
                    <a:pt x="241" y="248"/>
                    <a:pt x="240" y="248"/>
                  </a:cubicBezTo>
                  <a:cubicBezTo>
                    <a:pt x="229" y="243"/>
                    <a:pt x="210" y="253"/>
                    <a:pt x="202" y="260"/>
                  </a:cubicBezTo>
                  <a:cubicBezTo>
                    <a:pt x="202" y="261"/>
                    <a:pt x="197" y="267"/>
                    <a:pt x="194" y="270"/>
                  </a:cubicBezTo>
                  <a:cubicBezTo>
                    <a:pt x="195" y="266"/>
                    <a:pt x="196" y="262"/>
                    <a:pt x="196" y="258"/>
                  </a:cubicBezTo>
                  <a:cubicBezTo>
                    <a:pt x="198" y="246"/>
                    <a:pt x="199" y="234"/>
                    <a:pt x="200" y="222"/>
                  </a:cubicBezTo>
                  <a:cubicBezTo>
                    <a:pt x="201" y="218"/>
                    <a:pt x="201" y="214"/>
                    <a:pt x="201" y="210"/>
                  </a:cubicBezTo>
                  <a:cubicBezTo>
                    <a:pt x="203" y="211"/>
                    <a:pt x="221" y="218"/>
                    <a:pt x="230" y="217"/>
                  </a:cubicBezTo>
                  <a:cubicBezTo>
                    <a:pt x="238" y="217"/>
                    <a:pt x="249" y="214"/>
                    <a:pt x="253" y="207"/>
                  </a:cubicBezTo>
                  <a:cubicBezTo>
                    <a:pt x="258" y="200"/>
                    <a:pt x="256" y="191"/>
                    <a:pt x="250" y="187"/>
                  </a:cubicBezTo>
                  <a:cubicBezTo>
                    <a:pt x="249" y="186"/>
                    <a:pt x="249" y="186"/>
                    <a:pt x="248" y="186"/>
                  </a:cubicBezTo>
                  <a:cubicBezTo>
                    <a:pt x="238" y="180"/>
                    <a:pt x="218" y="191"/>
                    <a:pt x="211" y="198"/>
                  </a:cubicBezTo>
                  <a:cubicBezTo>
                    <a:pt x="210" y="199"/>
                    <a:pt x="203" y="208"/>
                    <a:pt x="201" y="210"/>
                  </a:cubicBezTo>
                  <a:cubicBezTo>
                    <a:pt x="202" y="202"/>
                    <a:pt x="203" y="194"/>
                    <a:pt x="204" y="186"/>
                  </a:cubicBezTo>
                  <a:cubicBezTo>
                    <a:pt x="206" y="175"/>
                    <a:pt x="208" y="164"/>
                    <a:pt x="211" y="154"/>
                  </a:cubicBezTo>
                  <a:cubicBezTo>
                    <a:pt x="212" y="154"/>
                    <a:pt x="231" y="161"/>
                    <a:pt x="241" y="160"/>
                  </a:cubicBezTo>
                  <a:cubicBezTo>
                    <a:pt x="249" y="160"/>
                    <a:pt x="259" y="157"/>
                    <a:pt x="263" y="150"/>
                  </a:cubicBezTo>
                  <a:cubicBezTo>
                    <a:pt x="268" y="143"/>
                    <a:pt x="266" y="134"/>
                    <a:pt x="260" y="130"/>
                  </a:cubicBezTo>
                  <a:cubicBezTo>
                    <a:pt x="260" y="129"/>
                    <a:pt x="259" y="129"/>
                    <a:pt x="259" y="129"/>
                  </a:cubicBezTo>
                  <a:cubicBezTo>
                    <a:pt x="248" y="123"/>
                    <a:pt x="229" y="134"/>
                    <a:pt x="221" y="141"/>
                  </a:cubicBezTo>
                  <a:cubicBezTo>
                    <a:pt x="220" y="142"/>
                    <a:pt x="213" y="151"/>
                    <a:pt x="212" y="153"/>
                  </a:cubicBezTo>
                  <a:cubicBezTo>
                    <a:pt x="212" y="153"/>
                    <a:pt x="212" y="152"/>
                    <a:pt x="212" y="151"/>
                  </a:cubicBezTo>
                  <a:cubicBezTo>
                    <a:pt x="215" y="141"/>
                    <a:pt x="220" y="131"/>
                    <a:pt x="225" y="121"/>
                  </a:cubicBezTo>
                  <a:cubicBezTo>
                    <a:pt x="227" y="116"/>
                    <a:pt x="230" y="111"/>
                    <a:pt x="233" y="106"/>
                  </a:cubicBezTo>
                  <a:cubicBezTo>
                    <a:pt x="237" y="108"/>
                    <a:pt x="253" y="115"/>
                    <a:pt x="261" y="116"/>
                  </a:cubicBezTo>
                  <a:cubicBezTo>
                    <a:pt x="269" y="116"/>
                    <a:pt x="279" y="114"/>
                    <a:pt x="285" y="108"/>
                  </a:cubicBezTo>
                  <a:cubicBezTo>
                    <a:pt x="290" y="102"/>
                    <a:pt x="290" y="93"/>
                    <a:pt x="284" y="88"/>
                  </a:cubicBezTo>
                  <a:cubicBezTo>
                    <a:pt x="283" y="87"/>
                    <a:pt x="283" y="87"/>
                    <a:pt x="282" y="87"/>
                  </a:cubicBezTo>
                  <a:cubicBezTo>
                    <a:pt x="272" y="80"/>
                    <a:pt x="252" y="88"/>
                    <a:pt x="244" y="95"/>
                  </a:cubicBezTo>
                  <a:cubicBezTo>
                    <a:pt x="243" y="95"/>
                    <a:pt x="239" y="99"/>
                    <a:pt x="236" y="102"/>
                  </a:cubicBezTo>
                  <a:cubicBezTo>
                    <a:pt x="237" y="100"/>
                    <a:pt x="239" y="98"/>
                    <a:pt x="240" y="96"/>
                  </a:cubicBezTo>
                  <a:cubicBezTo>
                    <a:pt x="245" y="88"/>
                    <a:pt x="250" y="82"/>
                    <a:pt x="255" y="76"/>
                  </a:cubicBezTo>
                  <a:cubicBezTo>
                    <a:pt x="257" y="73"/>
                    <a:pt x="260" y="70"/>
                    <a:pt x="262" y="67"/>
                  </a:cubicBezTo>
                  <a:cubicBezTo>
                    <a:pt x="266" y="67"/>
                    <a:pt x="283" y="66"/>
                    <a:pt x="291" y="63"/>
                  </a:cubicBezTo>
                  <a:cubicBezTo>
                    <a:pt x="298" y="59"/>
                    <a:pt x="307" y="53"/>
                    <a:pt x="308" y="45"/>
                  </a:cubicBezTo>
                  <a:cubicBezTo>
                    <a:pt x="310" y="37"/>
                    <a:pt x="306" y="29"/>
                    <a:pt x="298" y="27"/>
                  </a:cubicBezTo>
                  <a:cubicBezTo>
                    <a:pt x="297" y="27"/>
                    <a:pt x="297" y="27"/>
                    <a:pt x="296" y="27"/>
                  </a:cubicBezTo>
                  <a:cubicBezTo>
                    <a:pt x="284" y="26"/>
                    <a:pt x="270" y="42"/>
                    <a:pt x="266" y="52"/>
                  </a:cubicBezTo>
                  <a:cubicBezTo>
                    <a:pt x="265" y="53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59" y="70"/>
                    <a:pt x="256" y="72"/>
                    <a:pt x="254" y="76"/>
                  </a:cubicBezTo>
                  <a:cubicBezTo>
                    <a:pt x="249" y="81"/>
                    <a:pt x="244" y="88"/>
                    <a:pt x="239" y="96"/>
                  </a:cubicBezTo>
                  <a:cubicBezTo>
                    <a:pt x="233" y="104"/>
                    <a:pt x="227" y="112"/>
                    <a:pt x="223" y="121"/>
                  </a:cubicBezTo>
                  <a:cubicBezTo>
                    <a:pt x="217" y="130"/>
                    <a:pt x="213" y="14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48"/>
                    <a:pt x="209" y="138"/>
                    <a:pt x="209" y="137"/>
                  </a:cubicBezTo>
                  <a:cubicBezTo>
                    <a:pt x="208" y="126"/>
                    <a:pt x="199" y="107"/>
                    <a:pt x="187" y="104"/>
                  </a:cubicBezTo>
                  <a:cubicBezTo>
                    <a:pt x="179" y="103"/>
                    <a:pt x="172" y="109"/>
                    <a:pt x="170" y="116"/>
                  </a:cubicBezTo>
                  <a:cubicBezTo>
                    <a:pt x="170" y="117"/>
                    <a:pt x="170" y="117"/>
                    <a:pt x="170" y="118"/>
                  </a:cubicBezTo>
                  <a:cubicBezTo>
                    <a:pt x="170" y="126"/>
                    <a:pt x="176" y="135"/>
                    <a:pt x="182" y="140"/>
                  </a:cubicBezTo>
                  <a:cubicBezTo>
                    <a:pt x="189" y="146"/>
                    <a:pt x="207" y="152"/>
                    <a:pt x="209" y="153"/>
                  </a:cubicBezTo>
                  <a:cubicBezTo>
                    <a:pt x="205" y="163"/>
                    <a:pt x="203" y="174"/>
                    <a:pt x="201" y="186"/>
                  </a:cubicBezTo>
                  <a:cubicBezTo>
                    <a:pt x="200" y="192"/>
                    <a:pt x="199" y="199"/>
                    <a:pt x="198" y="205"/>
                  </a:cubicBezTo>
                  <a:cubicBezTo>
                    <a:pt x="198" y="202"/>
                    <a:pt x="198" y="199"/>
                    <a:pt x="198" y="199"/>
                  </a:cubicBezTo>
                  <a:cubicBezTo>
                    <a:pt x="196" y="188"/>
                    <a:pt x="187" y="168"/>
                    <a:pt x="176" y="166"/>
                  </a:cubicBezTo>
                  <a:cubicBezTo>
                    <a:pt x="168" y="165"/>
                    <a:pt x="160" y="170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8" y="188"/>
                    <a:pt x="165" y="197"/>
                    <a:pt x="171" y="202"/>
                  </a:cubicBezTo>
                  <a:cubicBezTo>
                    <a:pt x="177" y="207"/>
                    <a:pt x="193" y="213"/>
                    <a:pt x="197" y="21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4" y="234"/>
                    <a:pt x="193" y="246"/>
                    <a:pt x="191" y="258"/>
                  </a:cubicBezTo>
                  <a:cubicBezTo>
                    <a:pt x="191" y="262"/>
                    <a:pt x="190" y="266"/>
                    <a:pt x="189" y="270"/>
                  </a:cubicBezTo>
                  <a:cubicBezTo>
                    <a:pt x="189" y="267"/>
                    <a:pt x="189" y="265"/>
                    <a:pt x="189" y="265"/>
                  </a:cubicBezTo>
                  <a:cubicBezTo>
                    <a:pt x="188" y="254"/>
                    <a:pt x="179" y="234"/>
                    <a:pt x="167" y="232"/>
                  </a:cubicBezTo>
                  <a:cubicBezTo>
                    <a:pt x="159" y="231"/>
                    <a:pt x="152" y="236"/>
                    <a:pt x="151" y="244"/>
                  </a:cubicBezTo>
                  <a:cubicBezTo>
                    <a:pt x="151" y="244"/>
                    <a:pt x="150" y="245"/>
                    <a:pt x="150" y="245"/>
                  </a:cubicBezTo>
                  <a:cubicBezTo>
                    <a:pt x="150" y="254"/>
                    <a:pt x="156" y="262"/>
                    <a:pt x="162" y="268"/>
                  </a:cubicBezTo>
                  <a:cubicBezTo>
                    <a:pt x="168" y="273"/>
                    <a:pt x="182" y="278"/>
                    <a:pt x="187" y="280"/>
                  </a:cubicBezTo>
                  <a:cubicBezTo>
                    <a:pt x="187" y="284"/>
                    <a:pt x="186" y="288"/>
                    <a:pt x="185" y="292"/>
                  </a:cubicBezTo>
                  <a:cubicBezTo>
                    <a:pt x="184" y="295"/>
                    <a:pt x="183" y="297"/>
                    <a:pt x="182" y="300"/>
                  </a:cubicBezTo>
                  <a:cubicBezTo>
                    <a:pt x="182" y="303"/>
                    <a:pt x="181" y="305"/>
                    <a:pt x="180" y="308"/>
                  </a:cubicBezTo>
                  <a:cubicBezTo>
                    <a:pt x="178" y="313"/>
                    <a:pt x="176" y="318"/>
                    <a:pt x="174" y="323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1" y="329"/>
                    <a:pt x="172" y="321"/>
                    <a:pt x="172" y="320"/>
                  </a:cubicBezTo>
                  <a:cubicBezTo>
                    <a:pt x="172" y="310"/>
                    <a:pt x="169" y="301"/>
                    <a:pt x="165" y="293"/>
                  </a:cubicBezTo>
                  <a:cubicBezTo>
                    <a:pt x="165" y="292"/>
                    <a:pt x="165" y="291"/>
                    <a:pt x="165" y="290"/>
                  </a:cubicBezTo>
                  <a:cubicBezTo>
                    <a:pt x="164" y="282"/>
                    <a:pt x="156" y="276"/>
                    <a:pt x="148" y="277"/>
                  </a:cubicBezTo>
                  <a:cubicBezTo>
                    <a:pt x="148" y="277"/>
                    <a:pt x="148" y="278"/>
                    <a:pt x="147" y="278"/>
                  </a:cubicBezTo>
                  <a:cubicBezTo>
                    <a:pt x="135" y="281"/>
                    <a:pt x="128" y="301"/>
                    <a:pt x="127" y="312"/>
                  </a:cubicBezTo>
                  <a:cubicBezTo>
                    <a:pt x="127" y="313"/>
                    <a:pt x="128" y="320"/>
                    <a:pt x="128" y="324"/>
                  </a:cubicBezTo>
                  <a:cubicBezTo>
                    <a:pt x="128" y="322"/>
                    <a:pt x="127" y="319"/>
                    <a:pt x="126" y="316"/>
                  </a:cubicBezTo>
                  <a:cubicBezTo>
                    <a:pt x="125" y="311"/>
                    <a:pt x="124" y="306"/>
                    <a:pt x="122" y="301"/>
                  </a:cubicBezTo>
                  <a:cubicBezTo>
                    <a:pt x="122" y="298"/>
                    <a:pt x="121" y="295"/>
                    <a:pt x="120" y="293"/>
                  </a:cubicBezTo>
                  <a:cubicBezTo>
                    <a:pt x="119" y="290"/>
                    <a:pt x="118" y="287"/>
                    <a:pt x="117" y="284"/>
                  </a:cubicBezTo>
                  <a:cubicBezTo>
                    <a:pt x="115" y="278"/>
                    <a:pt x="112" y="272"/>
                    <a:pt x="109" y="266"/>
                  </a:cubicBezTo>
                  <a:cubicBezTo>
                    <a:pt x="114" y="264"/>
                    <a:pt x="130" y="260"/>
                    <a:pt x="136" y="255"/>
                  </a:cubicBezTo>
                  <a:cubicBezTo>
                    <a:pt x="143" y="250"/>
                    <a:pt x="150" y="242"/>
                    <a:pt x="149" y="234"/>
                  </a:cubicBezTo>
                  <a:cubicBezTo>
                    <a:pt x="150" y="226"/>
                    <a:pt x="143" y="219"/>
                    <a:pt x="135" y="219"/>
                  </a:cubicBezTo>
                  <a:cubicBezTo>
                    <a:pt x="135" y="219"/>
                    <a:pt x="134" y="219"/>
                    <a:pt x="134" y="219"/>
                  </a:cubicBezTo>
                  <a:cubicBezTo>
                    <a:pt x="122" y="221"/>
                    <a:pt x="112" y="240"/>
                    <a:pt x="109" y="250"/>
                  </a:cubicBezTo>
                  <a:cubicBezTo>
                    <a:pt x="109" y="251"/>
                    <a:pt x="109" y="259"/>
                    <a:pt x="108" y="263"/>
                  </a:cubicBezTo>
                  <a:cubicBezTo>
                    <a:pt x="106" y="259"/>
                    <a:pt x="105" y="256"/>
                    <a:pt x="103" y="252"/>
                  </a:cubicBezTo>
                  <a:cubicBezTo>
                    <a:pt x="98" y="241"/>
                    <a:pt x="92" y="230"/>
                    <a:pt x="86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2" y="209"/>
                    <a:pt x="102" y="205"/>
                    <a:pt x="109" y="199"/>
                  </a:cubicBezTo>
                  <a:cubicBezTo>
                    <a:pt x="115" y="194"/>
                    <a:pt x="122" y="186"/>
                    <a:pt x="122" y="178"/>
                  </a:cubicBezTo>
                  <a:cubicBezTo>
                    <a:pt x="122" y="170"/>
                    <a:pt x="116" y="163"/>
                    <a:pt x="108" y="163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95" y="164"/>
                    <a:pt x="84" y="183"/>
                    <a:pt x="82" y="194"/>
                  </a:cubicBezTo>
                  <a:cubicBezTo>
                    <a:pt x="82" y="195"/>
                    <a:pt x="81" y="206"/>
                    <a:pt x="81" y="209"/>
                  </a:cubicBezTo>
                  <a:cubicBezTo>
                    <a:pt x="77" y="202"/>
                    <a:pt x="73" y="194"/>
                    <a:pt x="70" y="187"/>
                  </a:cubicBezTo>
                  <a:cubicBezTo>
                    <a:pt x="65" y="177"/>
                    <a:pt x="61" y="167"/>
                    <a:pt x="58" y="156"/>
                  </a:cubicBezTo>
                  <a:cubicBezTo>
                    <a:pt x="58" y="156"/>
                    <a:pt x="78" y="152"/>
                    <a:pt x="86" y="146"/>
                  </a:cubicBezTo>
                  <a:cubicBezTo>
                    <a:pt x="92" y="141"/>
                    <a:pt x="99" y="133"/>
                    <a:pt x="99" y="125"/>
                  </a:cubicBezTo>
                  <a:cubicBezTo>
                    <a:pt x="99" y="117"/>
                    <a:pt x="93" y="110"/>
                    <a:pt x="85" y="110"/>
                  </a:cubicBezTo>
                  <a:cubicBezTo>
                    <a:pt x="84" y="110"/>
                    <a:pt x="84" y="110"/>
                    <a:pt x="83" y="110"/>
                  </a:cubicBezTo>
                  <a:cubicBezTo>
                    <a:pt x="71" y="111"/>
                    <a:pt x="61" y="130"/>
                    <a:pt x="59" y="141"/>
                  </a:cubicBezTo>
                  <a:cubicBezTo>
                    <a:pt x="59" y="142"/>
                    <a:pt x="57" y="154"/>
                    <a:pt x="57" y="156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44"/>
                    <a:pt x="52" y="133"/>
                    <a:pt x="51" y="122"/>
                  </a:cubicBezTo>
                  <a:cubicBezTo>
                    <a:pt x="50" y="116"/>
                    <a:pt x="50" y="110"/>
                    <a:pt x="50" y="105"/>
                  </a:cubicBezTo>
                  <a:cubicBezTo>
                    <a:pt x="54" y="104"/>
                    <a:pt x="71" y="102"/>
                    <a:pt x="78" y="97"/>
                  </a:cubicBezTo>
                  <a:cubicBezTo>
                    <a:pt x="85" y="93"/>
                    <a:pt x="92" y="86"/>
                    <a:pt x="93" y="77"/>
                  </a:cubicBezTo>
                  <a:cubicBezTo>
                    <a:pt x="94" y="70"/>
                    <a:pt x="89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68" y="61"/>
                    <a:pt x="55" y="79"/>
                    <a:pt x="52" y="89"/>
                  </a:cubicBezTo>
                  <a:cubicBezTo>
                    <a:pt x="52" y="90"/>
                    <a:pt x="50" y="96"/>
                    <a:pt x="49" y="100"/>
                  </a:cubicBezTo>
                  <a:cubicBezTo>
                    <a:pt x="49" y="97"/>
                    <a:pt x="49" y="95"/>
                    <a:pt x="49" y="92"/>
                  </a:cubicBezTo>
                  <a:cubicBezTo>
                    <a:pt x="49" y="83"/>
                    <a:pt x="50" y="75"/>
                    <a:pt x="51" y="67"/>
                  </a:cubicBezTo>
                  <a:cubicBezTo>
                    <a:pt x="51" y="63"/>
                    <a:pt x="51" y="59"/>
                    <a:pt x="52" y="56"/>
                  </a:cubicBezTo>
                  <a:cubicBezTo>
                    <a:pt x="55" y="53"/>
                    <a:pt x="69" y="43"/>
                    <a:pt x="74" y="36"/>
                  </a:cubicBezTo>
                  <a:cubicBezTo>
                    <a:pt x="78" y="29"/>
                    <a:pt x="81" y="20"/>
                    <a:pt x="78" y="12"/>
                  </a:cubicBezTo>
                  <a:cubicBezTo>
                    <a:pt x="75" y="4"/>
                    <a:pt x="67" y="0"/>
                    <a:pt x="60" y="3"/>
                  </a:cubicBezTo>
                  <a:cubicBezTo>
                    <a:pt x="59" y="3"/>
                    <a:pt x="59" y="3"/>
                    <a:pt x="58" y="4"/>
                  </a:cubicBezTo>
                  <a:cubicBezTo>
                    <a:pt x="48" y="9"/>
                    <a:pt x="45" y="31"/>
                    <a:pt x="46" y="41"/>
                  </a:cubicBezTo>
                  <a:cubicBezTo>
                    <a:pt x="46" y="42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60"/>
                    <a:pt x="50" y="63"/>
                    <a:pt x="50" y="67"/>
                  </a:cubicBezTo>
                  <a:cubicBezTo>
                    <a:pt x="49" y="75"/>
                    <a:pt x="48" y="83"/>
                    <a:pt x="48" y="92"/>
                  </a:cubicBezTo>
                  <a:cubicBezTo>
                    <a:pt x="48" y="102"/>
                    <a:pt x="48" y="112"/>
                    <a:pt x="49" y="122"/>
                  </a:cubicBezTo>
                  <a:cubicBezTo>
                    <a:pt x="49" y="133"/>
                    <a:pt x="51" y="14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2" y="152"/>
                    <a:pt x="47" y="144"/>
                    <a:pt x="46" y="144"/>
                  </a:cubicBezTo>
                  <a:cubicBezTo>
                    <a:pt x="39" y="136"/>
                    <a:pt x="21" y="124"/>
                    <a:pt x="9" y="128"/>
                  </a:cubicBezTo>
                  <a:cubicBezTo>
                    <a:pt x="2" y="132"/>
                    <a:pt x="0" y="141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7" y="156"/>
                    <a:pt x="17" y="159"/>
                    <a:pt x="25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4958806" y="3759670"/>
              <a:ext cx="79136" cy="12238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6" y="30"/>
                    <a:pt x="33" y="8"/>
                    <a:pt x="22" y="3"/>
                  </a:cubicBezTo>
                  <a:cubicBezTo>
                    <a:pt x="15" y="0"/>
                    <a:pt x="6" y="3"/>
                    <a:pt x="3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0" y="20"/>
                    <a:pt x="3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7739609" y="3790036"/>
              <a:ext cx="107662" cy="89259"/>
            </a:xfrm>
            <a:custGeom>
              <a:avLst/>
              <a:gdLst/>
              <a:ahLst/>
              <a:cxnLst/>
              <a:rect l="l" t="t" r="r" b="b"/>
              <a:pathLst>
                <a:path w="49" h="41" extrusionOk="0">
                  <a:moveTo>
                    <a:pt x="19" y="37"/>
                  </a:moveTo>
                  <a:cubicBezTo>
                    <a:pt x="28" y="41"/>
                    <a:pt x="49" y="40"/>
                    <a:pt x="49" y="40"/>
                  </a:cubicBezTo>
                  <a:cubicBezTo>
                    <a:pt x="49" y="40"/>
                    <a:pt x="45" y="26"/>
                    <a:pt x="44" y="25"/>
                  </a:cubicBezTo>
                  <a:cubicBezTo>
                    <a:pt x="40" y="16"/>
                    <a:pt x="25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7"/>
                    <a:pt x="12" y="34"/>
                    <a:pt x="19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7742369" y="3656609"/>
              <a:ext cx="677257" cy="821729"/>
            </a:xfrm>
            <a:custGeom>
              <a:avLst/>
              <a:gdLst/>
              <a:ahLst/>
              <a:cxnLst/>
              <a:rect l="l" t="t" r="r" b="b"/>
              <a:pathLst>
                <a:path w="310" h="376" extrusionOk="0">
                  <a:moveTo>
                    <a:pt x="26" y="159"/>
                  </a:moveTo>
                  <a:cubicBezTo>
                    <a:pt x="35" y="161"/>
                    <a:pt x="54" y="155"/>
                    <a:pt x="55" y="155"/>
                  </a:cubicBezTo>
                  <a:cubicBezTo>
                    <a:pt x="58" y="166"/>
                    <a:pt x="62" y="176"/>
                    <a:pt x="67" y="187"/>
                  </a:cubicBezTo>
                  <a:cubicBezTo>
                    <a:pt x="69" y="193"/>
                    <a:pt x="72" y="199"/>
                    <a:pt x="75" y="205"/>
                  </a:cubicBezTo>
                  <a:cubicBezTo>
                    <a:pt x="73" y="202"/>
                    <a:pt x="72" y="200"/>
                    <a:pt x="71" y="200"/>
                  </a:cubicBezTo>
                  <a:cubicBezTo>
                    <a:pt x="64" y="191"/>
                    <a:pt x="46" y="180"/>
                    <a:pt x="35" y="184"/>
                  </a:cubicBezTo>
                  <a:cubicBezTo>
                    <a:pt x="28" y="188"/>
                    <a:pt x="24" y="196"/>
                    <a:pt x="28" y="203"/>
                  </a:cubicBezTo>
                  <a:cubicBezTo>
                    <a:pt x="28" y="204"/>
                    <a:pt x="28" y="204"/>
                    <a:pt x="28" y="205"/>
                  </a:cubicBezTo>
                  <a:cubicBezTo>
                    <a:pt x="32" y="212"/>
                    <a:pt x="42" y="216"/>
                    <a:pt x="50" y="217"/>
                  </a:cubicBezTo>
                  <a:cubicBezTo>
                    <a:pt x="58" y="218"/>
                    <a:pt x="75" y="214"/>
                    <a:pt x="79" y="213"/>
                  </a:cubicBezTo>
                  <a:cubicBezTo>
                    <a:pt x="80" y="215"/>
                    <a:pt x="81" y="217"/>
                    <a:pt x="82" y="220"/>
                  </a:cubicBezTo>
                  <a:cubicBezTo>
                    <a:pt x="88" y="231"/>
                    <a:pt x="93" y="241"/>
                    <a:pt x="98" y="252"/>
                  </a:cubicBezTo>
                  <a:cubicBezTo>
                    <a:pt x="100" y="256"/>
                    <a:pt x="102" y="260"/>
                    <a:pt x="103" y="264"/>
                  </a:cubicBezTo>
                  <a:cubicBezTo>
                    <a:pt x="102" y="261"/>
                    <a:pt x="101" y="260"/>
                    <a:pt x="100" y="259"/>
                  </a:cubicBezTo>
                  <a:cubicBezTo>
                    <a:pt x="93" y="251"/>
                    <a:pt x="75" y="240"/>
                    <a:pt x="64" y="244"/>
                  </a:cubicBezTo>
                  <a:cubicBezTo>
                    <a:pt x="57" y="248"/>
                    <a:pt x="53" y="256"/>
                    <a:pt x="57" y="263"/>
                  </a:cubicBezTo>
                  <a:cubicBezTo>
                    <a:pt x="57" y="264"/>
                    <a:pt x="57" y="264"/>
                    <a:pt x="57" y="265"/>
                  </a:cubicBezTo>
                  <a:cubicBezTo>
                    <a:pt x="61" y="272"/>
                    <a:pt x="71" y="276"/>
                    <a:pt x="79" y="277"/>
                  </a:cubicBezTo>
                  <a:cubicBezTo>
                    <a:pt x="87" y="278"/>
                    <a:pt x="102" y="274"/>
                    <a:pt x="107" y="273"/>
                  </a:cubicBezTo>
                  <a:cubicBezTo>
                    <a:pt x="109" y="277"/>
                    <a:pt x="110" y="281"/>
                    <a:pt x="112" y="285"/>
                  </a:cubicBezTo>
                  <a:cubicBezTo>
                    <a:pt x="113" y="288"/>
                    <a:pt x="114" y="290"/>
                    <a:pt x="114" y="293"/>
                  </a:cubicBezTo>
                  <a:cubicBezTo>
                    <a:pt x="115" y="296"/>
                    <a:pt x="116" y="298"/>
                    <a:pt x="117" y="301"/>
                  </a:cubicBezTo>
                  <a:cubicBezTo>
                    <a:pt x="118" y="306"/>
                    <a:pt x="119" y="311"/>
                    <a:pt x="120" y="317"/>
                  </a:cubicBezTo>
                  <a:cubicBezTo>
                    <a:pt x="121" y="320"/>
                    <a:pt x="122" y="323"/>
                    <a:pt x="122" y="327"/>
                  </a:cubicBezTo>
                  <a:cubicBezTo>
                    <a:pt x="121" y="323"/>
                    <a:pt x="117" y="316"/>
                    <a:pt x="117" y="315"/>
                  </a:cubicBezTo>
                  <a:cubicBezTo>
                    <a:pt x="111" y="306"/>
                    <a:pt x="94" y="292"/>
                    <a:pt x="83" y="295"/>
                  </a:cubicBezTo>
                  <a:cubicBezTo>
                    <a:pt x="75" y="297"/>
                    <a:pt x="71" y="305"/>
                    <a:pt x="73" y="312"/>
                  </a:cubicBezTo>
                  <a:cubicBezTo>
                    <a:pt x="73" y="313"/>
                    <a:pt x="73" y="313"/>
                    <a:pt x="73" y="314"/>
                  </a:cubicBezTo>
                  <a:cubicBezTo>
                    <a:pt x="76" y="322"/>
                    <a:pt x="85" y="327"/>
                    <a:pt x="93" y="329"/>
                  </a:cubicBezTo>
                  <a:cubicBezTo>
                    <a:pt x="102" y="332"/>
                    <a:pt x="121" y="329"/>
                    <a:pt x="123" y="329"/>
                  </a:cubicBezTo>
                  <a:cubicBezTo>
                    <a:pt x="124" y="335"/>
                    <a:pt x="125" y="340"/>
                    <a:pt x="126" y="346"/>
                  </a:cubicBezTo>
                  <a:cubicBezTo>
                    <a:pt x="128" y="357"/>
                    <a:pt x="130" y="367"/>
                    <a:pt x="131" y="376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7" y="367"/>
                    <a:pt x="136" y="356"/>
                    <a:pt x="133" y="344"/>
                  </a:cubicBezTo>
                  <a:cubicBezTo>
                    <a:pt x="132" y="339"/>
                    <a:pt x="131" y="332"/>
                    <a:pt x="129" y="326"/>
                  </a:cubicBezTo>
                  <a:cubicBezTo>
                    <a:pt x="135" y="324"/>
                    <a:pt x="140" y="321"/>
                    <a:pt x="146" y="318"/>
                  </a:cubicBezTo>
                  <a:cubicBezTo>
                    <a:pt x="152" y="325"/>
                    <a:pt x="168" y="333"/>
                    <a:pt x="170" y="334"/>
                  </a:cubicBezTo>
                  <a:cubicBezTo>
                    <a:pt x="168" y="339"/>
                    <a:pt x="165" y="344"/>
                    <a:pt x="163" y="349"/>
                  </a:cubicBezTo>
                  <a:cubicBezTo>
                    <a:pt x="159" y="359"/>
                    <a:pt x="155" y="368"/>
                    <a:pt x="151" y="376"/>
                  </a:cubicBezTo>
                  <a:cubicBezTo>
                    <a:pt x="160" y="376"/>
                    <a:pt x="160" y="376"/>
                    <a:pt x="160" y="376"/>
                  </a:cubicBezTo>
                  <a:cubicBezTo>
                    <a:pt x="163" y="369"/>
                    <a:pt x="166" y="361"/>
                    <a:pt x="170" y="352"/>
                  </a:cubicBezTo>
                  <a:cubicBezTo>
                    <a:pt x="172" y="347"/>
                    <a:pt x="174" y="341"/>
                    <a:pt x="177" y="335"/>
                  </a:cubicBezTo>
                  <a:cubicBezTo>
                    <a:pt x="179" y="335"/>
                    <a:pt x="198" y="339"/>
                    <a:pt x="206" y="337"/>
                  </a:cubicBezTo>
                  <a:cubicBezTo>
                    <a:pt x="214" y="335"/>
                    <a:pt x="224" y="331"/>
                    <a:pt x="227" y="323"/>
                  </a:cubicBezTo>
                  <a:cubicBezTo>
                    <a:pt x="231" y="316"/>
                    <a:pt x="228" y="307"/>
                    <a:pt x="221" y="304"/>
                  </a:cubicBezTo>
                  <a:cubicBezTo>
                    <a:pt x="220" y="304"/>
                    <a:pt x="220" y="303"/>
                    <a:pt x="219" y="303"/>
                  </a:cubicBezTo>
                  <a:cubicBezTo>
                    <a:pt x="208" y="299"/>
                    <a:pt x="190" y="312"/>
                    <a:pt x="184" y="321"/>
                  </a:cubicBezTo>
                  <a:cubicBezTo>
                    <a:pt x="183" y="322"/>
                    <a:pt x="180" y="328"/>
                    <a:pt x="178" y="331"/>
                  </a:cubicBezTo>
                  <a:cubicBezTo>
                    <a:pt x="179" y="329"/>
                    <a:pt x="180" y="327"/>
                    <a:pt x="181" y="324"/>
                  </a:cubicBezTo>
                  <a:cubicBezTo>
                    <a:pt x="182" y="319"/>
                    <a:pt x="184" y="314"/>
                    <a:pt x="186" y="309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298"/>
                    <a:pt x="190" y="295"/>
                    <a:pt x="190" y="292"/>
                  </a:cubicBezTo>
                  <a:cubicBezTo>
                    <a:pt x="192" y="286"/>
                    <a:pt x="193" y="279"/>
                    <a:pt x="194" y="272"/>
                  </a:cubicBezTo>
                  <a:cubicBezTo>
                    <a:pt x="199" y="274"/>
                    <a:pt x="214" y="279"/>
                    <a:pt x="222" y="279"/>
                  </a:cubicBezTo>
                  <a:cubicBezTo>
                    <a:pt x="230" y="278"/>
                    <a:pt x="241" y="275"/>
                    <a:pt x="245" y="268"/>
                  </a:cubicBezTo>
                  <a:cubicBezTo>
                    <a:pt x="250" y="262"/>
                    <a:pt x="248" y="253"/>
                    <a:pt x="242" y="248"/>
                  </a:cubicBezTo>
                  <a:cubicBezTo>
                    <a:pt x="241" y="248"/>
                    <a:pt x="241" y="248"/>
                    <a:pt x="240" y="247"/>
                  </a:cubicBezTo>
                  <a:cubicBezTo>
                    <a:pt x="230" y="242"/>
                    <a:pt x="210" y="252"/>
                    <a:pt x="203" y="260"/>
                  </a:cubicBezTo>
                  <a:cubicBezTo>
                    <a:pt x="202" y="260"/>
                    <a:pt x="197" y="266"/>
                    <a:pt x="195" y="270"/>
                  </a:cubicBezTo>
                  <a:cubicBezTo>
                    <a:pt x="195" y="266"/>
                    <a:pt x="196" y="262"/>
                    <a:pt x="197" y="257"/>
                  </a:cubicBezTo>
                  <a:cubicBezTo>
                    <a:pt x="198" y="245"/>
                    <a:pt x="199" y="233"/>
                    <a:pt x="200" y="221"/>
                  </a:cubicBezTo>
                  <a:cubicBezTo>
                    <a:pt x="201" y="217"/>
                    <a:pt x="201" y="213"/>
                    <a:pt x="202" y="210"/>
                  </a:cubicBezTo>
                  <a:cubicBezTo>
                    <a:pt x="203" y="210"/>
                    <a:pt x="222" y="217"/>
                    <a:pt x="231" y="217"/>
                  </a:cubicBezTo>
                  <a:cubicBezTo>
                    <a:pt x="239" y="216"/>
                    <a:pt x="249" y="213"/>
                    <a:pt x="253" y="206"/>
                  </a:cubicBezTo>
                  <a:cubicBezTo>
                    <a:pt x="258" y="199"/>
                    <a:pt x="256" y="191"/>
                    <a:pt x="250" y="186"/>
                  </a:cubicBezTo>
                  <a:cubicBezTo>
                    <a:pt x="249" y="186"/>
                    <a:pt x="249" y="185"/>
                    <a:pt x="249" y="185"/>
                  </a:cubicBezTo>
                  <a:cubicBezTo>
                    <a:pt x="238" y="180"/>
                    <a:pt x="219" y="190"/>
                    <a:pt x="211" y="197"/>
                  </a:cubicBezTo>
                  <a:cubicBezTo>
                    <a:pt x="210" y="198"/>
                    <a:pt x="203" y="207"/>
                    <a:pt x="202" y="209"/>
                  </a:cubicBezTo>
                  <a:cubicBezTo>
                    <a:pt x="202" y="201"/>
                    <a:pt x="203" y="193"/>
                    <a:pt x="205" y="185"/>
                  </a:cubicBezTo>
                  <a:cubicBezTo>
                    <a:pt x="206" y="174"/>
                    <a:pt x="209" y="163"/>
                    <a:pt x="212" y="153"/>
                  </a:cubicBezTo>
                  <a:cubicBezTo>
                    <a:pt x="212" y="153"/>
                    <a:pt x="232" y="160"/>
                    <a:pt x="241" y="160"/>
                  </a:cubicBezTo>
                  <a:cubicBezTo>
                    <a:pt x="249" y="159"/>
                    <a:pt x="259" y="156"/>
                    <a:pt x="264" y="149"/>
                  </a:cubicBezTo>
                  <a:cubicBezTo>
                    <a:pt x="268" y="143"/>
                    <a:pt x="267" y="134"/>
                    <a:pt x="260" y="129"/>
                  </a:cubicBezTo>
                  <a:cubicBezTo>
                    <a:pt x="260" y="129"/>
                    <a:pt x="259" y="128"/>
                    <a:pt x="259" y="128"/>
                  </a:cubicBezTo>
                  <a:cubicBezTo>
                    <a:pt x="248" y="123"/>
                    <a:pt x="229" y="133"/>
                    <a:pt x="221" y="141"/>
                  </a:cubicBezTo>
                  <a:cubicBezTo>
                    <a:pt x="221" y="141"/>
                    <a:pt x="213" y="151"/>
                    <a:pt x="212" y="153"/>
                  </a:cubicBezTo>
                  <a:cubicBezTo>
                    <a:pt x="212" y="152"/>
                    <a:pt x="212" y="151"/>
                    <a:pt x="212" y="151"/>
                  </a:cubicBezTo>
                  <a:cubicBezTo>
                    <a:pt x="216" y="140"/>
                    <a:pt x="220" y="130"/>
                    <a:pt x="225" y="120"/>
                  </a:cubicBezTo>
                  <a:cubicBezTo>
                    <a:pt x="228" y="115"/>
                    <a:pt x="231" y="110"/>
                    <a:pt x="234" y="105"/>
                  </a:cubicBezTo>
                  <a:cubicBezTo>
                    <a:pt x="237" y="107"/>
                    <a:pt x="253" y="115"/>
                    <a:pt x="261" y="115"/>
                  </a:cubicBezTo>
                  <a:cubicBezTo>
                    <a:pt x="270" y="115"/>
                    <a:pt x="280" y="113"/>
                    <a:pt x="285" y="107"/>
                  </a:cubicBezTo>
                  <a:cubicBezTo>
                    <a:pt x="290" y="101"/>
                    <a:pt x="290" y="92"/>
                    <a:pt x="284" y="87"/>
                  </a:cubicBezTo>
                  <a:cubicBezTo>
                    <a:pt x="284" y="86"/>
                    <a:pt x="283" y="86"/>
                    <a:pt x="283" y="86"/>
                  </a:cubicBezTo>
                  <a:cubicBezTo>
                    <a:pt x="273" y="79"/>
                    <a:pt x="252" y="87"/>
                    <a:pt x="244" y="94"/>
                  </a:cubicBezTo>
                  <a:cubicBezTo>
                    <a:pt x="243" y="94"/>
                    <a:pt x="239" y="98"/>
                    <a:pt x="236" y="102"/>
                  </a:cubicBezTo>
                  <a:cubicBezTo>
                    <a:pt x="237" y="99"/>
                    <a:pt x="239" y="97"/>
                    <a:pt x="240" y="95"/>
                  </a:cubicBezTo>
                  <a:cubicBezTo>
                    <a:pt x="245" y="88"/>
                    <a:pt x="250" y="81"/>
                    <a:pt x="255" y="75"/>
                  </a:cubicBezTo>
                  <a:cubicBezTo>
                    <a:pt x="257" y="72"/>
                    <a:pt x="260" y="69"/>
                    <a:pt x="262" y="66"/>
                  </a:cubicBezTo>
                  <a:cubicBezTo>
                    <a:pt x="266" y="66"/>
                    <a:pt x="284" y="66"/>
                    <a:pt x="291" y="62"/>
                  </a:cubicBezTo>
                  <a:cubicBezTo>
                    <a:pt x="299" y="59"/>
                    <a:pt x="307" y="52"/>
                    <a:pt x="309" y="44"/>
                  </a:cubicBezTo>
                  <a:cubicBezTo>
                    <a:pt x="310" y="36"/>
                    <a:pt x="306" y="29"/>
                    <a:pt x="298" y="27"/>
                  </a:cubicBezTo>
                  <a:cubicBezTo>
                    <a:pt x="298" y="27"/>
                    <a:pt x="297" y="26"/>
                    <a:pt x="297" y="26"/>
                  </a:cubicBezTo>
                  <a:cubicBezTo>
                    <a:pt x="285" y="25"/>
                    <a:pt x="270" y="42"/>
                    <a:pt x="266" y="51"/>
                  </a:cubicBezTo>
                  <a:cubicBezTo>
                    <a:pt x="265" y="52"/>
                    <a:pt x="261" y="66"/>
                    <a:pt x="261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59" y="69"/>
                    <a:pt x="257" y="72"/>
                    <a:pt x="254" y="75"/>
                  </a:cubicBezTo>
                  <a:cubicBezTo>
                    <a:pt x="249" y="81"/>
                    <a:pt x="244" y="87"/>
                    <a:pt x="239" y="95"/>
                  </a:cubicBezTo>
                  <a:cubicBezTo>
                    <a:pt x="233" y="103"/>
                    <a:pt x="228" y="111"/>
                    <a:pt x="223" y="120"/>
                  </a:cubicBezTo>
                  <a:cubicBezTo>
                    <a:pt x="218" y="130"/>
                    <a:pt x="213" y="140"/>
                    <a:pt x="210" y="150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47"/>
                    <a:pt x="210" y="137"/>
                    <a:pt x="210" y="136"/>
                  </a:cubicBezTo>
                  <a:cubicBezTo>
                    <a:pt x="208" y="126"/>
                    <a:pt x="199" y="106"/>
                    <a:pt x="187" y="104"/>
                  </a:cubicBezTo>
                  <a:cubicBezTo>
                    <a:pt x="180" y="102"/>
                    <a:pt x="172" y="108"/>
                    <a:pt x="171" y="116"/>
                  </a:cubicBezTo>
                  <a:cubicBezTo>
                    <a:pt x="171" y="116"/>
                    <a:pt x="171" y="117"/>
                    <a:pt x="171" y="117"/>
                  </a:cubicBezTo>
                  <a:cubicBezTo>
                    <a:pt x="170" y="126"/>
                    <a:pt x="176" y="134"/>
                    <a:pt x="182" y="140"/>
                  </a:cubicBezTo>
                  <a:cubicBezTo>
                    <a:pt x="189" y="146"/>
                    <a:pt x="208" y="152"/>
                    <a:pt x="210" y="152"/>
                  </a:cubicBezTo>
                  <a:cubicBezTo>
                    <a:pt x="206" y="163"/>
                    <a:pt x="203" y="174"/>
                    <a:pt x="202" y="185"/>
                  </a:cubicBezTo>
                  <a:cubicBezTo>
                    <a:pt x="200" y="191"/>
                    <a:pt x="199" y="198"/>
                    <a:pt x="199" y="204"/>
                  </a:cubicBezTo>
                  <a:cubicBezTo>
                    <a:pt x="199" y="201"/>
                    <a:pt x="199" y="199"/>
                    <a:pt x="199" y="198"/>
                  </a:cubicBezTo>
                  <a:cubicBezTo>
                    <a:pt x="197" y="188"/>
                    <a:pt x="188" y="168"/>
                    <a:pt x="176" y="165"/>
                  </a:cubicBezTo>
                  <a:cubicBezTo>
                    <a:pt x="168" y="164"/>
                    <a:pt x="161" y="170"/>
                    <a:pt x="160" y="177"/>
                  </a:cubicBezTo>
                  <a:cubicBezTo>
                    <a:pt x="160" y="178"/>
                    <a:pt x="160" y="178"/>
                    <a:pt x="160" y="179"/>
                  </a:cubicBezTo>
                  <a:cubicBezTo>
                    <a:pt x="159" y="187"/>
                    <a:pt x="165" y="196"/>
                    <a:pt x="171" y="201"/>
                  </a:cubicBezTo>
                  <a:cubicBezTo>
                    <a:pt x="177" y="207"/>
                    <a:pt x="193" y="212"/>
                    <a:pt x="198" y="213"/>
                  </a:cubicBezTo>
                  <a:cubicBezTo>
                    <a:pt x="197" y="216"/>
                    <a:pt x="197" y="218"/>
                    <a:pt x="197" y="221"/>
                  </a:cubicBezTo>
                  <a:cubicBezTo>
                    <a:pt x="195" y="233"/>
                    <a:pt x="194" y="245"/>
                    <a:pt x="192" y="257"/>
                  </a:cubicBezTo>
                  <a:cubicBezTo>
                    <a:pt x="191" y="261"/>
                    <a:pt x="191" y="265"/>
                    <a:pt x="190" y="269"/>
                  </a:cubicBezTo>
                  <a:cubicBezTo>
                    <a:pt x="190" y="267"/>
                    <a:pt x="190" y="264"/>
                    <a:pt x="190" y="264"/>
                  </a:cubicBezTo>
                  <a:cubicBezTo>
                    <a:pt x="189" y="253"/>
                    <a:pt x="180" y="233"/>
                    <a:pt x="168" y="231"/>
                  </a:cubicBezTo>
                  <a:cubicBezTo>
                    <a:pt x="160" y="230"/>
                    <a:pt x="152" y="235"/>
                    <a:pt x="151" y="243"/>
                  </a:cubicBezTo>
                  <a:cubicBezTo>
                    <a:pt x="151" y="244"/>
                    <a:pt x="151" y="244"/>
                    <a:pt x="151" y="245"/>
                  </a:cubicBezTo>
                  <a:cubicBezTo>
                    <a:pt x="150" y="253"/>
                    <a:pt x="157" y="262"/>
                    <a:pt x="163" y="267"/>
                  </a:cubicBezTo>
                  <a:cubicBezTo>
                    <a:pt x="169" y="272"/>
                    <a:pt x="183" y="277"/>
                    <a:pt x="188" y="279"/>
                  </a:cubicBezTo>
                  <a:cubicBezTo>
                    <a:pt x="187" y="283"/>
                    <a:pt x="186" y="287"/>
                    <a:pt x="185" y="291"/>
                  </a:cubicBezTo>
                  <a:cubicBezTo>
                    <a:pt x="185" y="294"/>
                    <a:pt x="184" y="297"/>
                    <a:pt x="183" y="299"/>
                  </a:cubicBezTo>
                  <a:cubicBezTo>
                    <a:pt x="182" y="302"/>
                    <a:pt x="181" y="305"/>
                    <a:pt x="181" y="307"/>
                  </a:cubicBezTo>
                  <a:cubicBezTo>
                    <a:pt x="179" y="312"/>
                    <a:pt x="177" y="318"/>
                    <a:pt x="175" y="322"/>
                  </a:cubicBezTo>
                  <a:cubicBezTo>
                    <a:pt x="171" y="332"/>
                    <a:pt x="171" y="332"/>
                    <a:pt x="171" y="332"/>
                  </a:cubicBezTo>
                  <a:cubicBezTo>
                    <a:pt x="172" y="328"/>
                    <a:pt x="173" y="320"/>
                    <a:pt x="173" y="319"/>
                  </a:cubicBezTo>
                  <a:cubicBezTo>
                    <a:pt x="173" y="310"/>
                    <a:pt x="170" y="300"/>
                    <a:pt x="165" y="292"/>
                  </a:cubicBezTo>
                  <a:cubicBezTo>
                    <a:pt x="165" y="291"/>
                    <a:pt x="165" y="290"/>
                    <a:pt x="165" y="289"/>
                  </a:cubicBezTo>
                  <a:cubicBezTo>
                    <a:pt x="164" y="281"/>
                    <a:pt x="157" y="276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36" y="280"/>
                    <a:pt x="128" y="301"/>
                    <a:pt x="128" y="311"/>
                  </a:cubicBezTo>
                  <a:cubicBezTo>
                    <a:pt x="128" y="312"/>
                    <a:pt x="128" y="319"/>
                    <a:pt x="129" y="323"/>
                  </a:cubicBezTo>
                  <a:cubicBezTo>
                    <a:pt x="128" y="321"/>
                    <a:pt x="128" y="318"/>
                    <a:pt x="127" y="316"/>
                  </a:cubicBezTo>
                  <a:cubicBezTo>
                    <a:pt x="126" y="311"/>
                    <a:pt x="124" y="305"/>
                    <a:pt x="123" y="300"/>
                  </a:cubicBezTo>
                  <a:cubicBezTo>
                    <a:pt x="122" y="297"/>
                    <a:pt x="121" y="295"/>
                    <a:pt x="120" y="292"/>
                  </a:cubicBezTo>
                  <a:cubicBezTo>
                    <a:pt x="120" y="289"/>
                    <a:pt x="119" y="286"/>
                    <a:pt x="118" y="284"/>
                  </a:cubicBezTo>
                  <a:cubicBezTo>
                    <a:pt x="115" y="277"/>
                    <a:pt x="113" y="271"/>
                    <a:pt x="110" y="265"/>
                  </a:cubicBezTo>
                  <a:cubicBezTo>
                    <a:pt x="114" y="264"/>
                    <a:pt x="130" y="260"/>
                    <a:pt x="137" y="255"/>
                  </a:cubicBezTo>
                  <a:cubicBezTo>
                    <a:pt x="143" y="250"/>
                    <a:pt x="150" y="242"/>
                    <a:pt x="150" y="233"/>
                  </a:cubicBezTo>
                  <a:cubicBezTo>
                    <a:pt x="150" y="225"/>
                    <a:pt x="144" y="219"/>
                    <a:pt x="136" y="219"/>
                  </a:cubicBezTo>
                  <a:cubicBezTo>
                    <a:pt x="135" y="219"/>
                    <a:pt x="135" y="219"/>
                    <a:pt x="134" y="219"/>
                  </a:cubicBezTo>
                  <a:cubicBezTo>
                    <a:pt x="122" y="220"/>
                    <a:pt x="112" y="239"/>
                    <a:pt x="110" y="250"/>
                  </a:cubicBezTo>
                  <a:cubicBezTo>
                    <a:pt x="110" y="250"/>
                    <a:pt x="109" y="258"/>
                    <a:pt x="109" y="262"/>
                  </a:cubicBezTo>
                  <a:cubicBezTo>
                    <a:pt x="107" y="259"/>
                    <a:pt x="105" y="255"/>
                    <a:pt x="103" y="251"/>
                  </a:cubicBezTo>
                  <a:cubicBezTo>
                    <a:pt x="98" y="240"/>
                    <a:pt x="92" y="229"/>
                    <a:pt x="87" y="21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3" y="208"/>
                    <a:pt x="102" y="204"/>
                    <a:pt x="109" y="198"/>
                  </a:cubicBezTo>
                  <a:cubicBezTo>
                    <a:pt x="116" y="193"/>
                    <a:pt x="123" y="185"/>
                    <a:pt x="122" y="177"/>
                  </a:cubicBezTo>
                  <a:cubicBezTo>
                    <a:pt x="123" y="169"/>
                    <a:pt x="116" y="162"/>
                    <a:pt x="108" y="162"/>
                  </a:cubicBezTo>
                  <a:cubicBezTo>
                    <a:pt x="108" y="162"/>
                    <a:pt x="107" y="162"/>
                    <a:pt x="107" y="162"/>
                  </a:cubicBezTo>
                  <a:cubicBezTo>
                    <a:pt x="95" y="164"/>
                    <a:pt x="85" y="183"/>
                    <a:pt x="82" y="193"/>
                  </a:cubicBezTo>
                  <a:cubicBezTo>
                    <a:pt x="82" y="194"/>
                    <a:pt x="81" y="205"/>
                    <a:pt x="81" y="208"/>
                  </a:cubicBezTo>
                  <a:cubicBezTo>
                    <a:pt x="77" y="201"/>
                    <a:pt x="74" y="194"/>
                    <a:pt x="70" y="186"/>
                  </a:cubicBezTo>
                  <a:cubicBezTo>
                    <a:pt x="66" y="176"/>
                    <a:pt x="62" y="166"/>
                    <a:pt x="58" y="156"/>
                  </a:cubicBezTo>
                  <a:cubicBezTo>
                    <a:pt x="59" y="156"/>
                    <a:pt x="79" y="151"/>
                    <a:pt x="86" y="145"/>
                  </a:cubicBezTo>
                  <a:cubicBezTo>
                    <a:pt x="93" y="140"/>
                    <a:pt x="100" y="132"/>
                    <a:pt x="100" y="124"/>
                  </a:cubicBezTo>
                  <a:cubicBezTo>
                    <a:pt x="100" y="116"/>
                    <a:pt x="94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ubicBezTo>
                    <a:pt x="72" y="110"/>
                    <a:pt x="62" y="130"/>
                    <a:pt x="59" y="140"/>
                  </a:cubicBezTo>
                  <a:cubicBezTo>
                    <a:pt x="59" y="141"/>
                    <a:pt x="58" y="153"/>
                    <a:pt x="58" y="155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43"/>
                    <a:pt x="52" y="132"/>
                    <a:pt x="51" y="121"/>
                  </a:cubicBezTo>
                  <a:cubicBezTo>
                    <a:pt x="51" y="115"/>
                    <a:pt x="50" y="109"/>
                    <a:pt x="50" y="104"/>
                  </a:cubicBezTo>
                  <a:cubicBezTo>
                    <a:pt x="54" y="103"/>
                    <a:pt x="71" y="101"/>
                    <a:pt x="79" y="97"/>
                  </a:cubicBezTo>
                  <a:cubicBezTo>
                    <a:pt x="86" y="92"/>
                    <a:pt x="93" y="85"/>
                    <a:pt x="94" y="77"/>
                  </a:cubicBezTo>
                  <a:cubicBezTo>
                    <a:pt x="95" y="69"/>
                    <a:pt x="90" y="62"/>
                    <a:pt x="82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68" y="60"/>
                    <a:pt x="56" y="78"/>
                    <a:pt x="52" y="88"/>
                  </a:cubicBezTo>
                  <a:cubicBezTo>
                    <a:pt x="52" y="89"/>
                    <a:pt x="51" y="95"/>
                    <a:pt x="50" y="99"/>
                  </a:cubicBezTo>
                  <a:cubicBezTo>
                    <a:pt x="50" y="97"/>
                    <a:pt x="50" y="94"/>
                    <a:pt x="50" y="92"/>
                  </a:cubicBezTo>
                  <a:cubicBezTo>
                    <a:pt x="50" y="82"/>
                    <a:pt x="51" y="74"/>
                    <a:pt x="51" y="67"/>
                  </a:cubicBezTo>
                  <a:cubicBezTo>
                    <a:pt x="52" y="63"/>
                    <a:pt x="52" y="59"/>
                    <a:pt x="52" y="55"/>
                  </a:cubicBezTo>
                  <a:cubicBezTo>
                    <a:pt x="56" y="53"/>
                    <a:pt x="70" y="43"/>
                    <a:pt x="74" y="36"/>
                  </a:cubicBezTo>
                  <a:cubicBezTo>
                    <a:pt x="79" y="29"/>
                    <a:pt x="82" y="19"/>
                    <a:pt x="79" y="11"/>
                  </a:cubicBezTo>
                  <a:cubicBezTo>
                    <a:pt x="76" y="3"/>
                    <a:pt x="68" y="0"/>
                    <a:pt x="60" y="2"/>
                  </a:cubicBezTo>
                  <a:cubicBezTo>
                    <a:pt x="60" y="2"/>
                    <a:pt x="59" y="3"/>
                    <a:pt x="59" y="3"/>
                  </a:cubicBezTo>
                  <a:cubicBezTo>
                    <a:pt x="48" y="8"/>
                    <a:pt x="45" y="30"/>
                    <a:pt x="47" y="41"/>
                  </a:cubicBezTo>
                  <a:cubicBezTo>
                    <a:pt x="47" y="42"/>
                    <a:pt x="51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9"/>
                    <a:pt x="51" y="63"/>
                    <a:pt x="50" y="67"/>
                  </a:cubicBezTo>
                  <a:cubicBezTo>
                    <a:pt x="50" y="74"/>
                    <a:pt x="49" y="83"/>
                    <a:pt x="49" y="92"/>
                  </a:cubicBezTo>
                  <a:cubicBezTo>
                    <a:pt x="48" y="102"/>
                    <a:pt x="49" y="112"/>
                    <a:pt x="49" y="121"/>
                  </a:cubicBezTo>
                  <a:cubicBezTo>
                    <a:pt x="50" y="132"/>
                    <a:pt x="52" y="14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3" y="152"/>
                    <a:pt x="47" y="143"/>
                    <a:pt x="47" y="143"/>
                  </a:cubicBezTo>
                  <a:cubicBezTo>
                    <a:pt x="40" y="135"/>
                    <a:pt x="21" y="123"/>
                    <a:pt x="10" y="128"/>
                  </a:cubicBezTo>
                  <a:cubicBezTo>
                    <a:pt x="3" y="131"/>
                    <a:pt x="0" y="139"/>
                    <a:pt x="3" y="147"/>
                  </a:cubicBezTo>
                  <a:cubicBezTo>
                    <a:pt x="3" y="147"/>
                    <a:pt x="4" y="148"/>
                    <a:pt x="4" y="148"/>
                  </a:cubicBezTo>
                  <a:cubicBezTo>
                    <a:pt x="8" y="155"/>
                    <a:pt x="18" y="158"/>
                    <a:pt x="2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8183139" y="3759670"/>
              <a:ext cx="80976" cy="122385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31" y="56"/>
                  </a:moveTo>
                  <a:cubicBezTo>
                    <a:pt x="31" y="56"/>
                    <a:pt x="35" y="41"/>
                    <a:pt x="35" y="41"/>
                  </a:cubicBezTo>
                  <a:cubicBezTo>
                    <a:pt x="37" y="30"/>
                    <a:pt x="33" y="8"/>
                    <a:pt x="22" y="3"/>
                  </a:cubicBezTo>
                  <a:cubicBezTo>
                    <a:pt x="15" y="0"/>
                    <a:pt x="7" y="3"/>
                    <a:pt x="4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0" y="20"/>
                    <a:pt x="4" y="30"/>
                    <a:pt x="8" y="36"/>
                  </a:cubicBezTo>
                  <a:cubicBezTo>
                    <a:pt x="13" y="44"/>
                    <a:pt x="31" y="56"/>
                    <a:pt x="31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7383496" y="1897208"/>
              <a:ext cx="441690" cy="540151"/>
            </a:xfrm>
            <a:custGeom>
              <a:avLst/>
              <a:gdLst/>
              <a:ahLst/>
              <a:cxnLst/>
              <a:rect l="l" t="t" r="r" b="b"/>
              <a:pathLst>
                <a:path w="202" h="247" extrusionOk="0">
                  <a:moveTo>
                    <a:pt x="14" y="70"/>
                  </a:moveTo>
                  <a:cubicBezTo>
                    <a:pt x="14" y="70"/>
                    <a:pt x="16" y="25"/>
                    <a:pt x="42" y="12"/>
                  </a:cubicBezTo>
                  <a:cubicBezTo>
                    <a:pt x="68" y="0"/>
                    <a:pt x="69" y="42"/>
                    <a:pt x="69" y="42"/>
                  </a:cubicBezTo>
                  <a:cubicBezTo>
                    <a:pt x="69" y="42"/>
                    <a:pt x="129" y="4"/>
                    <a:pt x="142" y="33"/>
                  </a:cubicBezTo>
                  <a:cubicBezTo>
                    <a:pt x="155" y="61"/>
                    <a:pt x="136" y="75"/>
                    <a:pt x="136" y="75"/>
                  </a:cubicBezTo>
                  <a:cubicBezTo>
                    <a:pt x="136" y="75"/>
                    <a:pt x="189" y="73"/>
                    <a:pt x="193" y="102"/>
                  </a:cubicBezTo>
                  <a:cubicBezTo>
                    <a:pt x="197" y="131"/>
                    <a:pt x="169" y="146"/>
                    <a:pt x="169" y="146"/>
                  </a:cubicBezTo>
                  <a:cubicBezTo>
                    <a:pt x="169" y="146"/>
                    <a:pt x="202" y="172"/>
                    <a:pt x="191" y="185"/>
                  </a:cubicBezTo>
                  <a:cubicBezTo>
                    <a:pt x="179" y="197"/>
                    <a:pt x="154" y="198"/>
                    <a:pt x="154" y="198"/>
                  </a:cubicBezTo>
                  <a:cubicBezTo>
                    <a:pt x="154" y="198"/>
                    <a:pt x="168" y="226"/>
                    <a:pt x="143" y="237"/>
                  </a:cubicBezTo>
                  <a:cubicBezTo>
                    <a:pt x="119" y="247"/>
                    <a:pt x="90" y="228"/>
                    <a:pt x="90" y="228"/>
                  </a:cubicBezTo>
                  <a:cubicBezTo>
                    <a:pt x="90" y="228"/>
                    <a:pt x="95" y="241"/>
                    <a:pt x="76" y="238"/>
                  </a:cubicBezTo>
                  <a:cubicBezTo>
                    <a:pt x="57" y="234"/>
                    <a:pt x="38" y="226"/>
                    <a:pt x="27" y="198"/>
                  </a:cubicBezTo>
                  <a:cubicBezTo>
                    <a:pt x="15" y="171"/>
                    <a:pt x="0" y="93"/>
                    <a:pt x="1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7379816" y="1912852"/>
              <a:ext cx="436168" cy="518067"/>
            </a:xfrm>
            <a:custGeom>
              <a:avLst/>
              <a:gdLst/>
              <a:ahLst/>
              <a:cxnLst/>
              <a:rect l="l" t="t" r="r" b="b"/>
              <a:pathLst>
                <a:path w="200" h="237" extrusionOk="0">
                  <a:moveTo>
                    <a:pt x="129" y="235"/>
                  </a:moveTo>
                  <a:cubicBezTo>
                    <a:pt x="114" y="235"/>
                    <a:pt x="101" y="228"/>
                    <a:pt x="95" y="225"/>
                  </a:cubicBezTo>
                  <a:cubicBezTo>
                    <a:pt x="94" y="226"/>
                    <a:pt x="94" y="228"/>
                    <a:pt x="93" y="230"/>
                  </a:cubicBezTo>
                  <a:cubicBezTo>
                    <a:pt x="90" y="233"/>
                    <a:pt x="85" y="234"/>
                    <a:pt x="78" y="233"/>
                  </a:cubicBezTo>
                  <a:cubicBezTo>
                    <a:pt x="62" y="230"/>
                    <a:pt x="40" y="223"/>
                    <a:pt x="27" y="192"/>
                  </a:cubicBezTo>
                  <a:cubicBezTo>
                    <a:pt x="16" y="167"/>
                    <a:pt x="0" y="88"/>
                    <a:pt x="14" y="63"/>
                  </a:cubicBezTo>
                  <a:cubicBezTo>
                    <a:pt x="15" y="57"/>
                    <a:pt x="17" y="16"/>
                    <a:pt x="43" y="4"/>
                  </a:cubicBezTo>
                  <a:cubicBezTo>
                    <a:pt x="49" y="0"/>
                    <a:pt x="55" y="0"/>
                    <a:pt x="60" y="3"/>
                  </a:cubicBezTo>
                  <a:cubicBezTo>
                    <a:pt x="70" y="9"/>
                    <a:pt x="72" y="24"/>
                    <a:pt x="73" y="31"/>
                  </a:cubicBezTo>
                  <a:cubicBezTo>
                    <a:pt x="83" y="26"/>
                    <a:pt x="114" y="8"/>
                    <a:pt x="133" y="14"/>
                  </a:cubicBezTo>
                  <a:cubicBezTo>
                    <a:pt x="139" y="16"/>
                    <a:pt x="143" y="19"/>
                    <a:pt x="145" y="25"/>
                  </a:cubicBezTo>
                  <a:cubicBezTo>
                    <a:pt x="155" y="46"/>
                    <a:pt x="148" y="60"/>
                    <a:pt x="143" y="66"/>
                  </a:cubicBezTo>
                  <a:cubicBezTo>
                    <a:pt x="157" y="66"/>
                    <a:pt x="194" y="70"/>
                    <a:pt x="197" y="95"/>
                  </a:cubicBezTo>
                  <a:cubicBezTo>
                    <a:pt x="200" y="120"/>
                    <a:pt x="182" y="134"/>
                    <a:pt x="175" y="139"/>
                  </a:cubicBezTo>
                  <a:cubicBezTo>
                    <a:pt x="181" y="144"/>
                    <a:pt x="196" y="159"/>
                    <a:pt x="197" y="170"/>
                  </a:cubicBezTo>
                  <a:cubicBezTo>
                    <a:pt x="197" y="174"/>
                    <a:pt x="196" y="177"/>
                    <a:pt x="194" y="179"/>
                  </a:cubicBezTo>
                  <a:cubicBezTo>
                    <a:pt x="184" y="189"/>
                    <a:pt x="166" y="192"/>
                    <a:pt x="159" y="193"/>
                  </a:cubicBezTo>
                  <a:cubicBezTo>
                    <a:pt x="161" y="197"/>
                    <a:pt x="164" y="208"/>
                    <a:pt x="160" y="218"/>
                  </a:cubicBezTo>
                  <a:cubicBezTo>
                    <a:pt x="158" y="224"/>
                    <a:pt x="153" y="228"/>
                    <a:pt x="146" y="231"/>
                  </a:cubicBezTo>
                  <a:cubicBezTo>
                    <a:pt x="141" y="234"/>
                    <a:pt x="135" y="235"/>
                    <a:pt x="129" y="235"/>
                  </a:cubicBezTo>
                  <a:close/>
                  <a:moveTo>
                    <a:pt x="92" y="219"/>
                  </a:moveTo>
                  <a:cubicBezTo>
                    <a:pt x="93" y="219"/>
                    <a:pt x="93" y="219"/>
                    <a:pt x="93" y="219"/>
                  </a:cubicBezTo>
                  <a:cubicBezTo>
                    <a:pt x="94" y="219"/>
                    <a:pt x="121" y="237"/>
                    <a:pt x="145" y="228"/>
                  </a:cubicBezTo>
                  <a:cubicBezTo>
                    <a:pt x="151" y="225"/>
                    <a:pt x="155" y="221"/>
                    <a:pt x="157" y="216"/>
                  </a:cubicBezTo>
                  <a:cubicBezTo>
                    <a:pt x="161" y="205"/>
                    <a:pt x="154" y="192"/>
                    <a:pt x="154" y="192"/>
                  </a:cubicBezTo>
                  <a:cubicBezTo>
                    <a:pt x="154" y="191"/>
                    <a:pt x="154" y="190"/>
                    <a:pt x="154" y="190"/>
                  </a:cubicBezTo>
                  <a:cubicBezTo>
                    <a:pt x="155" y="189"/>
                    <a:pt x="155" y="189"/>
                    <a:pt x="156" y="189"/>
                  </a:cubicBezTo>
                  <a:cubicBezTo>
                    <a:pt x="156" y="189"/>
                    <a:pt x="180" y="188"/>
                    <a:pt x="191" y="176"/>
                  </a:cubicBezTo>
                  <a:cubicBezTo>
                    <a:pt x="193" y="175"/>
                    <a:pt x="193" y="173"/>
                    <a:pt x="193" y="171"/>
                  </a:cubicBezTo>
                  <a:cubicBezTo>
                    <a:pt x="192" y="158"/>
                    <a:pt x="170" y="140"/>
                    <a:pt x="170" y="140"/>
                  </a:cubicBezTo>
                  <a:cubicBezTo>
                    <a:pt x="170" y="140"/>
                    <a:pt x="169" y="139"/>
                    <a:pt x="169" y="138"/>
                  </a:cubicBezTo>
                  <a:cubicBezTo>
                    <a:pt x="169" y="138"/>
                    <a:pt x="170" y="137"/>
                    <a:pt x="170" y="137"/>
                  </a:cubicBezTo>
                  <a:cubicBezTo>
                    <a:pt x="172" y="136"/>
                    <a:pt x="197" y="123"/>
                    <a:pt x="193" y="96"/>
                  </a:cubicBezTo>
                  <a:cubicBezTo>
                    <a:pt x="190" y="69"/>
                    <a:pt x="139" y="70"/>
                    <a:pt x="139" y="70"/>
                  </a:cubicBezTo>
                  <a:cubicBezTo>
                    <a:pt x="138" y="70"/>
                    <a:pt x="137" y="70"/>
                    <a:pt x="137" y="69"/>
                  </a:cubicBezTo>
                  <a:cubicBezTo>
                    <a:pt x="136" y="68"/>
                    <a:pt x="137" y="67"/>
                    <a:pt x="137" y="67"/>
                  </a:cubicBezTo>
                  <a:cubicBezTo>
                    <a:pt x="138" y="66"/>
                    <a:pt x="154" y="53"/>
                    <a:pt x="142" y="26"/>
                  </a:cubicBezTo>
                  <a:cubicBezTo>
                    <a:pt x="140" y="22"/>
                    <a:pt x="137" y="19"/>
                    <a:pt x="132" y="18"/>
                  </a:cubicBezTo>
                  <a:cubicBezTo>
                    <a:pt x="111" y="12"/>
                    <a:pt x="73" y="36"/>
                    <a:pt x="72" y="36"/>
                  </a:cubicBezTo>
                  <a:cubicBezTo>
                    <a:pt x="72" y="37"/>
                    <a:pt x="71" y="37"/>
                    <a:pt x="70" y="37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8" y="12"/>
                    <a:pt x="58" y="6"/>
                  </a:cubicBezTo>
                  <a:cubicBezTo>
                    <a:pt x="54" y="4"/>
                    <a:pt x="50" y="4"/>
                    <a:pt x="44" y="7"/>
                  </a:cubicBezTo>
                  <a:cubicBezTo>
                    <a:pt x="20" y="19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5" y="86"/>
                    <a:pt x="18" y="161"/>
                    <a:pt x="31" y="190"/>
                  </a:cubicBezTo>
                  <a:cubicBezTo>
                    <a:pt x="43" y="219"/>
                    <a:pt x="62" y="226"/>
                    <a:pt x="78" y="229"/>
                  </a:cubicBezTo>
                  <a:cubicBezTo>
                    <a:pt x="84" y="230"/>
                    <a:pt x="88" y="229"/>
                    <a:pt x="90" y="227"/>
                  </a:cubicBezTo>
                  <a:cubicBezTo>
                    <a:pt x="91" y="225"/>
                    <a:pt x="90" y="221"/>
                    <a:pt x="90" y="221"/>
                  </a:cubicBezTo>
                  <a:cubicBezTo>
                    <a:pt x="90" y="221"/>
                    <a:pt x="90" y="220"/>
                    <a:pt x="91" y="219"/>
                  </a:cubicBezTo>
                  <a:cubicBezTo>
                    <a:pt x="91" y="219"/>
                    <a:pt x="92" y="219"/>
                    <a:pt x="92" y="219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6772493" y="3955670"/>
              <a:ext cx="128826" cy="231887"/>
            </a:xfrm>
            <a:custGeom>
              <a:avLst/>
              <a:gdLst/>
              <a:ahLst/>
              <a:cxnLst/>
              <a:rect l="l" t="t" r="r" b="b"/>
              <a:pathLst>
                <a:path w="59" h="106" extrusionOk="0">
                  <a:moveTo>
                    <a:pt x="19" y="0"/>
                  </a:moveTo>
                  <a:cubicBezTo>
                    <a:pt x="19" y="0"/>
                    <a:pt x="5" y="57"/>
                    <a:pt x="5" y="63"/>
                  </a:cubicBezTo>
                  <a:cubicBezTo>
                    <a:pt x="5" y="70"/>
                    <a:pt x="0" y="84"/>
                    <a:pt x="4" y="88"/>
                  </a:cubicBezTo>
                  <a:cubicBezTo>
                    <a:pt x="12" y="95"/>
                    <a:pt x="21" y="101"/>
                    <a:pt x="30" y="106"/>
                  </a:cubicBezTo>
                  <a:cubicBezTo>
                    <a:pt x="34" y="106"/>
                    <a:pt x="37" y="105"/>
                    <a:pt x="40" y="103"/>
                  </a:cubicBezTo>
                  <a:cubicBezTo>
                    <a:pt x="43" y="101"/>
                    <a:pt x="44" y="98"/>
                    <a:pt x="44" y="96"/>
                  </a:cubicBezTo>
                  <a:cubicBezTo>
                    <a:pt x="44" y="94"/>
                    <a:pt x="38" y="85"/>
                    <a:pt x="37" y="83"/>
                  </a:cubicBezTo>
                  <a:cubicBezTo>
                    <a:pt x="36" y="81"/>
                    <a:pt x="48" y="53"/>
                    <a:pt x="52" y="40"/>
                  </a:cubicBezTo>
                  <a:cubicBezTo>
                    <a:pt x="56" y="28"/>
                    <a:pt x="58" y="16"/>
                    <a:pt x="59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6769732" y="3951989"/>
              <a:ext cx="138028" cy="240170"/>
            </a:xfrm>
            <a:custGeom>
              <a:avLst/>
              <a:gdLst/>
              <a:ahLst/>
              <a:cxnLst/>
              <a:rect l="l" t="t" r="r" b="b"/>
              <a:pathLst>
                <a:path w="63" h="110" extrusionOk="0">
                  <a:moveTo>
                    <a:pt x="31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1" y="104"/>
                    <a:pt x="12" y="98"/>
                    <a:pt x="4" y="92"/>
                  </a:cubicBezTo>
                  <a:cubicBezTo>
                    <a:pt x="0" y="88"/>
                    <a:pt x="1" y="81"/>
                    <a:pt x="3" y="74"/>
                  </a:cubicBezTo>
                  <a:cubicBezTo>
                    <a:pt x="3" y="70"/>
                    <a:pt x="4" y="67"/>
                    <a:pt x="4" y="65"/>
                  </a:cubicBezTo>
                  <a:cubicBezTo>
                    <a:pt x="4" y="59"/>
                    <a:pt x="17" y="8"/>
                    <a:pt x="1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18"/>
                    <a:pt x="59" y="30"/>
                    <a:pt x="55" y="43"/>
                  </a:cubicBezTo>
                  <a:cubicBezTo>
                    <a:pt x="53" y="48"/>
                    <a:pt x="50" y="56"/>
                    <a:pt x="47" y="64"/>
                  </a:cubicBezTo>
                  <a:cubicBezTo>
                    <a:pt x="44" y="72"/>
                    <a:pt x="40" y="82"/>
                    <a:pt x="40" y="84"/>
                  </a:cubicBezTo>
                  <a:cubicBezTo>
                    <a:pt x="40" y="85"/>
                    <a:pt x="41" y="87"/>
                    <a:pt x="42" y="88"/>
                  </a:cubicBezTo>
                  <a:cubicBezTo>
                    <a:pt x="45" y="94"/>
                    <a:pt x="47" y="96"/>
                    <a:pt x="47" y="98"/>
                  </a:cubicBezTo>
                  <a:cubicBezTo>
                    <a:pt x="47" y="101"/>
                    <a:pt x="45" y="104"/>
                    <a:pt x="43" y="106"/>
                  </a:cubicBezTo>
                  <a:cubicBezTo>
                    <a:pt x="39" y="109"/>
                    <a:pt x="35" y="110"/>
                    <a:pt x="31" y="110"/>
                  </a:cubicBezTo>
                  <a:close/>
                  <a:moveTo>
                    <a:pt x="22" y="5"/>
                  </a:moveTo>
                  <a:cubicBezTo>
                    <a:pt x="16" y="27"/>
                    <a:pt x="8" y="61"/>
                    <a:pt x="8" y="65"/>
                  </a:cubicBezTo>
                  <a:cubicBezTo>
                    <a:pt x="8" y="68"/>
                    <a:pt x="7" y="71"/>
                    <a:pt x="7" y="74"/>
                  </a:cubicBezTo>
                  <a:cubicBezTo>
                    <a:pt x="6" y="79"/>
                    <a:pt x="4" y="87"/>
                    <a:pt x="7" y="88"/>
                  </a:cubicBezTo>
                  <a:cubicBezTo>
                    <a:pt x="14" y="95"/>
                    <a:pt x="23" y="101"/>
                    <a:pt x="32" y="106"/>
                  </a:cubicBezTo>
                  <a:cubicBezTo>
                    <a:pt x="35" y="106"/>
                    <a:pt x="38" y="105"/>
                    <a:pt x="40" y="103"/>
                  </a:cubicBezTo>
                  <a:cubicBezTo>
                    <a:pt x="42" y="102"/>
                    <a:pt x="43" y="100"/>
                    <a:pt x="43" y="98"/>
                  </a:cubicBezTo>
                  <a:cubicBezTo>
                    <a:pt x="43" y="97"/>
                    <a:pt x="40" y="92"/>
                    <a:pt x="39" y="90"/>
                  </a:cubicBezTo>
                  <a:cubicBezTo>
                    <a:pt x="37" y="88"/>
                    <a:pt x="36" y="86"/>
                    <a:pt x="36" y="85"/>
                  </a:cubicBezTo>
                  <a:cubicBezTo>
                    <a:pt x="35" y="84"/>
                    <a:pt x="37" y="80"/>
                    <a:pt x="44" y="62"/>
                  </a:cubicBezTo>
                  <a:cubicBezTo>
                    <a:pt x="47" y="55"/>
                    <a:pt x="50" y="47"/>
                    <a:pt x="51" y="41"/>
                  </a:cubicBezTo>
                  <a:cubicBezTo>
                    <a:pt x="54" y="30"/>
                    <a:pt x="57" y="19"/>
                    <a:pt x="58" y="7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802859" y="4043088"/>
              <a:ext cx="63493" cy="114103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1" y="0"/>
                  </a:moveTo>
                  <a:cubicBezTo>
                    <a:pt x="21" y="0"/>
                    <a:pt x="13" y="20"/>
                    <a:pt x="12" y="23"/>
                  </a:cubicBezTo>
                  <a:cubicBezTo>
                    <a:pt x="12" y="27"/>
                    <a:pt x="0" y="36"/>
                    <a:pt x="2" y="44"/>
                  </a:cubicBezTo>
                  <a:cubicBezTo>
                    <a:pt x="4" y="52"/>
                    <a:pt x="20" y="50"/>
                    <a:pt x="29" y="27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801019" y="4041247"/>
              <a:ext cx="69014" cy="111343"/>
            </a:xfrm>
            <a:custGeom>
              <a:avLst/>
              <a:gdLst/>
              <a:ahLst/>
              <a:cxnLst/>
              <a:rect l="l" t="t" r="r" b="b"/>
              <a:pathLst>
                <a:path w="32" h="51" extrusionOk="0">
                  <a:moveTo>
                    <a:pt x="9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2" y="49"/>
                    <a:pt x="1" y="45"/>
                  </a:cubicBezTo>
                  <a:cubicBezTo>
                    <a:pt x="0" y="40"/>
                    <a:pt x="5" y="33"/>
                    <a:pt x="8" y="29"/>
                  </a:cubicBezTo>
                  <a:cubicBezTo>
                    <a:pt x="10" y="27"/>
                    <a:pt x="11" y="25"/>
                    <a:pt x="12" y="24"/>
                  </a:cubicBezTo>
                  <a:cubicBezTo>
                    <a:pt x="12" y="20"/>
                    <a:pt x="20" y="2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6" y="22"/>
                    <a:pt x="15" y="25"/>
                  </a:cubicBezTo>
                  <a:cubicBezTo>
                    <a:pt x="15" y="26"/>
                    <a:pt x="14" y="28"/>
                    <a:pt x="12" y="31"/>
                  </a:cubicBezTo>
                  <a:cubicBezTo>
                    <a:pt x="8" y="35"/>
                    <a:pt x="4" y="41"/>
                    <a:pt x="5" y="45"/>
                  </a:cubicBezTo>
                  <a:cubicBezTo>
                    <a:pt x="5" y="47"/>
                    <a:pt x="7" y="47"/>
                    <a:pt x="8" y="47"/>
                  </a:cubicBezTo>
                  <a:cubicBezTo>
                    <a:pt x="13" y="47"/>
                    <a:pt x="22" y="43"/>
                    <a:pt x="28" y="27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44"/>
                    <a:pt x="16" y="51"/>
                    <a:pt x="9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798258" y="3284853"/>
              <a:ext cx="216244" cy="702104"/>
            </a:xfrm>
            <a:custGeom>
              <a:avLst/>
              <a:gdLst/>
              <a:ahLst/>
              <a:cxnLst/>
              <a:rect l="l" t="t" r="r" b="b"/>
              <a:pathLst>
                <a:path w="99" h="321" extrusionOk="0">
                  <a:moveTo>
                    <a:pt x="61" y="0"/>
                  </a:moveTo>
                  <a:cubicBezTo>
                    <a:pt x="61" y="0"/>
                    <a:pt x="54" y="115"/>
                    <a:pt x="52" y="126"/>
                  </a:cubicBezTo>
                  <a:cubicBezTo>
                    <a:pt x="49" y="136"/>
                    <a:pt x="17" y="229"/>
                    <a:pt x="10" y="258"/>
                  </a:cubicBezTo>
                  <a:cubicBezTo>
                    <a:pt x="5" y="275"/>
                    <a:pt x="2" y="293"/>
                    <a:pt x="0" y="311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99" y="117"/>
                    <a:pt x="93" y="72"/>
                  </a:cubicBezTo>
                  <a:cubicBezTo>
                    <a:pt x="90" y="45"/>
                    <a:pt x="79" y="2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793657" y="3273810"/>
              <a:ext cx="225446" cy="716828"/>
            </a:xfrm>
            <a:custGeom>
              <a:avLst/>
              <a:gdLst/>
              <a:ahLst/>
              <a:cxnLst/>
              <a:rect l="l" t="t" r="r" b="b"/>
              <a:pathLst>
                <a:path w="103" h="328" extrusionOk="0">
                  <a:moveTo>
                    <a:pt x="47" y="32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2" y="298"/>
                    <a:pt x="5" y="280"/>
                    <a:pt x="10" y="262"/>
                  </a:cubicBezTo>
                  <a:cubicBezTo>
                    <a:pt x="14" y="243"/>
                    <a:pt x="29" y="198"/>
                    <a:pt x="40" y="165"/>
                  </a:cubicBezTo>
                  <a:cubicBezTo>
                    <a:pt x="46" y="147"/>
                    <a:pt x="51" y="134"/>
                    <a:pt x="52" y="130"/>
                  </a:cubicBezTo>
                  <a:cubicBezTo>
                    <a:pt x="54" y="122"/>
                    <a:pt x="59" y="45"/>
                    <a:pt x="61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2" y="24"/>
                    <a:pt x="94" y="49"/>
                    <a:pt x="97" y="76"/>
                  </a:cubicBezTo>
                  <a:cubicBezTo>
                    <a:pt x="103" y="122"/>
                    <a:pt x="73" y="216"/>
                    <a:pt x="72" y="220"/>
                  </a:cubicBezTo>
                  <a:lnTo>
                    <a:pt x="47" y="328"/>
                  </a:lnTo>
                  <a:close/>
                  <a:moveTo>
                    <a:pt x="5" y="315"/>
                  </a:moveTo>
                  <a:cubicBezTo>
                    <a:pt x="44" y="323"/>
                    <a:pt x="44" y="323"/>
                    <a:pt x="44" y="323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7"/>
                    <a:pt x="99" y="121"/>
                    <a:pt x="93" y="77"/>
                  </a:cubicBezTo>
                  <a:cubicBezTo>
                    <a:pt x="90" y="52"/>
                    <a:pt x="80" y="29"/>
                    <a:pt x="65" y="10"/>
                  </a:cubicBezTo>
                  <a:cubicBezTo>
                    <a:pt x="64" y="33"/>
                    <a:pt x="58" y="122"/>
                    <a:pt x="55" y="131"/>
                  </a:cubicBezTo>
                  <a:cubicBezTo>
                    <a:pt x="55" y="135"/>
                    <a:pt x="50" y="149"/>
                    <a:pt x="44" y="166"/>
                  </a:cubicBezTo>
                  <a:cubicBezTo>
                    <a:pt x="33" y="199"/>
                    <a:pt x="18" y="244"/>
                    <a:pt x="14" y="263"/>
                  </a:cubicBezTo>
                  <a:cubicBezTo>
                    <a:pt x="9" y="280"/>
                    <a:pt x="6" y="297"/>
                    <a:pt x="5" y="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837826" y="3883895"/>
              <a:ext cx="701182" cy="594442"/>
            </a:xfrm>
            <a:custGeom>
              <a:avLst/>
              <a:gdLst/>
              <a:ahLst/>
              <a:cxnLst/>
              <a:rect l="l" t="t" r="r" b="b"/>
              <a:pathLst>
                <a:path w="321" h="272" extrusionOk="0">
                  <a:moveTo>
                    <a:pt x="268" y="272"/>
                  </a:moveTo>
                  <a:cubicBezTo>
                    <a:pt x="269" y="246"/>
                    <a:pt x="270" y="213"/>
                    <a:pt x="272" y="193"/>
                  </a:cubicBezTo>
                  <a:cubicBezTo>
                    <a:pt x="276" y="160"/>
                    <a:pt x="290" y="139"/>
                    <a:pt x="305" y="97"/>
                  </a:cubicBezTo>
                  <a:cubicBezTo>
                    <a:pt x="320" y="55"/>
                    <a:pt x="321" y="0"/>
                    <a:pt x="321" y="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27" y="123"/>
                    <a:pt x="8" y="206"/>
                  </a:cubicBezTo>
                  <a:cubicBezTo>
                    <a:pt x="3" y="228"/>
                    <a:pt x="1" y="250"/>
                    <a:pt x="0" y="27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833225" y="3879294"/>
              <a:ext cx="710383" cy="599043"/>
            </a:xfrm>
            <a:custGeom>
              <a:avLst/>
              <a:gdLst/>
              <a:ahLst/>
              <a:cxnLst/>
              <a:rect l="l" t="t" r="r" b="b"/>
              <a:pathLst>
                <a:path w="325" h="274" extrusionOk="0">
                  <a:moveTo>
                    <a:pt x="4" y="274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1" y="251"/>
                    <a:pt x="3" y="229"/>
                    <a:pt x="9" y="208"/>
                  </a:cubicBezTo>
                  <a:cubicBezTo>
                    <a:pt x="27" y="125"/>
                    <a:pt x="57" y="12"/>
                    <a:pt x="58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5" y="3"/>
                    <a:pt x="324" y="58"/>
                    <a:pt x="309" y="100"/>
                  </a:cubicBezTo>
                  <a:cubicBezTo>
                    <a:pt x="304" y="115"/>
                    <a:pt x="299" y="127"/>
                    <a:pt x="294" y="138"/>
                  </a:cubicBezTo>
                  <a:cubicBezTo>
                    <a:pt x="285" y="158"/>
                    <a:pt x="279" y="174"/>
                    <a:pt x="276" y="195"/>
                  </a:cubicBezTo>
                  <a:cubicBezTo>
                    <a:pt x="274" y="211"/>
                    <a:pt x="273" y="236"/>
                    <a:pt x="272" y="274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36"/>
                    <a:pt x="270" y="210"/>
                    <a:pt x="272" y="195"/>
                  </a:cubicBezTo>
                  <a:cubicBezTo>
                    <a:pt x="275" y="173"/>
                    <a:pt x="282" y="157"/>
                    <a:pt x="290" y="136"/>
                  </a:cubicBezTo>
                  <a:cubicBezTo>
                    <a:pt x="295" y="125"/>
                    <a:pt x="300" y="113"/>
                    <a:pt x="305" y="98"/>
                  </a:cubicBezTo>
                  <a:cubicBezTo>
                    <a:pt x="318" y="62"/>
                    <a:pt x="321" y="15"/>
                    <a:pt x="321" y="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27"/>
                    <a:pt x="30" y="131"/>
                    <a:pt x="12" y="209"/>
                  </a:cubicBezTo>
                  <a:cubicBezTo>
                    <a:pt x="7" y="230"/>
                    <a:pt x="5" y="252"/>
                    <a:pt x="4" y="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7038427" y="3973153"/>
              <a:ext cx="489538" cy="37728"/>
            </a:xfrm>
            <a:custGeom>
              <a:avLst/>
              <a:gdLst/>
              <a:ahLst/>
              <a:cxnLst/>
              <a:rect l="l" t="t" r="r" b="b"/>
              <a:pathLst>
                <a:path w="532" h="41" extrusionOk="0">
                  <a:moveTo>
                    <a:pt x="0" y="26"/>
                  </a:moveTo>
                  <a:lnTo>
                    <a:pt x="520" y="41"/>
                  </a:lnTo>
                  <a:lnTo>
                    <a:pt x="5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7034746" y="3969473"/>
              <a:ext cx="497821" cy="45090"/>
            </a:xfrm>
            <a:custGeom>
              <a:avLst/>
              <a:gdLst/>
              <a:ahLst/>
              <a:cxnLst/>
              <a:rect l="l" t="t" r="r" b="b"/>
              <a:pathLst>
                <a:path w="228" h="21" extrusionOk="0">
                  <a:moveTo>
                    <a:pt x="221" y="21"/>
                  </a:moveTo>
                  <a:cubicBezTo>
                    <a:pt x="221" y="21"/>
                    <a:pt x="221" y="21"/>
                    <a:pt x="221" y="2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7" y="1"/>
                    <a:pt x="228" y="1"/>
                  </a:cubicBezTo>
                  <a:cubicBezTo>
                    <a:pt x="228" y="2"/>
                    <a:pt x="228" y="2"/>
                    <a:pt x="228" y="3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3" y="21"/>
                    <a:pt x="222" y="21"/>
                    <a:pt x="221" y="21"/>
                  </a:cubicBezTo>
                  <a:close/>
                  <a:moveTo>
                    <a:pt x="55" y="13"/>
                  </a:moveTo>
                  <a:cubicBezTo>
                    <a:pt x="220" y="17"/>
                    <a:pt x="220" y="17"/>
                    <a:pt x="220" y="17"/>
                  </a:cubicBezTo>
                  <a:cubicBezTo>
                    <a:pt x="223" y="4"/>
                    <a:pt x="223" y="4"/>
                    <a:pt x="223" y="4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7006220" y="4006280"/>
              <a:ext cx="8282" cy="462855"/>
            </a:xfrm>
            <a:custGeom>
              <a:avLst/>
              <a:gdLst/>
              <a:ahLst/>
              <a:cxnLst/>
              <a:rect l="l" t="t" r="r" b="b"/>
              <a:pathLst>
                <a:path w="4" h="212" extrusionOk="0">
                  <a:moveTo>
                    <a:pt x="4" y="212"/>
                  </a:moveTo>
                  <a:cubicBezTo>
                    <a:pt x="4" y="212"/>
                    <a:pt x="0" y="7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7001619" y="4006280"/>
              <a:ext cx="17484" cy="462855"/>
            </a:xfrm>
            <a:custGeom>
              <a:avLst/>
              <a:gdLst/>
              <a:ahLst/>
              <a:cxnLst/>
              <a:rect l="l" t="t" r="r" b="b"/>
              <a:pathLst>
                <a:path w="8" h="212" extrusionOk="0">
                  <a:moveTo>
                    <a:pt x="4" y="212"/>
                  </a:moveTo>
                  <a:cubicBezTo>
                    <a:pt x="4" y="210"/>
                    <a:pt x="0" y="74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73"/>
                    <a:pt x="8" y="210"/>
                    <a:pt x="8" y="211"/>
                  </a:cubicBezTo>
                  <a:lnTo>
                    <a:pt x="4" y="2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894878" y="2618636"/>
              <a:ext cx="733389" cy="1392245"/>
            </a:xfrm>
            <a:custGeom>
              <a:avLst/>
              <a:gdLst/>
              <a:ahLst/>
              <a:cxnLst/>
              <a:rect l="l" t="t" r="r" b="b"/>
              <a:pathLst>
                <a:path w="336" h="637" extrusionOk="0">
                  <a:moveTo>
                    <a:pt x="223" y="15"/>
                  </a:move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93" y="70"/>
                    <a:pt x="302" y="98"/>
                  </a:cubicBezTo>
                  <a:cubicBezTo>
                    <a:pt x="312" y="126"/>
                    <a:pt x="305" y="292"/>
                    <a:pt x="295" y="346"/>
                  </a:cubicBezTo>
                  <a:cubicBezTo>
                    <a:pt x="286" y="400"/>
                    <a:pt x="310" y="467"/>
                    <a:pt x="318" y="504"/>
                  </a:cubicBezTo>
                  <a:cubicBezTo>
                    <a:pt x="326" y="542"/>
                    <a:pt x="330" y="612"/>
                    <a:pt x="330" y="612"/>
                  </a:cubicBezTo>
                  <a:cubicBezTo>
                    <a:pt x="330" y="612"/>
                    <a:pt x="336" y="621"/>
                    <a:pt x="233" y="624"/>
                  </a:cubicBezTo>
                  <a:cubicBezTo>
                    <a:pt x="130" y="628"/>
                    <a:pt x="59" y="633"/>
                    <a:pt x="50" y="635"/>
                  </a:cubicBezTo>
                  <a:cubicBezTo>
                    <a:pt x="45" y="636"/>
                    <a:pt x="40" y="636"/>
                    <a:pt x="35" y="637"/>
                  </a:cubicBezTo>
                  <a:cubicBezTo>
                    <a:pt x="31" y="600"/>
                    <a:pt x="31" y="600"/>
                    <a:pt x="31" y="600"/>
                  </a:cubicBezTo>
                  <a:cubicBezTo>
                    <a:pt x="21" y="630"/>
                    <a:pt x="21" y="630"/>
                    <a:pt x="21" y="630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13" y="560"/>
                    <a:pt x="16" y="535"/>
                  </a:cubicBezTo>
                  <a:cubicBezTo>
                    <a:pt x="20" y="509"/>
                    <a:pt x="41" y="423"/>
                    <a:pt x="41" y="390"/>
                  </a:cubicBezTo>
                  <a:cubicBezTo>
                    <a:pt x="41" y="358"/>
                    <a:pt x="14" y="305"/>
                    <a:pt x="9" y="273"/>
                  </a:cubicBezTo>
                  <a:cubicBezTo>
                    <a:pt x="3" y="241"/>
                    <a:pt x="14" y="185"/>
                    <a:pt x="41" y="144"/>
                  </a:cubicBezTo>
                  <a:cubicBezTo>
                    <a:pt x="67" y="102"/>
                    <a:pt x="85" y="86"/>
                    <a:pt x="137" y="43"/>
                  </a:cubicBezTo>
                  <a:cubicBezTo>
                    <a:pt x="189" y="0"/>
                    <a:pt x="223" y="15"/>
                    <a:pt x="22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887516" y="2616796"/>
              <a:ext cx="732468" cy="1397765"/>
            </a:xfrm>
            <a:custGeom>
              <a:avLst/>
              <a:gdLst/>
              <a:ahLst/>
              <a:cxnLst/>
              <a:rect l="l" t="t" r="r" b="b"/>
              <a:pathLst>
                <a:path w="335" h="640" extrusionOk="0">
                  <a:moveTo>
                    <a:pt x="36" y="640"/>
                  </a:moveTo>
                  <a:cubicBezTo>
                    <a:pt x="33" y="611"/>
                    <a:pt x="33" y="611"/>
                    <a:pt x="33" y="611"/>
                  </a:cubicBezTo>
                  <a:cubicBezTo>
                    <a:pt x="25" y="634"/>
                    <a:pt x="25" y="634"/>
                    <a:pt x="25" y="634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1" y="626"/>
                    <a:pt x="1" y="626"/>
                    <a:pt x="1" y="626"/>
                  </a:cubicBezTo>
                  <a:cubicBezTo>
                    <a:pt x="1" y="625"/>
                    <a:pt x="14" y="561"/>
                    <a:pt x="17" y="535"/>
                  </a:cubicBezTo>
                  <a:cubicBezTo>
                    <a:pt x="18" y="526"/>
                    <a:pt x="22" y="510"/>
                    <a:pt x="26" y="491"/>
                  </a:cubicBezTo>
                  <a:cubicBezTo>
                    <a:pt x="33" y="456"/>
                    <a:pt x="42" y="412"/>
                    <a:pt x="42" y="391"/>
                  </a:cubicBezTo>
                  <a:cubicBezTo>
                    <a:pt x="42" y="373"/>
                    <a:pt x="33" y="347"/>
                    <a:pt x="24" y="323"/>
                  </a:cubicBezTo>
                  <a:cubicBezTo>
                    <a:pt x="18" y="305"/>
                    <a:pt x="12" y="288"/>
                    <a:pt x="10" y="274"/>
                  </a:cubicBezTo>
                  <a:cubicBezTo>
                    <a:pt x="5" y="243"/>
                    <a:pt x="14" y="187"/>
                    <a:pt x="42" y="144"/>
                  </a:cubicBezTo>
                  <a:cubicBezTo>
                    <a:pt x="69" y="101"/>
                    <a:pt x="88" y="84"/>
                    <a:pt x="139" y="43"/>
                  </a:cubicBezTo>
                  <a:cubicBezTo>
                    <a:pt x="191" y="0"/>
                    <a:pt x="225" y="13"/>
                    <a:pt x="227" y="1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1" y="37"/>
                    <a:pt x="298" y="70"/>
                    <a:pt x="307" y="98"/>
                  </a:cubicBezTo>
                  <a:cubicBezTo>
                    <a:pt x="317" y="127"/>
                    <a:pt x="309" y="296"/>
                    <a:pt x="300" y="347"/>
                  </a:cubicBezTo>
                  <a:cubicBezTo>
                    <a:pt x="293" y="390"/>
                    <a:pt x="306" y="441"/>
                    <a:pt x="316" y="479"/>
                  </a:cubicBezTo>
                  <a:cubicBezTo>
                    <a:pt x="319" y="488"/>
                    <a:pt x="321" y="497"/>
                    <a:pt x="323" y="505"/>
                  </a:cubicBezTo>
                  <a:cubicBezTo>
                    <a:pt x="331" y="541"/>
                    <a:pt x="335" y="608"/>
                    <a:pt x="335" y="613"/>
                  </a:cubicBezTo>
                  <a:cubicBezTo>
                    <a:pt x="335" y="614"/>
                    <a:pt x="335" y="614"/>
                    <a:pt x="335" y="615"/>
                  </a:cubicBezTo>
                  <a:cubicBezTo>
                    <a:pt x="332" y="621"/>
                    <a:pt x="299" y="625"/>
                    <a:pt x="236" y="627"/>
                  </a:cubicBezTo>
                  <a:cubicBezTo>
                    <a:pt x="135" y="631"/>
                    <a:pt x="62" y="636"/>
                    <a:pt x="54" y="638"/>
                  </a:cubicBezTo>
                  <a:cubicBezTo>
                    <a:pt x="49" y="639"/>
                    <a:pt x="43" y="639"/>
                    <a:pt x="38" y="640"/>
                  </a:cubicBezTo>
                  <a:lnTo>
                    <a:pt x="36" y="640"/>
                  </a:lnTo>
                  <a:close/>
                  <a:moveTo>
                    <a:pt x="35" y="592"/>
                  </a:moveTo>
                  <a:cubicBezTo>
                    <a:pt x="40" y="636"/>
                    <a:pt x="40" y="636"/>
                    <a:pt x="40" y="636"/>
                  </a:cubicBezTo>
                  <a:cubicBezTo>
                    <a:pt x="44" y="635"/>
                    <a:pt x="49" y="635"/>
                    <a:pt x="53" y="634"/>
                  </a:cubicBezTo>
                  <a:cubicBezTo>
                    <a:pt x="62" y="632"/>
                    <a:pt x="134" y="627"/>
                    <a:pt x="236" y="623"/>
                  </a:cubicBezTo>
                  <a:cubicBezTo>
                    <a:pt x="317" y="620"/>
                    <a:pt x="329" y="615"/>
                    <a:pt x="331" y="613"/>
                  </a:cubicBezTo>
                  <a:cubicBezTo>
                    <a:pt x="331" y="609"/>
                    <a:pt x="327" y="542"/>
                    <a:pt x="319" y="506"/>
                  </a:cubicBezTo>
                  <a:cubicBezTo>
                    <a:pt x="317" y="498"/>
                    <a:pt x="315" y="489"/>
                    <a:pt x="312" y="480"/>
                  </a:cubicBezTo>
                  <a:cubicBezTo>
                    <a:pt x="303" y="442"/>
                    <a:pt x="289" y="390"/>
                    <a:pt x="297" y="347"/>
                  </a:cubicBezTo>
                  <a:cubicBezTo>
                    <a:pt x="306" y="291"/>
                    <a:pt x="312" y="126"/>
                    <a:pt x="303" y="100"/>
                  </a:cubicBezTo>
                  <a:cubicBezTo>
                    <a:pt x="294" y="72"/>
                    <a:pt x="257" y="39"/>
                    <a:pt x="257" y="39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3" y="16"/>
                    <a:pt x="190" y="6"/>
                    <a:pt x="141" y="46"/>
                  </a:cubicBezTo>
                  <a:cubicBezTo>
                    <a:pt x="91" y="87"/>
                    <a:pt x="72" y="103"/>
                    <a:pt x="45" y="146"/>
                  </a:cubicBezTo>
                  <a:cubicBezTo>
                    <a:pt x="18" y="189"/>
                    <a:pt x="9" y="244"/>
                    <a:pt x="14" y="274"/>
                  </a:cubicBezTo>
                  <a:cubicBezTo>
                    <a:pt x="16" y="287"/>
                    <a:pt x="22" y="304"/>
                    <a:pt x="28" y="321"/>
                  </a:cubicBezTo>
                  <a:cubicBezTo>
                    <a:pt x="37" y="346"/>
                    <a:pt x="46" y="372"/>
                    <a:pt x="46" y="391"/>
                  </a:cubicBezTo>
                  <a:cubicBezTo>
                    <a:pt x="46" y="413"/>
                    <a:pt x="37" y="456"/>
                    <a:pt x="30" y="492"/>
                  </a:cubicBezTo>
                  <a:cubicBezTo>
                    <a:pt x="26" y="511"/>
                    <a:pt x="22" y="527"/>
                    <a:pt x="21" y="536"/>
                  </a:cubicBezTo>
                  <a:cubicBezTo>
                    <a:pt x="18" y="559"/>
                    <a:pt x="7" y="614"/>
                    <a:pt x="5" y="625"/>
                  </a:cubicBezTo>
                  <a:cubicBezTo>
                    <a:pt x="23" y="629"/>
                    <a:pt x="23" y="629"/>
                    <a:pt x="23" y="629"/>
                  </a:cubicBezTo>
                  <a:lnTo>
                    <a:pt x="35" y="5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7200380" y="3663050"/>
              <a:ext cx="240169" cy="82817"/>
            </a:xfrm>
            <a:custGeom>
              <a:avLst/>
              <a:gdLst/>
              <a:ahLst/>
              <a:cxnLst/>
              <a:rect l="l" t="t" r="r" b="b"/>
              <a:pathLst>
                <a:path w="261" h="90" extrusionOk="0">
                  <a:moveTo>
                    <a:pt x="261" y="90"/>
                  </a:moveTo>
                  <a:lnTo>
                    <a:pt x="0" y="62"/>
                  </a:lnTo>
                  <a:lnTo>
                    <a:pt x="0" y="52"/>
                  </a:lnTo>
                  <a:lnTo>
                    <a:pt x="249" y="81"/>
                  </a:lnTo>
                  <a:lnTo>
                    <a:pt x="235" y="24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244" y="14"/>
                  </a:lnTo>
                  <a:lnTo>
                    <a:pt x="261" y="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7100079" y="3663050"/>
              <a:ext cx="65333" cy="52451"/>
            </a:xfrm>
            <a:custGeom>
              <a:avLst/>
              <a:gdLst/>
              <a:ahLst/>
              <a:cxnLst/>
              <a:rect l="l" t="t" r="r" b="b"/>
              <a:pathLst>
                <a:path w="71" h="57" extrusionOk="0">
                  <a:moveTo>
                    <a:pt x="69" y="57"/>
                  </a:moveTo>
                  <a:lnTo>
                    <a:pt x="0" y="50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12" y="40"/>
                  </a:lnTo>
                  <a:lnTo>
                    <a:pt x="71" y="48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7171854" y="3225960"/>
              <a:ext cx="36807" cy="3956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4" y="18"/>
                  </a:moveTo>
                  <a:cubicBezTo>
                    <a:pt x="9" y="14"/>
                    <a:pt x="4" y="8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6"/>
                    <a:pt x="12" y="11"/>
                    <a:pt x="17" y="15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7233506" y="3287613"/>
              <a:ext cx="56132" cy="47850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4" y="22"/>
                  </a:moveTo>
                  <a:cubicBezTo>
                    <a:pt x="24" y="22"/>
                    <a:pt x="12" y="1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0"/>
                    <a:pt x="26" y="19"/>
                    <a:pt x="26" y="19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914201" y="2618636"/>
              <a:ext cx="537389" cy="723268"/>
            </a:xfrm>
            <a:custGeom>
              <a:avLst/>
              <a:gdLst/>
              <a:ahLst/>
              <a:cxnLst/>
              <a:rect l="l" t="t" r="r" b="b"/>
              <a:pathLst>
                <a:path w="246" h="331" extrusionOk="0">
                  <a:moveTo>
                    <a:pt x="214" y="15"/>
                  </a:moveTo>
                  <a:cubicBezTo>
                    <a:pt x="214" y="15"/>
                    <a:pt x="180" y="0"/>
                    <a:pt x="128" y="43"/>
                  </a:cubicBezTo>
                  <a:cubicBezTo>
                    <a:pt x="76" y="86"/>
                    <a:pt x="58" y="102"/>
                    <a:pt x="31" y="144"/>
                  </a:cubicBezTo>
                  <a:cubicBezTo>
                    <a:pt x="16" y="169"/>
                    <a:pt x="5" y="198"/>
                    <a:pt x="0" y="228"/>
                  </a:cubicBezTo>
                  <a:cubicBezTo>
                    <a:pt x="1" y="231"/>
                    <a:pt x="2" y="234"/>
                    <a:pt x="2" y="238"/>
                  </a:cubicBezTo>
                  <a:cubicBezTo>
                    <a:pt x="17" y="301"/>
                    <a:pt x="34" y="331"/>
                    <a:pt x="34" y="331"/>
                  </a:cubicBezTo>
                  <a:cubicBezTo>
                    <a:pt x="34" y="331"/>
                    <a:pt x="63" y="188"/>
                    <a:pt x="113" y="130"/>
                  </a:cubicBezTo>
                  <a:cubicBezTo>
                    <a:pt x="163" y="71"/>
                    <a:pt x="246" y="36"/>
                    <a:pt x="246" y="36"/>
                  </a:cubicBezTo>
                  <a:lnTo>
                    <a:pt x="2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909601" y="2616796"/>
              <a:ext cx="550272" cy="737991"/>
            </a:xfrm>
            <a:custGeom>
              <a:avLst/>
              <a:gdLst/>
              <a:ahLst/>
              <a:cxnLst/>
              <a:rect l="l" t="t" r="r" b="b"/>
              <a:pathLst>
                <a:path w="252" h="338" extrusionOk="0">
                  <a:moveTo>
                    <a:pt x="37" y="338"/>
                  </a:moveTo>
                  <a:cubicBezTo>
                    <a:pt x="34" y="333"/>
                    <a:pt x="34" y="333"/>
                    <a:pt x="34" y="333"/>
                  </a:cubicBezTo>
                  <a:cubicBezTo>
                    <a:pt x="34" y="333"/>
                    <a:pt x="17" y="302"/>
                    <a:pt x="2" y="239"/>
                  </a:cubicBezTo>
                  <a:cubicBezTo>
                    <a:pt x="2" y="236"/>
                    <a:pt x="1" y="233"/>
                    <a:pt x="0" y="23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5" y="198"/>
                    <a:pt x="16" y="170"/>
                    <a:pt x="32" y="144"/>
                  </a:cubicBezTo>
                  <a:cubicBezTo>
                    <a:pt x="59" y="100"/>
                    <a:pt x="78" y="84"/>
                    <a:pt x="129" y="43"/>
                  </a:cubicBezTo>
                  <a:cubicBezTo>
                    <a:pt x="181" y="0"/>
                    <a:pt x="215" y="13"/>
                    <a:pt x="217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49" y="39"/>
                    <a:pt x="249" y="39"/>
                    <a:pt x="249" y="39"/>
                  </a:cubicBezTo>
                  <a:cubicBezTo>
                    <a:pt x="248" y="39"/>
                    <a:pt x="165" y="75"/>
                    <a:pt x="116" y="132"/>
                  </a:cubicBezTo>
                  <a:cubicBezTo>
                    <a:pt x="67" y="189"/>
                    <a:pt x="38" y="331"/>
                    <a:pt x="38" y="332"/>
                  </a:cubicBezTo>
                  <a:lnTo>
                    <a:pt x="37" y="338"/>
                  </a:lnTo>
                  <a:close/>
                  <a:moveTo>
                    <a:pt x="4" y="229"/>
                  </a:moveTo>
                  <a:cubicBezTo>
                    <a:pt x="5" y="232"/>
                    <a:pt x="6" y="235"/>
                    <a:pt x="6" y="238"/>
                  </a:cubicBezTo>
                  <a:cubicBezTo>
                    <a:pt x="18" y="286"/>
                    <a:pt x="30" y="315"/>
                    <a:pt x="35" y="326"/>
                  </a:cubicBezTo>
                  <a:cubicBezTo>
                    <a:pt x="41" y="299"/>
                    <a:pt x="69" y="180"/>
                    <a:pt x="113" y="129"/>
                  </a:cubicBezTo>
                  <a:cubicBezTo>
                    <a:pt x="157" y="78"/>
                    <a:pt x="228" y="44"/>
                    <a:pt x="244" y="3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6"/>
                    <a:pt x="180" y="6"/>
                    <a:pt x="131" y="46"/>
                  </a:cubicBezTo>
                  <a:cubicBezTo>
                    <a:pt x="78" y="90"/>
                    <a:pt x="61" y="105"/>
                    <a:pt x="35" y="146"/>
                  </a:cubicBezTo>
                  <a:cubicBezTo>
                    <a:pt x="19" y="171"/>
                    <a:pt x="9" y="199"/>
                    <a:pt x="4" y="2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936286" y="1971744"/>
              <a:ext cx="583398" cy="1339793"/>
            </a:xfrm>
            <a:custGeom>
              <a:avLst/>
              <a:gdLst/>
              <a:ahLst/>
              <a:cxnLst/>
              <a:rect l="l" t="t" r="r" b="b"/>
              <a:pathLst>
                <a:path w="267" h="613" extrusionOk="0">
                  <a:moveTo>
                    <a:pt x="79" y="31"/>
                  </a:moveTo>
                  <a:cubicBezTo>
                    <a:pt x="79" y="31"/>
                    <a:pt x="41" y="66"/>
                    <a:pt x="39" y="94"/>
                  </a:cubicBezTo>
                  <a:cubicBezTo>
                    <a:pt x="36" y="122"/>
                    <a:pt x="33" y="145"/>
                    <a:pt x="28" y="154"/>
                  </a:cubicBezTo>
                  <a:cubicBezTo>
                    <a:pt x="24" y="163"/>
                    <a:pt x="0" y="169"/>
                    <a:pt x="8" y="183"/>
                  </a:cubicBezTo>
                  <a:cubicBezTo>
                    <a:pt x="16" y="196"/>
                    <a:pt x="23" y="196"/>
                    <a:pt x="23" y="196"/>
                  </a:cubicBezTo>
                  <a:cubicBezTo>
                    <a:pt x="23" y="196"/>
                    <a:pt x="35" y="255"/>
                    <a:pt x="45" y="264"/>
                  </a:cubicBezTo>
                  <a:cubicBezTo>
                    <a:pt x="54" y="272"/>
                    <a:pt x="86" y="267"/>
                    <a:pt x="86" y="267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96" y="340"/>
                    <a:pt x="29" y="399"/>
                    <a:pt x="16" y="482"/>
                  </a:cubicBezTo>
                  <a:cubicBezTo>
                    <a:pt x="3" y="565"/>
                    <a:pt x="18" y="613"/>
                    <a:pt x="18" y="613"/>
                  </a:cubicBezTo>
                  <a:cubicBezTo>
                    <a:pt x="18" y="613"/>
                    <a:pt x="26" y="482"/>
                    <a:pt x="57" y="433"/>
                  </a:cubicBezTo>
                  <a:cubicBezTo>
                    <a:pt x="87" y="384"/>
                    <a:pt x="157" y="337"/>
                    <a:pt x="167" y="329"/>
                  </a:cubicBezTo>
                  <a:cubicBezTo>
                    <a:pt x="178" y="321"/>
                    <a:pt x="204" y="311"/>
                    <a:pt x="204" y="311"/>
                  </a:cubicBezTo>
                  <a:cubicBezTo>
                    <a:pt x="204" y="311"/>
                    <a:pt x="192" y="283"/>
                    <a:pt x="190" y="270"/>
                  </a:cubicBezTo>
                  <a:cubicBezTo>
                    <a:pt x="188" y="257"/>
                    <a:pt x="189" y="239"/>
                    <a:pt x="191" y="234"/>
                  </a:cubicBezTo>
                  <a:cubicBezTo>
                    <a:pt x="194" y="229"/>
                    <a:pt x="236" y="213"/>
                    <a:pt x="251" y="165"/>
                  </a:cubicBezTo>
                  <a:cubicBezTo>
                    <a:pt x="267" y="117"/>
                    <a:pt x="244" y="60"/>
                    <a:pt x="219" y="36"/>
                  </a:cubicBezTo>
                  <a:cubicBezTo>
                    <a:pt x="195" y="12"/>
                    <a:pt x="110" y="0"/>
                    <a:pt x="79" y="31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936286" y="1967143"/>
              <a:ext cx="589840" cy="1365559"/>
            </a:xfrm>
            <a:custGeom>
              <a:avLst/>
              <a:gdLst/>
              <a:ahLst/>
              <a:cxnLst/>
              <a:rect l="l" t="t" r="r" b="b"/>
              <a:pathLst>
                <a:path w="270" h="625" extrusionOk="0">
                  <a:moveTo>
                    <a:pt x="19" y="625"/>
                  </a:moveTo>
                  <a:cubicBezTo>
                    <a:pt x="16" y="615"/>
                    <a:pt x="16" y="615"/>
                    <a:pt x="16" y="615"/>
                  </a:cubicBezTo>
                  <a:cubicBezTo>
                    <a:pt x="16" y="615"/>
                    <a:pt x="1" y="566"/>
                    <a:pt x="14" y="484"/>
                  </a:cubicBezTo>
                  <a:cubicBezTo>
                    <a:pt x="26" y="406"/>
                    <a:pt x="86" y="348"/>
                    <a:pt x="94" y="34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77" y="273"/>
                    <a:pt x="52" y="275"/>
                    <a:pt x="43" y="267"/>
                  </a:cubicBezTo>
                  <a:cubicBezTo>
                    <a:pt x="34" y="259"/>
                    <a:pt x="24" y="210"/>
                    <a:pt x="22" y="200"/>
                  </a:cubicBezTo>
                  <a:cubicBezTo>
                    <a:pt x="19" y="199"/>
                    <a:pt x="13" y="196"/>
                    <a:pt x="6" y="186"/>
                  </a:cubicBezTo>
                  <a:cubicBezTo>
                    <a:pt x="0" y="175"/>
                    <a:pt x="10" y="169"/>
                    <a:pt x="17" y="163"/>
                  </a:cubicBezTo>
                  <a:cubicBezTo>
                    <a:pt x="21" y="161"/>
                    <a:pt x="25" y="158"/>
                    <a:pt x="27" y="155"/>
                  </a:cubicBezTo>
                  <a:cubicBezTo>
                    <a:pt x="31" y="146"/>
                    <a:pt x="34" y="120"/>
                    <a:pt x="37" y="96"/>
                  </a:cubicBezTo>
                  <a:cubicBezTo>
                    <a:pt x="40" y="68"/>
                    <a:pt x="76" y="33"/>
                    <a:pt x="78" y="32"/>
                  </a:cubicBezTo>
                  <a:cubicBezTo>
                    <a:pt x="110" y="0"/>
                    <a:pt x="195" y="11"/>
                    <a:pt x="221" y="37"/>
                  </a:cubicBezTo>
                  <a:cubicBezTo>
                    <a:pt x="244" y="59"/>
                    <a:pt x="270" y="117"/>
                    <a:pt x="253" y="168"/>
                  </a:cubicBezTo>
                  <a:cubicBezTo>
                    <a:pt x="241" y="205"/>
                    <a:pt x="213" y="223"/>
                    <a:pt x="200" y="232"/>
                  </a:cubicBezTo>
                  <a:cubicBezTo>
                    <a:pt x="197" y="234"/>
                    <a:pt x="193" y="236"/>
                    <a:pt x="193" y="236"/>
                  </a:cubicBezTo>
                  <a:cubicBezTo>
                    <a:pt x="191" y="241"/>
                    <a:pt x="190" y="258"/>
                    <a:pt x="192" y="272"/>
                  </a:cubicBezTo>
                  <a:cubicBezTo>
                    <a:pt x="194" y="284"/>
                    <a:pt x="206" y="311"/>
                    <a:pt x="206" y="312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5" y="315"/>
                    <a:pt x="179" y="325"/>
                    <a:pt x="169" y="333"/>
                  </a:cubicBezTo>
                  <a:cubicBezTo>
                    <a:pt x="167" y="334"/>
                    <a:pt x="164" y="336"/>
                    <a:pt x="160" y="339"/>
                  </a:cubicBezTo>
                  <a:cubicBezTo>
                    <a:pt x="137" y="356"/>
                    <a:pt x="84" y="395"/>
                    <a:pt x="58" y="436"/>
                  </a:cubicBezTo>
                  <a:cubicBezTo>
                    <a:pt x="29" y="484"/>
                    <a:pt x="20" y="613"/>
                    <a:pt x="20" y="615"/>
                  </a:cubicBezTo>
                  <a:lnTo>
                    <a:pt x="19" y="625"/>
                  </a:lnTo>
                  <a:close/>
                  <a:moveTo>
                    <a:pt x="88" y="267"/>
                  </a:moveTo>
                  <a:cubicBezTo>
                    <a:pt x="98" y="342"/>
                    <a:pt x="98" y="342"/>
                    <a:pt x="98" y="342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4"/>
                    <a:pt x="31" y="403"/>
                    <a:pt x="18" y="484"/>
                  </a:cubicBezTo>
                  <a:cubicBezTo>
                    <a:pt x="9" y="542"/>
                    <a:pt x="13" y="582"/>
                    <a:pt x="17" y="601"/>
                  </a:cubicBezTo>
                  <a:cubicBezTo>
                    <a:pt x="20" y="567"/>
                    <a:pt x="30" y="474"/>
                    <a:pt x="55" y="434"/>
                  </a:cubicBezTo>
                  <a:cubicBezTo>
                    <a:pt x="81" y="392"/>
                    <a:pt x="135" y="352"/>
                    <a:pt x="158" y="336"/>
                  </a:cubicBezTo>
                  <a:cubicBezTo>
                    <a:pt x="162" y="333"/>
                    <a:pt x="165" y="331"/>
                    <a:pt x="166" y="330"/>
                  </a:cubicBezTo>
                  <a:cubicBezTo>
                    <a:pt x="175" y="322"/>
                    <a:pt x="195" y="314"/>
                    <a:pt x="201" y="311"/>
                  </a:cubicBezTo>
                  <a:cubicBezTo>
                    <a:pt x="199" y="305"/>
                    <a:pt x="189" y="283"/>
                    <a:pt x="188" y="272"/>
                  </a:cubicBezTo>
                  <a:cubicBezTo>
                    <a:pt x="186" y="260"/>
                    <a:pt x="187" y="241"/>
                    <a:pt x="189" y="235"/>
                  </a:cubicBezTo>
                  <a:cubicBezTo>
                    <a:pt x="190" y="233"/>
                    <a:pt x="192" y="232"/>
                    <a:pt x="197" y="228"/>
                  </a:cubicBezTo>
                  <a:cubicBezTo>
                    <a:pt x="210" y="220"/>
                    <a:pt x="238" y="203"/>
                    <a:pt x="249" y="167"/>
                  </a:cubicBezTo>
                  <a:cubicBezTo>
                    <a:pt x="265" y="117"/>
                    <a:pt x="240" y="61"/>
                    <a:pt x="218" y="40"/>
                  </a:cubicBezTo>
                  <a:cubicBezTo>
                    <a:pt x="194" y="16"/>
                    <a:pt x="111" y="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43" y="70"/>
                    <a:pt x="41" y="96"/>
                  </a:cubicBezTo>
                  <a:cubicBezTo>
                    <a:pt x="38" y="127"/>
                    <a:pt x="35" y="149"/>
                    <a:pt x="30" y="157"/>
                  </a:cubicBezTo>
                  <a:cubicBezTo>
                    <a:pt x="28" y="161"/>
                    <a:pt x="24" y="164"/>
                    <a:pt x="20" y="167"/>
                  </a:cubicBezTo>
                  <a:cubicBezTo>
                    <a:pt x="11" y="173"/>
                    <a:pt x="6" y="177"/>
                    <a:pt x="10" y="183"/>
                  </a:cubicBezTo>
                  <a:cubicBezTo>
                    <a:pt x="17" y="196"/>
                    <a:pt x="23" y="196"/>
                    <a:pt x="23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9" y="214"/>
                    <a:pt x="39" y="258"/>
                    <a:pt x="46" y="264"/>
                  </a:cubicBezTo>
                  <a:cubicBezTo>
                    <a:pt x="53" y="271"/>
                    <a:pt x="77" y="269"/>
                    <a:pt x="86" y="267"/>
                  </a:cubicBezTo>
                  <a:lnTo>
                    <a:pt x="88" y="2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7097319" y="1971744"/>
              <a:ext cx="422366" cy="507024"/>
            </a:xfrm>
            <a:custGeom>
              <a:avLst/>
              <a:gdLst/>
              <a:ahLst/>
              <a:cxnLst/>
              <a:rect l="l" t="t" r="r" b="b"/>
              <a:pathLst>
                <a:path w="193" h="232" extrusionOk="0">
                  <a:moveTo>
                    <a:pt x="177" y="165"/>
                  </a:moveTo>
                  <a:cubicBezTo>
                    <a:pt x="193" y="117"/>
                    <a:pt x="170" y="60"/>
                    <a:pt x="145" y="36"/>
                  </a:cubicBezTo>
                  <a:cubicBezTo>
                    <a:pt x="121" y="12"/>
                    <a:pt x="37" y="0"/>
                    <a:pt x="5" y="31"/>
                  </a:cubicBezTo>
                  <a:cubicBezTo>
                    <a:pt x="5" y="31"/>
                    <a:pt x="3" y="33"/>
                    <a:pt x="0" y="36"/>
                  </a:cubicBezTo>
                  <a:cubicBezTo>
                    <a:pt x="12" y="33"/>
                    <a:pt x="24" y="33"/>
                    <a:pt x="36" y="35"/>
                  </a:cubicBezTo>
                  <a:cubicBezTo>
                    <a:pt x="62" y="39"/>
                    <a:pt x="61" y="59"/>
                    <a:pt x="54" y="78"/>
                  </a:cubicBezTo>
                  <a:cubicBezTo>
                    <a:pt x="47" y="97"/>
                    <a:pt x="53" y="101"/>
                    <a:pt x="65" y="110"/>
                  </a:cubicBezTo>
                  <a:cubicBezTo>
                    <a:pt x="78" y="120"/>
                    <a:pt x="65" y="138"/>
                    <a:pt x="74" y="145"/>
                  </a:cubicBezTo>
                  <a:cubicBezTo>
                    <a:pt x="83" y="152"/>
                    <a:pt x="91" y="113"/>
                    <a:pt x="110" y="141"/>
                  </a:cubicBezTo>
                  <a:cubicBezTo>
                    <a:pt x="130" y="169"/>
                    <a:pt x="117" y="182"/>
                    <a:pt x="104" y="190"/>
                  </a:cubicBezTo>
                  <a:cubicBezTo>
                    <a:pt x="97" y="195"/>
                    <a:pt x="90" y="198"/>
                    <a:pt x="82" y="201"/>
                  </a:cubicBezTo>
                  <a:cubicBezTo>
                    <a:pt x="82" y="201"/>
                    <a:pt x="101" y="223"/>
                    <a:pt x="119" y="232"/>
                  </a:cubicBezTo>
                  <a:cubicBezTo>
                    <a:pt x="128" y="225"/>
                    <a:pt x="163" y="208"/>
                    <a:pt x="177" y="1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7093638" y="1967143"/>
              <a:ext cx="432488" cy="516226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21" y="236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02" y="226"/>
                    <a:pt x="83" y="205"/>
                    <a:pt x="83" y="204"/>
                  </a:cubicBezTo>
                  <a:cubicBezTo>
                    <a:pt x="82" y="204"/>
                    <a:pt x="82" y="203"/>
                    <a:pt x="82" y="202"/>
                  </a:cubicBezTo>
                  <a:cubicBezTo>
                    <a:pt x="82" y="202"/>
                    <a:pt x="83" y="201"/>
                    <a:pt x="84" y="201"/>
                  </a:cubicBezTo>
                  <a:cubicBezTo>
                    <a:pt x="91" y="199"/>
                    <a:pt x="99" y="195"/>
                    <a:pt x="105" y="191"/>
                  </a:cubicBezTo>
                  <a:cubicBezTo>
                    <a:pt x="111" y="187"/>
                    <a:pt x="118" y="181"/>
                    <a:pt x="120" y="173"/>
                  </a:cubicBezTo>
                  <a:cubicBezTo>
                    <a:pt x="121" y="165"/>
                    <a:pt x="118" y="155"/>
                    <a:pt x="110" y="144"/>
                  </a:cubicBezTo>
                  <a:cubicBezTo>
                    <a:pt x="106" y="138"/>
                    <a:pt x="102" y="135"/>
                    <a:pt x="99" y="135"/>
                  </a:cubicBezTo>
                  <a:cubicBezTo>
                    <a:pt x="95" y="135"/>
                    <a:pt x="91" y="139"/>
                    <a:pt x="88" y="143"/>
                  </a:cubicBezTo>
                  <a:cubicBezTo>
                    <a:pt x="84" y="147"/>
                    <a:pt x="80" y="152"/>
                    <a:pt x="75" y="149"/>
                  </a:cubicBezTo>
                  <a:cubicBezTo>
                    <a:pt x="70" y="145"/>
                    <a:pt x="70" y="138"/>
                    <a:pt x="71" y="132"/>
                  </a:cubicBezTo>
                  <a:cubicBezTo>
                    <a:pt x="72" y="125"/>
                    <a:pt x="72" y="118"/>
                    <a:pt x="66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53" y="104"/>
                    <a:pt x="47" y="100"/>
                    <a:pt x="54" y="80"/>
                  </a:cubicBezTo>
                  <a:cubicBezTo>
                    <a:pt x="59" y="66"/>
                    <a:pt x="60" y="56"/>
                    <a:pt x="56" y="49"/>
                  </a:cubicBezTo>
                  <a:cubicBezTo>
                    <a:pt x="52" y="44"/>
                    <a:pt x="47" y="40"/>
                    <a:pt x="38" y="39"/>
                  </a:cubicBezTo>
                  <a:cubicBezTo>
                    <a:pt x="26" y="37"/>
                    <a:pt x="14" y="37"/>
                    <a:pt x="2" y="40"/>
                  </a:cubicBezTo>
                  <a:cubicBezTo>
                    <a:pt x="2" y="40"/>
                    <a:pt x="1" y="40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4" y="34"/>
                    <a:pt x="6" y="32"/>
                    <a:pt x="6" y="32"/>
                  </a:cubicBezTo>
                  <a:cubicBezTo>
                    <a:pt x="38" y="0"/>
                    <a:pt x="123" y="11"/>
                    <a:pt x="149" y="37"/>
                  </a:cubicBezTo>
                  <a:cubicBezTo>
                    <a:pt x="172" y="60"/>
                    <a:pt x="198" y="117"/>
                    <a:pt x="181" y="168"/>
                  </a:cubicBezTo>
                  <a:cubicBezTo>
                    <a:pt x="169" y="206"/>
                    <a:pt x="141" y="223"/>
                    <a:pt x="127" y="232"/>
                  </a:cubicBezTo>
                  <a:cubicBezTo>
                    <a:pt x="125" y="233"/>
                    <a:pt x="123" y="234"/>
                    <a:pt x="122" y="235"/>
                  </a:cubicBezTo>
                  <a:cubicBezTo>
                    <a:pt x="122" y="236"/>
                    <a:pt x="121" y="236"/>
                    <a:pt x="121" y="236"/>
                  </a:cubicBezTo>
                  <a:close/>
                  <a:moveTo>
                    <a:pt x="88" y="204"/>
                  </a:moveTo>
                  <a:cubicBezTo>
                    <a:pt x="93" y="209"/>
                    <a:pt x="107" y="224"/>
                    <a:pt x="121" y="231"/>
                  </a:cubicBezTo>
                  <a:cubicBezTo>
                    <a:pt x="122" y="231"/>
                    <a:pt x="123" y="230"/>
                    <a:pt x="125" y="228"/>
                  </a:cubicBezTo>
                  <a:cubicBezTo>
                    <a:pt x="138" y="220"/>
                    <a:pt x="165" y="203"/>
                    <a:pt x="177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94" y="117"/>
                    <a:pt x="168" y="62"/>
                    <a:pt x="146" y="40"/>
                  </a:cubicBezTo>
                  <a:cubicBezTo>
                    <a:pt x="122" y="16"/>
                    <a:pt x="39" y="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8" y="33"/>
                    <a:pt x="29" y="33"/>
                    <a:pt x="39" y="35"/>
                  </a:cubicBezTo>
                  <a:cubicBezTo>
                    <a:pt x="48" y="37"/>
                    <a:pt x="55" y="41"/>
                    <a:pt x="59" y="47"/>
                  </a:cubicBezTo>
                  <a:cubicBezTo>
                    <a:pt x="64" y="55"/>
                    <a:pt x="63" y="66"/>
                    <a:pt x="58" y="81"/>
                  </a:cubicBezTo>
                  <a:cubicBezTo>
                    <a:pt x="52" y="98"/>
                    <a:pt x="56" y="101"/>
                    <a:pt x="68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6" y="116"/>
                    <a:pt x="76" y="125"/>
                    <a:pt x="75" y="132"/>
                  </a:cubicBezTo>
                  <a:cubicBezTo>
                    <a:pt x="75" y="138"/>
                    <a:pt x="74" y="143"/>
                    <a:pt x="77" y="145"/>
                  </a:cubicBezTo>
                  <a:cubicBezTo>
                    <a:pt x="79" y="147"/>
                    <a:pt x="81" y="145"/>
                    <a:pt x="85" y="140"/>
                  </a:cubicBezTo>
                  <a:cubicBezTo>
                    <a:pt x="88" y="136"/>
                    <a:pt x="93" y="131"/>
                    <a:pt x="99" y="131"/>
                  </a:cubicBezTo>
                  <a:cubicBezTo>
                    <a:pt x="104" y="131"/>
                    <a:pt x="109" y="135"/>
                    <a:pt x="114" y="142"/>
                  </a:cubicBezTo>
                  <a:cubicBezTo>
                    <a:pt x="122" y="154"/>
                    <a:pt x="125" y="165"/>
                    <a:pt x="124" y="174"/>
                  </a:cubicBezTo>
                  <a:cubicBezTo>
                    <a:pt x="122" y="184"/>
                    <a:pt x="114" y="190"/>
                    <a:pt x="107" y="194"/>
                  </a:cubicBezTo>
                  <a:cubicBezTo>
                    <a:pt x="101" y="198"/>
                    <a:pt x="95" y="201"/>
                    <a:pt x="88" y="2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7031985" y="2389509"/>
              <a:ext cx="87418" cy="36808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0" y="1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1"/>
                    <a:pt x="37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7" y="15"/>
                    <a:pt x="1" y="17"/>
                    <a:pt x="0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7043027" y="2262523"/>
              <a:ext cx="26686" cy="49690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1" y="11"/>
                  </a:moveTo>
                  <a:cubicBezTo>
                    <a:pt x="12" y="18"/>
                    <a:pt x="9" y="23"/>
                    <a:pt x="6" y="23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9" y="0"/>
                    <a:pt x="11" y="5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041187" y="2216514"/>
              <a:ext cx="49690" cy="22085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0" y="10"/>
                  </a:moveTo>
                  <a:cubicBezTo>
                    <a:pt x="17" y="6"/>
                    <a:pt x="13" y="4"/>
                    <a:pt x="10" y="5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4" y="0"/>
                    <a:pt x="19" y="3"/>
                    <a:pt x="23" y="8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7124004" y="2531218"/>
              <a:ext cx="67174" cy="85578"/>
            </a:xfrm>
            <a:custGeom>
              <a:avLst/>
              <a:gdLst/>
              <a:ahLst/>
              <a:cxnLst/>
              <a:rect l="l" t="t" r="r" b="b"/>
              <a:pathLst>
                <a:path w="73" h="93" extrusionOk="0">
                  <a:moveTo>
                    <a:pt x="0" y="26"/>
                  </a:moveTo>
                  <a:lnTo>
                    <a:pt x="73" y="0"/>
                  </a:lnTo>
                  <a:lnTo>
                    <a:pt x="21" y="9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7117563" y="2522017"/>
              <a:ext cx="84657" cy="104902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28" y="114"/>
                  </a:moveTo>
                  <a:lnTo>
                    <a:pt x="0" y="34"/>
                  </a:lnTo>
                  <a:lnTo>
                    <a:pt x="92" y="0"/>
                  </a:lnTo>
                  <a:lnTo>
                    <a:pt x="28" y="114"/>
                  </a:lnTo>
                  <a:close/>
                  <a:moveTo>
                    <a:pt x="14" y="41"/>
                  </a:moveTo>
                  <a:lnTo>
                    <a:pt x="31" y="91"/>
                  </a:lnTo>
                  <a:lnTo>
                    <a:pt x="71" y="17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6837826" y="3809360"/>
              <a:ext cx="124225" cy="397522"/>
            </a:xfrm>
            <a:custGeom>
              <a:avLst/>
              <a:gdLst/>
              <a:ahLst/>
              <a:cxnLst/>
              <a:rect l="l" t="t" r="r" b="b"/>
              <a:pathLst>
                <a:path w="135" h="432" extrusionOk="0">
                  <a:moveTo>
                    <a:pt x="97" y="0"/>
                  </a:moveTo>
                  <a:lnTo>
                    <a:pt x="0" y="411"/>
                  </a:lnTo>
                  <a:lnTo>
                    <a:pt x="88" y="432"/>
                  </a:lnTo>
                  <a:lnTo>
                    <a:pt x="135" y="13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6833225" y="3794637"/>
              <a:ext cx="133427" cy="416846"/>
            </a:xfrm>
            <a:custGeom>
              <a:avLst/>
              <a:gdLst/>
              <a:ahLst/>
              <a:cxnLst/>
              <a:rect l="l" t="t" r="r" b="b"/>
              <a:pathLst>
                <a:path w="145" h="453" extrusionOk="0">
                  <a:moveTo>
                    <a:pt x="95" y="453"/>
                  </a:moveTo>
                  <a:lnTo>
                    <a:pt x="0" y="429"/>
                  </a:lnTo>
                  <a:lnTo>
                    <a:pt x="102" y="0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95" y="453"/>
                  </a:lnTo>
                  <a:close/>
                  <a:moveTo>
                    <a:pt x="10" y="425"/>
                  </a:moveTo>
                  <a:lnTo>
                    <a:pt x="88" y="441"/>
                  </a:lnTo>
                  <a:lnTo>
                    <a:pt x="135" y="149"/>
                  </a:lnTo>
                  <a:lnTo>
                    <a:pt x="102" y="35"/>
                  </a:lnTo>
                  <a:lnTo>
                    <a:pt x="10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6942727" y="2906655"/>
              <a:ext cx="115943" cy="404883"/>
            </a:xfrm>
            <a:custGeom>
              <a:avLst/>
              <a:gdLst/>
              <a:ahLst/>
              <a:cxnLst/>
              <a:rect l="l" t="t" r="r" b="b"/>
              <a:pathLst>
                <a:path w="53" h="185" extrusionOk="0">
                  <a:moveTo>
                    <a:pt x="29" y="0"/>
                  </a:moveTo>
                  <a:cubicBezTo>
                    <a:pt x="21" y="18"/>
                    <a:pt x="16" y="36"/>
                    <a:pt x="13" y="54"/>
                  </a:cubicBezTo>
                  <a:cubicBezTo>
                    <a:pt x="0" y="137"/>
                    <a:pt x="15" y="185"/>
                    <a:pt x="15" y="185"/>
                  </a:cubicBezTo>
                  <a:cubicBezTo>
                    <a:pt x="15" y="185"/>
                    <a:pt x="23" y="56"/>
                    <a:pt x="53" y="6"/>
                  </a:cubicBezTo>
                  <a:cubicBezTo>
                    <a:pt x="45" y="5"/>
                    <a:pt x="37" y="3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6938126" y="2902975"/>
              <a:ext cx="126986" cy="429729"/>
            </a:xfrm>
            <a:custGeom>
              <a:avLst/>
              <a:gdLst/>
              <a:ahLst/>
              <a:cxnLst/>
              <a:rect l="l" t="t" r="r" b="b"/>
              <a:pathLst>
                <a:path w="58" h="197" extrusionOk="0">
                  <a:moveTo>
                    <a:pt x="18" y="19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0" y="138"/>
                    <a:pt x="13" y="56"/>
                  </a:cubicBezTo>
                  <a:cubicBezTo>
                    <a:pt x="16" y="37"/>
                    <a:pt x="21" y="19"/>
                    <a:pt x="29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9" y="3"/>
                    <a:pt x="47" y="5"/>
                    <a:pt x="5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28" y="58"/>
                    <a:pt x="19" y="185"/>
                    <a:pt x="19" y="187"/>
                  </a:cubicBezTo>
                  <a:lnTo>
                    <a:pt x="18" y="197"/>
                  </a:lnTo>
                  <a:close/>
                  <a:moveTo>
                    <a:pt x="32" y="5"/>
                  </a:moveTo>
                  <a:cubicBezTo>
                    <a:pt x="25" y="21"/>
                    <a:pt x="20" y="39"/>
                    <a:pt x="17" y="57"/>
                  </a:cubicBezTo>
                  <a:cubicBezTo>
                    <a:pt x="8" y="114"/>
                    <a:pt x="12" y="154"/>
                    <a:pt x="16" y="173"/>
                  </a:cubicBezTo>
                  <a:cubicBezTo>
                    <a:pt x="19" y="140"/>
                    <a:pt x="29" y="51"/>
                    <a:pt x="52" y="10"/>
                  </a:cubicBezTo>
                  <a:cubicBezTo>
                    <a:pt x="45" y="9"/>
                    <a:pt x="39" y="7"/>
                    <a:pt x="3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6717281" y="2742862"/>
              <a:ext cx="869577" cy="852094"/>
            </a:xfrm>
            <a:custGeom>
              <a:avLst/>
              <a:gdLst/>
              <a:ahLst/>
              <a:cxnLst/>
              <a:rect l="l" t="t" r="r" b="b"/>
              <a:pathLst>
                <a:path w="398" h="390" extrusionOk="0">
                  <a:moveTo>
                    <a:pt x="259" y="129"/>
                  </a:moveTo>
                  <a:cubicBezTo>
                    <a:pt x="256" y="276"/>
                    <a:pt x="256" y="276"/>
                    <a:pt x="256" y="276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5" y="387"/>
                    <a:pt x="5" y="387"/>
                    <a:pt x="5" y="387"/>
                  </a:cubicBezTo>
                  <a:cubicBezTo>
                    <a:pt x="5" y="387"/>
                    <a:pt x="148" y="390"/>
                    <a:pt x="214" y="384"/>
                  </a:cubicBezTo>
                  <a:cubicBezTo>
                    <a:pt x="280" y="378"/>
                    <a:pt x="338" y="374"/>
                    <a:pt x="346" y="367"/>
                  </a:cubicBezTo>
                  <a:cubicBezTo>
                    <a:pt x="354" y="360"/>
                    <a:pt x="379" y="224"/>
                    <a:pt x="388" y="128"/>
                  </a:cubicBezTo>
                  <a:cubicBezTo>
                    <a:pt x="398" y="33"/>
                    <a:pt x="379" y="0"/>
                    <a:pt x="339" y="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6713601" y="2747462"/>
              <a:ext cx="871417" cy="847494"/>
            </a:xfrm>
            <a:custGeom>
              <a:avLst/>
              <a:gdLst/>
              <a:ahLst/>
              <a:cxnLst/>
              <a:rect l="l" t="t" r="r" b="b"/>
              <a:pathLst>
                <a:path w="399" h="388" extrusionOk="0">
                  <a:moveTo>
                    <a:pt x="86" y="388"/>
                  </a:moveTo>
                  <a:cubicBezTo>
                    <a:pt x="43" y="388"/>
                    <a:pt x="8" y="387"/>
                    <a:pt x="7" y="387"/>
                  </a:cubicBezTo>
                  <a:cubicBezTo>
                    <a:pt x="6" y="387"/>
                    <a:pt x="6" y="387"/>
                    <a:pt x="6" y="387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56" y="272"/>
                    <a:pt x="256" y="272"/>
                    <a:pt x="256" y="272"/>
                  </a:cubicBezTo>
                  <a:cubicBezTo>
                    <a:pt x="259" y="127"/>
                    <a:pt x="259" y="127"/>
                    <a:pt x="259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26" y="383"/>
                    <a:pt x="154" y="385"/>
                    <a:pt x="216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88" y="374"/>
                    <a:pt x="340" y="370"/>
                    <a:pt x="347" y="364"/>
                  </a:cubicBezTo>
                  <a:cubicBezTo>
                    <a:pt x="354" y="358"/>
                    <a:pt x="378" y="227"/>
                    <a:pt x="388" y="126"/>
                  </a:cubicBezTo>
                  <a:cubicBezTo>
                    <a:pt x="394" y="67"/>
                    <a:pt x="390" y="30"/>
                    <a:pt x="373" y="14"/>
                  </a:cubicBezTo>
                  <a:cubicBezTo>
                    <a:pt x="365" y="7"/>
                    <a:pt x="355" y="4"/>
                    <a:pt x="341" y="6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55" y="0"/>
                    <a:pt x="367" y="3"/>
                    <a:pt x="376" y="11"/>
                  </a:cubicBezTo>
                  <a:cubicBezTo>
                    <a:pt x="393" y="28"/>
                    <a:pt x="399" y="66"/>
                    <a:pt x="392" y="127"/>
                  </a:cubicBezTo>
                  <a:cubicBezTo>
                    <a:pt x="383" y="217"/>
                    <a:pt x="359" y="359"/>
                    <a:pt x="349" y="367"/>
                  </a:cubicBezTo>
                  <a:cubicBezTo>
                    <a:pt x="342" y="373"/>
                    <a:pt x="303" y="377"/>
                    <a:pt x="234" y="383"/>
                  </a:cubicBezTo>
                  <a:cubicBezTo>
                    <a:pt x="216" y="384"/>
                    <a:pt x="216" y="384"/>
                    <a:pt x="216" y="384"/>
                  </a:cubicBezTo>
                  <a:cubicBezTo>
                    <a:pt x="183" y="387"/>
                    <a:pt x="130" y="388"/>
                    <a:pt x="86" y="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6337245" y="3407238"/>
              <a:ext cx="306423" cy="266855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21" y="8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45" y="101"/>
                    <a:pt x="59" y="111"/>
                  </a:cubicBezTo>
                  <a:cubicBezTo>
                    <a:pt x="73" y="122"/>
                    <a:pt x="84" y="122"/>
                    <a:pt x="91" y="119"/>
                  </a:cubicBezTo>
                  <a:cubicBezTo>
                    <a:pt x="99" y="115"/>
                    <a:pt x="132" y="68"/>
                    <a:pt x="136" y="59"/>
                  </a:cubicBezTo>
                  <a:cubicBezTo>
                    <a:pt x="140" y="50"/>
                    <a:pt x="121" y="23"/>
                    <a:pt x="101" y="11"/>
                  </a:cubicBezTo>
                  <a:cubicBezTo>
                    <a:pt x="82" y="0"/>
                    <a:pt x="65" y="0"/>
                    <a:pt x="54" y="3"/>
                  </a:cubicBezTo>
                  <a:cubicBezTo>
                    <a:pt x="43" y="6"/>
                    <a:pt x="32" y="7"/>
                    <a:pt x="21" y="8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6332644" y="3400796"/>
              <a:ext cx="317464" cy="273296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84" y="125"/>
                  </a:moveTo>
                  <a:cubicBezTo>
                    <a:pt x="78" y="125"/>
                    <a:pt x="70" y="123"/>
                    <a:pt x="60" y="116"/>
                  </a:cubicBezTo>
                  <a:cubicBezTo>
                    <a:pt x="46" y="105"/>
                    <a:pt x="21" y="85"/>
                    <a:pt x="21" y="8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8"/>
                    <a:pt x="44" y="7"/>
                    <a:pt x="55" y="4"/>
                  </a:cubicBezTo>
                  <a:cubicBezTo>
                    <a:pt x="66" y="1"/>
                    <a:pt x="83" y="0"/>
                    <a:pt x="104" y="12"/>
                  </a:cubicBezTo>
                  <a:cubicBezTo>
                    <a:pt x="123" y="24"/>
                    <a:pt x="145" y="52"/>
                    <a:pt x="140" y="63"/>
                  </a:cubicBezTo>
                  <a:cubicBezTo>
                    <a:pt x="137" y="70"/>
                    <a:pt x="103" y="120"/>
                    <a:pt x="94" y="123"/>
                  </a:cubicBezTo>
                  <a:cubicBezTo>
                    <a:pt x="91" y="125"/>
                    <a:pt x="88" y="125"/>
                    <a:pt x="84" y="125"/>
                  </a:cubicBezTo>
                  <a:close/>
                  <a:moveTo>
                    <a:pt x="4" y="72"/>
                  </a:move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49" y="102"/>
                    <a:pt x="63" y="113"/>
                  </a:cubicBezTo>
                  <a:cubicBezTo>
                    <a:pt x="74" y="121"/>
                    <a:pt x="84" y="123"/>
                    <a:pt x="93" y="120"/>
                  </a:cubicBezTo>
                  <a:cubicBezTo>
                    <a:pt x="99" y="117"/>
                    <a:pt x="132" y="71"/>
                    <a:pt x="137" y="61"/>
                  </a:cubicBezTo>
                  <a:cubicBezTo>
                    <a:pt x="140" y="53"/>
                    <a:pt x="121" y="27"/>
                    <a:pt x="102" y="16"/>
                  </a:cubicBezTo>
                  <a:cubicBezTo>
                    <a:pt x="82" y="4"/>
                    <a:pt x="66" y="5"/>
                    <a:pt x="56" y="8"/>
                  </a:cubicBezTo>
                  <a:cubicBezTo>
                    <a:pt x="46" y="10"/>
                    <a:pt x="35" y="12"/>
                    <a:pt x="24" y="13"/>
                  </a:cubicBezTo>
                  <a:lnTo>
                    <a:pt x="4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6376813" y="3418280"/>
              <a:ext cx="349671" cy="262254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6" y="9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13" y="3"/>
                    <a:pt x="103" y="2"/>
                    <a:pt x="92" y="0"/>
                  </a:cubicBezTo>
                  <a:cubicBezTo>
                    <a:pt x="84" y="0"/>
                    <a:pt x="73" y="9"/>
                    <a:pt x="67" y="13"/>
                  </a:cubicBezTo>
                  <a:cubicBezTo>
                    <a:pt x="61" y="17"/>
                    <a:pt x="0" y="85"/>
                    <a:pt x="0" y="85"/>
                  </a:cubicBezTo>
                  <a:cubicBezTo>
                    <a:pt x="0" y="85"/>
                    <a:pt x="5" y="96"/>
                    <a:pt x="14" y="93"/>
                  </a:cubicBezTo>
                  <a:cubicBezTo>
                    <a:pt x="22" y="91"/>
                    <a:pt x="38" y="84"/>
                    <a:pt x="38" y="84"/>
                  </a:cubicBezTo>
                  <a:cubicBezTo>
                    <a:pt x="38" y="84"/>
                    <a:pt x="21" y="100"/>
                    <a:pt x="29" y="109"/>
                  </a:cubicBezTo>
                  <a:cubicBezTo>
                    <a:pt x="38" y="117"/>
                    <a:pt x="52" y="117"/>
                    <a:pt x="52" y="11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5"/>
                    <a:pt x="70" y="117"/>
                    <a:pt x="76" y="119"/>
                  </a:cubicBezTo>
                  <a:cubicBezTo>
                    <a:pt x="83" y="120"/>
                    <a:pt x="94" y="117"/>
                    <a:pt x="104" y="112"/>
                  </a:cubicBezTo>
                  <a:cubicBezTo>
                    <a:pt x="113" y="106"/>
                    <a:pt x="138" y="77"/>
                    <a:pt x="138" y="77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6370372" y="3413679"/>
              <a:ext cx="360713" cy="268695"/>
            </a:xfrm>
            <a:custGeom>
              <a:avLst/>
              <a:gdLst/>
              <a:ahLst/>
              <a:cxnLst/>
              <a:rect l="l" t="t" r="r" b="b"/>
              <a:pathLst>
                <a:path w="165" h="123" extrusionOk="0">
                  <a:moveTo>
                    <a:pt x="83" y="123"/>
                  </a:moveTo>
                  <a:cubicBezTo>
                    <a:pt x="81" y="123"/>
                    <a:pt x="80" y="123"/>
                    <a:pt x="78" y="123"/>
                  </a:cubicBezTo>
                  <a:cubicBezTo>
                    <a:pt x="73" y="121"/>
                    <a:pt x="69" y="119"/>
                    <a:pt x="64" y="116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1"/>
                    <a:pt x="40" y="121"/>
                    <a:pt x="31" y="112"/>
                  </a:cubicBezTo>
                  <a:cubicBezTo>
                    <a:pt x="25" y="106"/>
                    <a:pt x="29" y="97"/>
                    <a:pt x="34" y="91"/>
                  </a:cubicBezTo>
                  <a:cubicBezTo>
                    <a:pt x="28" y="93"/>
                    <a:pt x="22" y="96"/>
                    <a:pt x="17" y="97"/>
                  </a:cubicBezTo>
                  <a:cubicBezTo>
                    <a:pt x="7" y="101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4" y="83"/>
                    <a:pt x="63" y="18"/>
                    <a:pt x="69" y="14"/>
                  </a:cubicBezTo>
                  <a:cubicBezTo>
                    <a:pt x="75" y="9"/>
                    <a:pt x="86" y="0"/>
                    <a:pt x="95" y="0"/>
                  </a:cubicBezTo>
                  <a:cubicBezTo>
                    <a:pt x="106" y="2"/>
                    <a:pt x="117" y="4"/>
                    <a:pt x="127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0" y="84"/>
                    <a:pt x="117" y="110"/>
                    <a:pt x="108" y="115"/>
                  </a:cubicBezTo>
                  <a:cubicBezTo>
                    <a:pt x="99" y="120"/>
                    <a:pt x="90" y="123"/>
                    <a:pt x="83" y="123"/>
                  </a:cubicBezTo>
                  <a:close/>
                  <a:moveTo>
                    <a:pt x="65" y="111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0" y="115"/>
                    <a:pt x="74" y="117"/>
                    <a:pt x="79" y="119"/>
                  </a:cubicBezTo>
                  <a:cubicBezTo>
                    <a:pt x="86" y="120"/>
                    <a:pt x="96" y="117"/>
                    <a:pt x="106" y="112"/>
                  </a:cubicBezTo>
                  <a:cubicBezTo>
                    <a:pt x="115" y="107"/>
                    <a:pt x="140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16" y="7"/>
                    <a:pt x="106" y="6"/>
                    <a:pt x="95" y="4"/>
                  </a:cubicBezTo>
                  <a:cubicBezTo>
                    <a:pt x="88" y="4"/>
                    <a:pt x="77" y="13"/>
                    <a:pt x="71" y="17"/>
                  </a:cubicBezTo>
                  <a:cubicBezTo>
                    <a:pt x="67" y="20"/>
                    <a:pt x="23" y="68"/>
                    <a:pt x="5" y="87"/>
                  </a:cubicBezTo>
                  <a:cubicBezTo>
                    <a:pt x="7" y="90"/>
                    <a:pt x="11" y="95"/>
                    <a:pt x="16" y="93"/>
                  </a:cubicBezTo>
                  <a:cubicBezTo>
                    <a:pt x="24" y="91"/>
                    <a:pt x="40" y="84"/>
                    <a:pt x="40" y="84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27" y="103"/>
                    <a:pt x="34" y="109"/>
                  </a:cubicBezTo>
                  <a:cubicBezTo>
                    <a:pt x="40" y="116"/>
                    <a:pt x="52" y="117"/>
                    <a:pt x="54" y="117"/>
                  </a:cubicBezTo>
                  <a:lnTo>
                    <a:pt x="65" y="1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6407179" y="3378712"/>
              <a:ext cx="219004" cy="139869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0" y="23"/>
                  </a:moveTo>
                  <a:cubicBezTo>
                    <a:pt x="0" y="23"/>
                    <a:pt x="41" y="0"/>
                    <a:pt x="59" y="6"/>
                  </a:cubicBezTo>
                  <a:cubicBezTo>
                    <a:pt x="77" y="13"/>
                    <a:pt x="100" y="53"/>
                    <a:pt x="94" y="59"/>
                  </a:cubicBezTo>
                  <a:cubicBezTo>
                    <a:pt x="87" y="64"/>
                    <a:pt x="77" y="62"/>
                    <a:pt x="71" y="56"/>
                  </a:cubicBezTo>
                  <a:cubicBezTo>
                    <a:pt x="66" y="52"/>
                    <a:pt x="61" y="48"/>
                    <a:pt x="55" y="45"/>
                  </a:cubicBezTo>
                  <a:cubicBezTo>
                    <a:pt x="45" y="51"/>
                    <a:pt x="33" y="54"/>
                    <a:pt x="20" y="55"/>
                  </a:cubicBezTo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6405339" y="3375031"/>
              <a:ext cx="213483" cy="143549"/>
            </a:xfrm>
            <a:custGeom>
              <a:avLst/>
              <a:gdLst/>
              <a:ahLst/>
              <a:cxnLst/>
              <a:rect l="l" t="t" r="r" b="b"/>
              <a:pathLst>
                <a:path w="98" h="66" extrusionOk="0">
                  <a:moveTo>
                    <a:pt x="86" y="66"/>
                  </a:moveTo>
                  <a:cubicBezTo>
                    <a:pt x="80" y="66"/>
                    <a:pt x="74" y="63"/>
                    <a:pt x="71" y="60"/>
                  </a:cubicBezTo>
                  <a:cubicBezTo>
                    <a:pt x="66" y="56"/>
                    <a:pt x="61" y="52"/>
                    <a:pt x="56" y="49"/>
                  </a:cubicBezTo>
                  <a:cubicBezTo>
                    <a:pt x="46" y="55"/>
                    <a:pt x="33" y="58"/>
                    <a:pt x="21" y="5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33" y="54"/>
                    <a:pt x="45" y="51"/>
                    <a:pt x="55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3" y="48"/>
                    <a:pt x="68" y="52"/>
                    <a:pt x="73" y="57"/>
                  </a:cubicBezTo>
                  <a:cubicBezTo>
                    <a:pt x="78" y="62"/>
                    <a:pt x="88" y="64"/>
                    <a:pt x="94" y="59"/>
                  </a:cubicBezTo>
                  <a:cubicBezTo>
                    <a:pt x="94" y="59"/>
                    <a:pt x="94" y="58"/>
                    <a:pt x="94" y="55"/>
                  </a:cubicBezTo>
                  <a:cubicBezTo>
                    <a:pt x="91" y="43"/>
                    <a:pt x="73" y="15"/>
                    <a:pt x="59" y="10"/>
                  </a:cubicBezTo>
                  <a:cubicBezTo>
                    <a:pt x="42" y="4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42" y="0"/>
                    <a:pt x="60" y="6"/>
                  </a:cubicBezTo>
                  <a:cubicBezTo>
                    <a:pt x="76" y="12"/>
                    <a:pt x="95" y="41"/>
                    <a:pt x="98" y="54"/>
                  </a:cubicBezTo>
                  <a:cubicBezTo>
                    <a:pt x="98" y="58"/>
                    <a:pt x="98" y="61"/>
                    <a:pt x="96" y="62"/>
                  </a:cubicBezTo>
                  <a:cubicBezTo>
                    <a:pt x="93" y="65"/>
                    <a:pt x="90" y="66"/>
                    <a:pt x="86" y="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6632624" y="3577472"/>
              <a:ext cx="71775" cy="6165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2" y="12"/>
                    <a:pt x="33" y="17"/>
                    <a:pt x="31" y="22"/>
                  </a:cubicBezTo>
                  <a:cubicBezTo>
                    <a:pt x="29" y="26"/>
                    <a:pt x="23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6629864" y="3573792"/>
              <a:ext cx="80976" cy="65334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24" y="30"/>
                  </a:moveTo>
                  <a:cubicBezTo>
                    <a:pt x="22" y="30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1"/>
                    <a:pt x="1" y="19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5" y="13"/>
                    <a:pt x="37" y="19"/>
                    <a:pt x="34" y="25"/>
                  </a:cubicBezTo>
                  <a:cubicBezTo>
                    <a:pt x="32" y="28"/>
                    <a:pt x="28" y="30"/>
                    <a:pt x="24" y="30"/>
                  </a:cubicBezTo>
                  <a:close/>
                  <a:moveTo>
                    <a:pt x="21" y="26"/>
                  </a:moveTo>
                  <a:cubicBezTo>
                    <a:pt x="24" y="27"/>
                    <a:pt x="28" y="26"/>
                    <a:pt x="30" y="23"/>
                  </a:cubicBezTo>
                  <a:cubicBezTo>
                    <a:pt x="32" y="19"/>
                    <a:pt x="31" y="15"/>
                    <a:pt x="27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4" y="15"/>
                  </a:cubicBezTo>
                  <a:cubicBezTo>
                    <a:pt x="5" y="16"/>
                    <a:pt x="6" y="18"/>
                    <a:pt x="8" y="19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6605939" y="3608759"/>
              <a:ext cx="74535" cy="60732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5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7"/>
                    <a:pt x="31" y="22"/>
                  </a:cubicBezTo>
                  <a:cubicBezTo>
                    <a:pt x="29" y="26"/>
                    <a:pt x="24" y="28"/>
                    <a:pt x="19" y="2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6601338" y="3604158"/>
              <a:ext cx="83737" cy="65334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25" y="30"/>
                  </a:moveTo>
                  <a:cubicBezTo>
                    <a:pt x="24" y="30"/>
                    <a:pt x="22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9"/>
                    <a:pt x="0" y="13"/>
                    <a:pt x="3" y="7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13"/>
                    <a:pt x="38" y="19"/>
                    <a:pt x="35" y="25"/>
                  </a:cubicBezTo>
                  <a:cubicBezTo>
                    <a:pt x="33" y="28"/>
                    <a:pt x="29" y="30"/>
                    <a:pt x="25" y="30"/>
                  </a:cubicBezTo>
                  <a:close/>
                  <a:moveTo>
                    <a:pt x="22" y="26"/>
                  </a:moveTo>
                  <a:cubicBezTo>
                    <a:pt x="26" y="27"/>
                    <a:pt x="30" y="26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5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6577413" y="3634524"/>
              <a:ext cx="74535" cy="61653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9" y="26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2" y="16"/>
                    <a:pt x="0" y="11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12"/>
                    <a:pt x="34" y="18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6"/>
                    <a:pt x="24" y="28"/>
                    <a:pt x="19" y="2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6573732" y="3629923"/>
              <a:ext cx="80057" cy="6809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5" y="31"/>
                  </a:moveTo>
                  <a:cubicBezTo>
                    <a:pt x="24" y="31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6" y="2"/>
                    <a:pt x="12" y="0"/>
                    <a:pt x="18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5" y="14"/>
                    <a:pt x="36" y="16"/>
                  </a:cubicBezTo>
                  <a:cubicBezTo>
                    <a:pt x="37" y="19"/>
                    <a:pt x="37" y="22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29" y="31"/>
                    <a:pt x="25" y="31"/>
                  </a:cubicBezTo>
                  <a:close/>
                  <a:moveTo>
                    <a:pt x="22" y="26"/>
                  </a:moveTo>
                  <a:cubicBezTo>
                    <a:pt x="26" y="28"/>
                    <a:pt x="30" y="2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9"/>
                    <a:pt x="32" y="15"/>
                    <a:pt x="29" y="1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8" y="6"/>
                    <a:pt x="6" y="9"/>
                  </a:cubicBezTo>
                  <a:cubicBezTo>
                    <a:pt x="4" y="13"/>
                    <a:pt x="6" y="17"/>
                    <a:pt x="9" y="19"/>
                  </a:cubicBezTo>
                  <a:lnTo>
                    <a:pt x="22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6538765" y="3647407"/>
              <a:ext cx="52451" cy="5061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0" y="2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2"/>
                    <a:pt x="10" y="0"/>
                    <a:pt x="15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7"/>
                    <a:pt x="24" y="12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21"/>
                    <a:pt x="14" y="23"/>
                    <a:pt x="10" y="20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6536005" y="3643726"/>
              <a:ext cx="58892" cy="54291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15" y="25"/>
                  </a:moveTo>
                  <a:cubicBezTo>
                    <a:pt x="13" y="25"/>
                    <a:pt x="11" y="25"/>
                    <a:pt x="10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2" y="18"/>
                    <a:pt x="1" y="16"/>
                  </a:cubicBezTo>
                  <a:cubicBezTo>
                    <a:pt x="0" y="13"/>
                    <a:pt x="0" y="10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7"/>
                    <a:pt x="27" y="14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2"/>
                    <a:pt x="21" y="24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  <a:moveTo>
                    <a:pt x="12" y="21"/>
                  </a:moveTo>
                  <a:cubicBezTo>
                    <a:pt x="15" y="22"/>
                    <a:pt x="19" y="21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4"/>
                    <a:pt x="22" y="10"/>
                    <a:pt x="18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7" y="6"/>
                    <a:pt x="5" y="9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6"/>
                    <a:pt x="7" y="18"/>
                    <a:pt x="8" y="19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6007818" y="3265529"/>
              <a:ext cx="375435" cy="319307"/>
            </a:xfrm>
            <a:custGeom>
              <a:avLst/>
              <a:gdLst/>
              <a:ahLst/>
              <a:cxnLst/>
              <a:rect l="l" t="t" r="r" b="b"/>
              <a:pathLst>
                <a:path w="408" h="347" extrusionOk="0">
                  <a:moveTo>
                    <a:pt x="408" y="173"/>
                  </a:moveTo>
                  <a:lnTo>
                    <a:pt x="0" y="0"/>
                  </a:lnTo>
                  <a:lnTo>
                    <a:pt x="14" y="271"/>
                  </a:lnTo>
                  <a:lnTo>
                    <a:pt x="351" y="347"/>
                  </a:lnTo>
                  <a:lnTo>
                    <a:pt x="408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6003217" y="3260928"/>
              <a:ext cx="384638" cy="327587"/>
            </a:xfrm>
            <a:custGeom>
              <a:avLst/>
              <a:gdLst/>
              <a:ahLst/>
              <a:cxnLst/>
              <a:rect l="l" t="t" r="r" b="b"/>
              <a:pathLst>
                <a:path w="176" h="150" extrusionOk="0">
                  <a:moveTo>
                    <a:pt x="150" y="150"/>
                  </a:moveTo>
                  <a:cubicBezTo>
                    <a:pt x="149" y="150"/>
                    <a:pt x="149" y="150"/>
                    <a:pt x="149" y="15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3"/>
                    <a:pt x="176" y="74"/>
                    <a:pt x="175" y="75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50"/>
                    <a:pt x="151" y="150"/>
                    <a:pt x="150" y="150"/>
                  </a:cubicBezTo>
                  <a:close/>
                  <a:moveTo>
                    <a:pt x="10" y="114"/>
                  </a:moveTo>
                  <a:cubicBezTo>
                    <a:pt x="149" y="146"/>
                    <a:pt x="149" y="146"/>
                    <a:pt x="149" y="14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1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6281113" y="3400796"/>
              <a:ext cx="102141" cy="184038"/>
            </a:xfrm>
            <a:custGeom>
              <a:avLst/>
              <a:gdLst/>
              <a:ahLst/>
              <a:cxnLst/>
              <a:rect l="l" t="t" r="r" b="b"/>
              <a:pathLst>
                <a:path w="111" h="200" extrusionOk="0">
                  <a:moveTo>
                    <a:pt x="54" y="200"/>
                  </a:moveTo>
                  <a:lnTo>
                    <a:pt x="111" y="26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0" y="188"/>
                  </a:lnTo>
                  <a:lnTo>
                    <a:pt x="54" y="2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6276513" y="3394355"/>
              <a:ext cx="111343" cy="196921"/>
            </a:xfrm>
            <a:custGeom>
              <a:avLst/>
              <a:gdLst/>
              <a:ahLst/>
              <a:cxnLst/>
              <a:rect l="l" t="t" r="r" b="b"/>
              <a:pathLst>
                <a:path w="121" h="214" extrusionOk="0">
                  <a:moveTo>
                    <a:pt x="61" y="214"/>
                  </a:moveTo>
                  <a:lnTo>
                    <a:pt x="0" y="197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121" y="31"/>
                  </a:lnTo>
                  <a:lnTo>
                    <a:pt x="61" y="214"/>
                  </a:lnTo>
                  <a:close/>
                  <a:moveTo>
                    <a:pt x="12" y="190"/>
                  </a:moveTo>
                  <a:lnTo>
                    <a:pt x="57" y="202"/>
                  </a:lnTo>
                  <a:lnTo>
                    <a:pt x="109" y="36"/>
                  </a:lnTo>
                  <a:lnTo>
                    <a:pt x="61" y="14"/>
                  </a:lnTo>
                  <a:lnTo>
                    <a:pt x="12" y="1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795255" y="2428157"/>
              <a:ext cx="136188" cy="166554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0" y="0"/>
                  </a:move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62" y="73"/>
                    <a:pt x="56" y="75"/>
                  </a:cubicBezTo>
                  <a:cubicBezTo>
                    <a:pt x="50" y="76"/>
                    <a:pt x="4" y="39"/>
                    <a:pt x="4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791574" y="2424477"/>
              <a:ext cx="139868" cy="172076"/>
            </a:xfrm>
            <a:custGeom>
              <a:avLst/>
              <a:gdLst/>
              <a:ahLst/>
              <a:cxnLst/>
              <a:rect l="l" t="t" r="r" b="b"/>
              <a:pathLst>
                <a:path w="64" h="79" extrusionOk="0">
                  <a:moveTo>
                    <a:pt x="58" y="79"/>
                  </a:moveTo>
                  <a:cubicBezTo>
                    <a:pt x="50" y="79"/>
                    <a:pt x="18" y="54"/>
                    <a:pt x="5" y="43"/>
                  </a:cubicBezTo>
                  <a:cubicBezTo>
                    <a:pt x="4" y="42"/>
                    <a:pt x="4" y="42"/>
                    <a:pt x="4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52" y="33"/>
                    <a:pt x="64" y="70"/>
                    <a:pt x="61" y="77"/>
                  </a:cubicBezTo>
                  <a:cubicBezTo>
                    <a:pt x="60" y="78"/>
                    <a:pt x="59" y="78"/>
                    <a:pt x="59" y="78"/>
                  </a:cubicBezTo>
                  <a:lnTo>
                    <a:pt x="58" y="79"/>
                  </a:lnTo>
                  <a:close/>
                  <a:moveTo>
                    <a:pt x="8" y="40"/>
                  </a:moveTo>
                  <a:cubicBezTo>
                    <a:pt x="29" y="57"/>
                    <a:pt x="52" y="74"/>
                    <a:pt x="57" y="75"/>
                  </a:cubicBezTo>
                  <a:cubicBezTo>
                    <a:pt x="59" y="70"/>
                    <a:pt x="52" y="45"/>
                    <a:pt x="44" y="2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8" y="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5533922" y="1761941"/>
              <a:ext cx="564995" cy="823569"/>
            </a:xfrm>
            <a:custGeom>
              <a:avLst/>
              <a:gdLst/>
              <a:ahLst/>
              <a:cxnLst/>
              <a:rect l="l" t="t" r="r" b="b"/>
              <a:pathLst>
                <a:path w="259" h="377" extrusionOk="0">
                  <a:moveTo>
                    <a:pt x="146" y="295"/>
                  </a:moveTo>
                  <a:cubicBezTo>
                    <a:pt x="149" y="277"/>
                    <a:pt x="149" y="277"/>
                    <a:pt x="149" y="277"/>
                  </a:cubicBezTo>
                  <a:cubicBezTo>
                    <a:pt x="149" y="277"/>
                    <a:pt x="189" y="280"/>
                    <a:pt x="206" y="280"/>
                  </a:cubicBezTo>
                  <a:cubicBezTo>
                    <a:pt x="222" y="280"/>
                    <a:pt x="236" y="278"/>
                    <a:pt x="236" y="260"/>
                  </a:cubicBezTo>
                  <a:cubicBezTo>
                    <a:pt x="236" y="243"/>
                    <a:pt x="227" y="184"/>
                    <a:pt x="227" y="184"/>
                  </a:cubicBezTo>
                  <a:cubicBezTo>
                    <a:pt x="227" y="184"/>
                    <a:pt x="245" y="180"/>
                    <a:pt x="252" y="171"/>
                  </a:cubicBezTo>
                  <a:cubicBezTo>
                    <a:pt x="259" y="163"/>
                    <a:pt x="249" y="153"/>
                    <a:pt x="240" y="141"/>
                  </a:cubicBezTo>
                  <a:cubicBezTo>
                    <a:pt x="230" y="129"/>
                    <a:pt x="222" y="116"/>
                    <a:pt x="221" y="101"/>
                  </a:cubicBezTo>
                  <a:cubicBezTo>
                    <a:pt x="220" y="87"/>
                    <a:pt x="195" y="40"/>
                    <a:pt x="195" y="40"/>
                  </a:cubicBezTo>
                  <a:cubicBezTo>
                    <a:pt x="195" y="40"/>
                    <a:pt x="199" y="33"/>
                    <a:pt x="186" y="18"/>
                  </a:cubicBezTo>
                  <a:cubicBezTo>
                    <a:pt x="172" y="3"/>
                    <a:pt x="104" y="0"/>
                    <a:pt x="60" y="22"/>
                  </a:cubicBezTo>
                  <a:cubicBezTo>
                    <a:pt x="17" y="44"/>
                    <a:pt x="7" y="75"/>
                    <a:pt x="7" y="110"/>
                  </a:cubicBezTo>
                  <a:cubicBezTo>
                    <a:pt x="7" y="145"/>
                    <a:pt x="27" y="193"/>
                    <a:pt x="27" y="193"/>
                  </a:cubicBezTo>
                  <a:cubicBezTo>
                    <a:pt x="27" y="193"/>
                    <a:pt x="14" y="246"/>
                    <a:pt x="13" y="249"/>
                  </a:cubicBezTo>
                  <a:cubicBezTo>
                    <a:pt x="12" y="252"/>
                    <a:pt x="0" y="275"/>
                    <a:pt x="0" y="275"/>
                  </a:cubicBezTo>
                  <a:cubicBezTo>
                    <a:pt x="0" y="275"/>
                    <a:pt x="55" y="313"/>
                    <a:pt x="75" y="330"/>
                  </a:cubicBezTo>
                  <a:cubicBezTo>
                    <a:pt x="95" y="347"/>
                    <a:pt x="140" y="377"/>
                    <a:pt x="140" y="361"/>
                  </a:cubicBezTo>
                  <a:cubicBezTo>
                    <a:pt x="141" y="345"/>
                    <a:pt x="142" y="309"/>
                    <a:pt x="142" y="309"/>
                  </a:cubicBezTo>
                  <a:lnTo>
                    <a:pt x="146" y="295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5529321" y="1760101"/>
              <a:ext cx="574197" cy="804246"/>
            </a:xfrm>
            <a:custGeom>
              <a:avLst/>
              <a:gdLst/>
              <a:ahLst/>
              <a:cxnLst/>
              <a:rect l="l" t="t" r="r" b="b"/>
              <a:pathLst>
                <a:path w="263" h="368" extrusionOk="0">
                  <a:moveTo>
                    <a:pt x="137" y="368"/>
                  </a:moveTo>
                  <a:cubicBezTo>
                    <a:pt x="123" y="368"/>
                    <a:pt x="89" y="344"/>
                    <a:pt x="76" y="333"/>
                  </a:cubicBezTo>
                  <a:cubicBezTo>
                    <a:pt x="56" y="316"/>
                    <a:pt x="2" y="278"/>
                    <a:pt x="1" y="278"/>
                  </a:cubicBezTo>
                  <a:cubicBezTo>
                    <a:pt x="0" y="277"/>
                    <a:pt x="0" y="276"/>
                    <a:pt x="1" y="275"/>
                  </a:cubicBezTo>
                  <a:cubicBezTo>
                    <a:pt x="5" y="266"/>
                    <a:pt x="12" y="252"/>
                    <a:pt x="13" y="250"/>
                  </a:cubicBezTo>
                  <a:cubicBezTo>
                    <a:pt x="14" y="247"/>
                    <a:pt x="23" y="210"/>
                    <a:pt x="27" y="195"/>
                  </a:cubicBezTo>
                  <a:cubicBezTo>
                    <a:pt x="24" y="189"/>
                    <a:pt x="7" y="144"/>
                    <a:pt x="7" y="111"/>
                  </a:cubicBezTo>
                  <a:cubicBezTo>
                    <a:pt x="7" y="82"/>
                    <a:pt x="13" y="45"/>
                    <a:pt x="62" y="21"/>
                  </a:cubicBezTo>
                  <a:cubicBezTo>
                    <a:pt x="105" y="0"/>
                    <a:pt x="174" y="1"/>
                    <a:pt x="189" y="18"/>
                  </a:cubicBezTo>
                  <a:cubicBezTo>
                    <a:pt x="201" y="31"/>
                    <a:pt x="200" y="38"/>
                    <a:pt x="199" y="41"/>
                  </a:cubicBezTo>
                  <a:cubicBezTo>
                    <a:pt x="203" y="48"/>
                    <a:pt x="224" y="88"/>
                    <a:pt x="225" y="102"/>
                  </a:cubicBezTo>
                  <a:cubicBezTo>
                    <a:pt x="226" y="116"/>
                    <a:pt x="235" y="130"/>
                    <a:pt x="243" y="141"/>
                  </a:cubicBezTo>
                  <a:cubicBezTo>
                    <a:pt x="244" y="142"/>
                    <a:pt x="246" y="144"/>
                    <a:pt x="247" y="146"/>
                  </a:cubicBezTo>
                  <a:cubicBezTo>
                    <a:pt x="255" y="156"/>
                    <a:pt x="263" y="165"/>
                    <a:pt x="255" y="174"/>
                  </a:cubicBezTo>
                  <a:cubicBezTo>
                    <a:pt x="249" y="181"/>
                    <a:pt x="236" y="185"/>
                    <a:pt x="231" y="186"/>
                  </a:cubicBezTo>
                  <a:cubicBezTo>
                    <a:pt x="232" y="197"/>
                    <a:pt x="240" y="245"/>
                    <a:pt x="240" y="261"/>
                  </a:cubicBezTo>
                  <a:cubicBezTo>
                    <a:pt x="240" y="281"/>
                    <a:pt x="224" y="283"/>
                    <a:pt x="208" y="283"/>
                  </a:cubicBezTo>
                  <a:cubicBezTo>
                    <a:pt x="194" y="283"/>
                    <a:pt x="160" y="281"/>
                    <a:pt x="152" y="280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311"/>
                    <a:pt x="145" y="346"/>
                    <a:pt x="144" y="362"/>
                  </a:cubicBezTo>
                  <a:cubicBezTo>
                    <a:pt x="144" y="365"/>
                    <a:pt x="142" y="367"/>
                    <a:pt x="141" y="368"/>
                  </a:cubicBezTo>
                  <a:cubicBezTo>
                    <a:pt x="140" y="368"/>
                    <a:pt x="139" y="368"/>
                    <a:pt x="137" y="368"/>
                  </a:cubicBezTo>
                  <a:close/>
                  <a:moveTo>
                    <a:pt x="5" y="275"/>
                  </a:moveTo>
                  <a:cubicBezTo>
                    <a:pt x="14" y="282"/>
                    <a:pt x="60" y="314"/>
                    <a:pt x="78" y="330"/>
                  </a:cubicBezTo>
                  <a:cubicBezTo>
                    <a:pt x="97" y="346"/>
                    <a:pt x="131" y="368"/>
                    <a:pt x="139" y="364"/>
                  </a:cubicBezTo>
                  <a:cubicBezTo>
                    <a:pt x="140" y="364"/>
                    <a:pt x="140" y="364"/>
                    <a:pt x="140" y="362"/>
                  </a:cubicBezTo>
                  <a:cubicBezTo>
                    <a:pt x="141" y="346"/>
                    <a:pt x="142" y="311"/>
                    <a:pt x="142" y="310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9" y="278"/>
                    <a:pt x="149" y="278"/>
                    <a:pt x="149" y="278"/>
                  </a:cubicBezTo>
                  <a:cubicBezTo>
                    <a:pt x="149" y="277"/>
                    <a:pt x="150" y="276"/>
                    <a:pt x="151" y="276"/>
                  </a:cubicBezTo>
                  <a:cubicBezTo>
                    <a:pt x="151" y="276"/>
                    <a:pt x="192" y="279"/>
                    <a:pt x="208" y="279"/>
                  </a:cubicBezTo>
                  <a:cubicBezTo>
                    <a:pt x="226" y="279"/>
                    <a:pt x="236" y="276"/>
                    <a:pt x="236" y="261"/>
                  </a:cubicBezTo>
                  <a:cubicBezTo>
                    <a:pt x="236" y="244"/>
                    <a:pt x="227" y="186"/>
                    <a:pt x="227" y="185"/>
                  </a:cubicBezTo>
                  <a:cubicBezTo>
                    <a:pt x="226" y="184"/>
                    <a:pt x="227" y="183"/>
                    <a:pt x="228" y="183"/>
                  </a:cubicBezTo>
                  <a:cubicBezTo>
                    <a:pt x="228" y="183"/>
                    <a:pt x="246" y="179"/>
                    <a:pt x="252" y="171"/>
                  </a:cubicBezTo>
                  <a:cubicBezTo>
                    <a:pt x="257" y="166"/>
                    <a:pt x="252" y="159"/>
                    <a:pt x="244" y="148"/>
                  </a:cubicBezTo>
                  <a:cubicBezTo>
                    <a:pt x="243" y="147"/>
                    <a:pt x="241" y="145"/>
                    <a:pt x="240" y="143"/>
                  </a:cubicBezTo>
                  <a:cubicBezTo>
                    <a:pt x="231" y="132"/>
                    <a:pt x="222" y="118"/>
                    <a:pt x="221" y="102"/>
                  </a:cubicBezTo>
                  <a:cubicBezTo>
                    <a:pt x="220" y="89"/>
                    <a:pt x="196" y="43"/>
                    <a:pt x="195" y="42"/>
                  </a:cubicBezTo>
                  <a:cubicBezTo>
                    <a:pt x="195" y="42"/>
                    <a:pt x="195" y="41"/>
                    <a:pt x="195" y="40"/>
                  </a:cubicBezTo>
                  <a:cubicBezTo>
                    <a:pt x="195" y="40"/>
                    <a:pt x="198" y="34"/>
                    <a:pt x="186" y="20"/>
                  </a:cubicBezTo>
                  <a:cubicBezTo>
                    <a:pt x="174" y="6"/>
                    <a:pt x="107" y="3"/>
                    <a:pt x="63" y="25"/>
                  </a:cubicBezTo>
                  <a:cubicBezTo>
                    <a:pt x="17" y="48"/>
                    <a:pt x="11" y="81"/>
                    <a:pt x="11" y="111"/>
                  </a:cubicBezTo>
                  <a:cubicBezTo>
                    <a:pt x="11" y="145"/>
                    <a:pt x="31" y="193"/>
                    <a:pt x="31" y="194"/>
                  </a:cubicBezTo>
                  <a:cubicBezTo>
                    <a:pt x="31" y="194"/>
                    <a:pt x="31" y="194"/>
                    <a:pt x="31" y="195"/>
                  </a:cubicBezTo>
                  <a:cubicBezTo>
                    <a:pt x="30" y="197"/>
                    <a:pt x="18" y="248"/>
                    <a:pt x="17" y="251"/>
                  </a:cubicBezTo>
                  <a:cubicBezTo>
                    <a:pt x="16" y="254"/>
                    <a:pt x="8" y="270"/>
                    <a:pt x="5" y="275"/>
                  </a:cubicBezTo>
                  <a:close/>
                  <a:moveTo>
                    <a:pt x="148" y="296"/>
                  </a:moveTo>
                  <a:cubicBezTo>
                    <a:pt x="148" y="296"/>
                    <a:pt x="148" y="296"/>
                    <a:pt x="148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5968250" y="2022354"/>
              <a:ext cx="15643" cy="4509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10"/>
                  </a:moveTo>
                  <a:cubicBezTo>
                    <a:pt x="7" y="16"/>
                    <a:pt x="6" y="21"/>
                    <a:pt x="4" y="21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0" y="5"/>
                    <a:pt x="1" y="0"/>
                    <a:pt x="3" y="0"/>
                  </a:cubicBezTo>
                  <a:cubicBezTo>
                    <a:pt x="5" y="0"/>
                    <a:pt x="7" y="4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5911198" y="1962542"/>
              <a:ext cx="90178" cy="48770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4" y="22"/>
                  </a:moveTo>
                  <a:cubicBezTo>
                    <a:pt x="3" y="22"/>
                    <a:pt x="3" y="22"/>
                    <a:pt x="2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4" y="9"/>
                    <a:pt x="17" y="0"/>
                    <a:pt x="38" y="8"/>
                  </a:cubicBezTo>
                  <a:cubicBezTo>
                    <a:pt x="40" y="8"/>
                    <a:pt x="41" y="11"/>
                    <a:pt x="40" y="13"/>
                  </a:cubicBezTo>
                  <a:cubicBezTo>
                    <a:pt x="40" y="15"/>
                    <a:pt x="37" y="16"/>
                    <a:pt x="35" y="15"/>
                  </a:cubicBezTo>
                  <a:cubicBezTo>
                    <a:pt x="15" y="8"/>
                    <a:pt x="8" y="19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5548645" y="1761941"/>
              <a:ext cx="500581" cy="611926"/>
            </a:xfrm>
            <a:custGeom>
              <a:avLst/>
              <a:gdLst/>
              <a:ahLst/>
              <a:cxnLst/>
              <a:rect l="l" t="t" r="r" b="b"/>
              <a:pathLst>
                <a:path w="229" h="280" extrusionOk="0">
                  <a:moveTo>
                    <a:pt x="229" y="260"/>
                  </a:moveTo>
                  <a:cubicBezTo>
                    <a:pt x="229" y="243"/>
                    <a:pt x="220" y="184"/>
                    <a:pt x="220" y="184"/>
                  </a:cubicBezTo>
                  <a:cubicBezTo>
                    <a:pt x="220" y="184"/>
                    <a:pt x="208" y="178"/>
                    <a:pt x="187" y="183"/>
                  </a:cubicBezTo>
                  <a:cubicBezTo>
                    <a:pt x="166" y="188"/>
                    <a:pt x="160" y="223"/>
                    <a:pt x="156" y="227"/>
                  </a:cubicBezTo>
                  <a:cubicBezTo>
                    <a:pt x="152" y="231"/>
                    <a:pt x="125" y="207"/>
                    <a:pt x="115" y="191"/>
                  </a:cubicBezTo>
                  <a:cubicBezTo>
                    <a:pt x="104" y="174"/>
                    <a:pt x="97" y="146"/>
                    <a:pt x="96" y="130"/>
                  </a:cubicBezTo>
                  <a:cubicBezTo>
                    <a:pt x="95" y="113"/>
                    <a:pt x="133" y="105"/>
                    <a:pt x="139" y="90"/>
                  </a:cubicBezTo>
                  <a:cubicBezTo>
                    <a:pt x="146" y="74"/>
                    <a:pt x="117" y="58"/>
                    <a:pt x="127" y="48"/>
                  </a:cubicBezTo>
                  <a:cubicBezTo>
                    <a:pt x="137" y="38"/>
                    <a:pt x="158" y="42"/>
                    <a:pt x="168" y="43"/>
                  </a:cubicBezTo>
                  <a:cubicBezTo>
                    <a:pt x="175" y="44"/>
                    <a:pt x="182" y="43"/>
                    <a:pt x="188" y="40"/>
                  </a:cubicBezTo>
                  <a:cubicBezTo>
                    <a:pt x="188" y="40"/>
                    <a:pt x="192" y="33"/>
                    <a:pt x="179" y="18"/>
                  </a:cubicBezTo>
                  <a:cubicBezTo>
                    <a:pt x="165" y="3"/>
                    <a:pt x="97" y="0"/>
                    <a:pt x="53" y="22"/>
                  </a:cubicBezTo>
                  <a:cubicBezTo>
                    <a:pt x="10" y="44"/>
                    <a:pt x="0" y="75"/>
                    <a:pt x="0" y="110"/>
                  </a:cubicBezTo>
                  <a:cubicBezTo>
                    <a:pt x="0" y="138"/>
                    <a:pt x="13" y="175"/>
                    <a:pt x="18" y="189"/>
                  </a:cubicBezTo>
                  <a:cubicBezTo>
                    <a:pt x="22" y="190"/>
                    <a:pt x="27" y="191"/>
                    <a:pt x="31" y="191"/>
                  </a:cubicBezTo>
                  <a:cubicBezTo>
                    <a:pt x="35" y="190"/>
                    <a:pt x="38" y="178"/>
                    <a:pt x="40" y="166"/>
                  </a:cubicBezTo>
                  <a:cubicBezTo>
                    <a:pt x="42" y="153"/>
                    <a:pt x="71" y="139"/>
                    <a:pt x="71" y="139"/>
                  </a:cubicBezTo>
                  <a:cubicBezTo>
                    <a:pt x="71" y="139"/>
                    <a:pt x="77" y="176"/>
                    <a:pt x="77" y="183"/>
                  </a:cubicBezTo>
                  <a:cubicBezTo>
                    <a:pt x="77" y="190"/>
                    <a:pt x="73" y="226"/>
                    <a:pt x="93" y="243"/>
                  </a:cubicBezTo>
                  <a:cubicBezTo>
                    <a:pt x="108" y="256"/>
                    <a:pt x="124" y="267"/>
                    <a:pt x="142" y="277"/>
                  </a:cubicBezTo>
                  <a:cubicBezTo>
                    <a:pt x="142" y="277"/>
                    <a:pt x="182" y="280"/>
                    <a:pt x="199" y="280"/>
                  </a:cubicBezTo>
                  <a:cubicBezTo>
                    <a:pt x="215" y="280"/>
                    <a:pt x="229" y="278"/>
                    <a:pt x="229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5544044" y="1760101"/>
              <a:ext cx="509783" cy="618366"/>
            </a:xfrm>
            <a:custGeom>
              <a:avLst/>
              <a:gdLst/>
              <a:ahLst/>
              <a:cxnLst/>
              <a:rect l="l" t="t" r="r" b="b"/>
              <a:pathLst>
                <a:path w="233" h="283" extrusionOk="0">
                  <a:moveTo>
                    <a:pt x="200" y="283"/>
                  </a:moveTo>
                  <a:cubicBezTo>
                    <a:pt x="183" y="283"/>
                    <a:pt x="144" y="280"/>
                    <a:pt x="144" y="280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25" y="270"/>
                    <a:pt x="109" y="258"/>
                    <a:pt x="93" y="245"/>
                  </a:cubicBezTo>
                  <a:cubicBezTo>
                    <a:pt x="75" y="229"/>
                    <a:pt x="76" y="199"/>
                    <a:pt x="77" y="187"/>
                  </a:cubicBezTo>
                  <a:cubicBezTo>
                    <a:pt x="77" y="186"/>
                    <a:pt x="77" y="185"/>
                    <a:pt x="77" y="184"/>
                  </a:cubicBezTo>
                  <a:cubicBezTo>
                    <a:pt x="77" y="178"/>
                    <a:pt x="73" y="152"/>
                    <a:pt x="72" y="143"/>
                  </a:cubicBezTo>
                  <a:cubicBezTo>
                    <a:pt x="63" y="148"/>
                    <a:pt x="45" y="159"/>
                    <a:pt x="44" y="167"/>
                  </a:cubicBezTo>
                  <a:cubicBezTo>
                    <a:pt x="40" y="193"/>
                    <a:pt x="35" y="194"/>
                    <a:pt x="34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4" y="193"/>
                    <a:pt x="19" y="191"/>
                  </a:cubicBezTo>
                  <a:cubicBezTo>
                    <a:pt x="19" y="191"/>
                    <a:pt x="18" y="191"/>
                    <a:pt x="18" y="190"/>
                  </a:cubicBezTo>
                  <a:cubicBezTo>
                    <a:pt x="13" y="176"/>
                    <a:pt x="0" y="139"/>
                    <a:pt x="0" y="111"/>
                  </a:cubicBezTo>
                  <a:cubicBezTo>
                    <a:pt x="0" y="82"/>
                    <a:pt x="6" y="45"/>
                    <a:pt x="55" y="21"/>
                  </a:cubicBezTo>
                  <a:cubicBezTo>
                    <a:pt x="98" y="0"/>
                    <a:pt x="167" y="1"/>
                    <a:pt x="182" y="18"/>
                  </a:cubicBezTo>
                  <a:cubicBezTo>
                    <a:pt x="196" y="33"/>
                    <a:pt x="192" y="41"/>
                    <a:pt x="192" y="42"/>
                  </a:cubicBezTo>
                  <a:cubicBezTo>
                    <a:pt x="192" y="43"/>
                    <a:pt x="191" y="43"/>
                    <a:pt x="191" y="43"/>
                  </a:cubicBezTo>
                  <a:cubicBezTo>
                    <a:pt x="184" y="46"/>
                    <a:pt x="177" y="47"/>
                    <a:pt x="169" y="46"/>
                  </a:cubicBezTo>
                  <a:cubicBezTo>
                    <a:pt x="160" y="45"/>
                    <a:pt x="140" y="41"/>
                    <a:pt x="130" y="50"/>
                  </a:cubicBezTo>
                  <a:cubicBezTo>
                    <a:pt x="127" y="54"/>
                    <a:pt x="130" y="59"/>
                    <a:pt x="135" y="67"/>
                  </a:cubicBezTo>
                  <a:cubicBezTo>
                    <a:pt x="141" y="74"/>
                    <a:pt x="147" y="83"/>
                    <a:pt x="143" y="91"/>
                  </a:cubicBezTo>
                  <a:cubicBezTo>
                    <a:pt x="140" y="99"/>
                    <a:pt x="130" y="105"/>
                    <a:pt x="121" y="110"/>
                  </a:cubicBezTo>
                  <a:cubicBezTo>
                    <a:pt x="110" y="116"/>
                    <a:pt x="99" y="123"/>
                    <a:pt x="100" y="130"/>
                  </a:cubicBezTo>
                  <a:cubicBezTo>
                    <a:pt x="101" y="147"/>
                    <a:pt x="108" y="175"/>
                    <a:pt x="118" y="190"/>
                  </a:cubicBezTo>
                  <a:cubicBezTo>
                    <a:pt x="129" y="207"/>
                    <a:pt x="152" y="227"/>
                    <a:pt x="156" y="226"/>
                  </a:cubicBezTo>
                  <a:cubicBezTo>
                    <a:pt x="157" y="226"/>
                    <a:pt x="158" y="222"/>
                    <a:pt x="160" y="219"/>
                  </a:cubicBezTo>
                  <a:cubicBezTo>
                    <a:pt x="164" y="206"/>
                    <a:pt x="172" y="186"/>
                    <a:pt x="188" y="182"/>
                  </a:cubicBezTo>
                  <a:cubicBezTo>
                    <a:pt x="210" y="177"/>
                    <a:pt x="222" y="183"/>
                    <a:pt x="223" y="183"/>
                  </a:cubicBezTo>
                  <a:cubicBezTo>
                    <a:pt x="223" y="183"/>
                    <a:pt x="223" y="184"/>
                    <a:pt x="224" y="185"/>
                  </a:cubicBezTo>
                  <a:cubicBezTo>
                    <a:pt x="224" y="187"/>
                    <a:pt x="233" y="244"/>
                    <a:pt x="233" y="261"/>
                  </a:cubicBezTo>
                  <a:cubicBezTo>
                    <a:pt x="233" y="283"/>
                    <a:pt x="212" y="283"/>
                    <a:pt x="201" y="283"/>
                  </a:cubicBezTo>
                  <a:lnTo>
                    <a:pt x="200" y="283"/>
                  </a:lnTo>
                  <a:close/>
                  <a:moveTo>
                    <a:pt x="144" y="276"/>
                  </a:moveTo>
                  <a:cubicBezTo>
                    <a:pt x="149" y="277"/>
                    <a:pt x="186" y="279"/>
                    <a:pt x="201" y="279"/>
                  </a:cubicBezTo>
                  <a:cubicBezTo>
                    <a:pt x="219" y="279"/>
                    <a:pt x="229" y="276"/>
                    <a:pt x="229" y="261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9" y="246"/>
                    <a:pt x="221" y="194"/>
                    <a:pt x="220" y="186"/>
                  </a:cubicBezTo>
                  <a:cubicBezTo>
                    <a:pt x="217" y="185"/>
                    <a:pt x="206" y="182"/>
                    <a:pt x="189" y="186"/>
                  </a:cubicBezTo>
                  <a:cubicBezTo>
                    <a:pt x="175" y="190"/>
                    <a:pt x="168" y="209"/>
                    <a:pt x="163" y="220"/>
                  </a:cubicBezTo>
                  <a:cubicBezTo>
                    <a:pt x="161" y="225"/>
                    <a:pt x="160" y="228"/>
                    <a:pt x="159" y="229"/>
                  </a:cubicBezTo>
                  <a:cubicBezTo>
                    <a:pt x="158" y="230"/>
                    <a:pt x="157" y="231"/>
                    <a:pt x="156" y="230"/>
                  </a:cubicBezTo>
                  <a:cubicBezTo>
                    <a:pt x="147" y="229"/>
                    <a:pt x="124" y="207"/>
                    <a:pt x="115" y="193"/>
                  </a:cubicBezTo>
                  <a:cubicBezTo>
                    <a:pt x="105" y="176"/>
                    <a:pt x="97" y="148"/>
                    <a:pt x="96" y="131"/>
                  </a:cubicBezTo>
                  <a:cubicBezTo>
                    <a:pt x="95" y="120"/>
                    <a:pt x="107" y="113"/>
                    <a:pt x="119" y="107"/>
                  </a:cubicBezTo>
                  <a:cubicBezTo>
                    <a:pt x="128" y="101"/>
                    <a:pt x="137" y="96"/>
                    <a:pt x="140" y="90"/>
                  </a:cubicBezTo>
                  <a:cubicBezTo>
                    <a:pt x="142" y="83"/>
                    <a:pt x="137" y="76"/>
                    <a:pt x="132" y="69"/>
                  </a:cubicBezTo>
                  <a:cubicBezTo>
                    <a:pt x="127" y="62"/>
                    <a:pt x="121" y="54"/>
                    <a:pt x="128" y="47"/>
                  </a:cubicBezTo>
                  <a:cubicBezTo>
                    <a:pt x="138" y="36"/>
                    <a:pt x="160" y="41"/>
                    <a:pt x="170" y="43"/>
                  </a:cubicBezTo>
                  <a:cubicBezTo>
                    <a:pt x="176" y="43"/>
                    <a:pt x="183" y="42"/>
                    <a:pt x="188" y="40"/>
                  </a:cubicBezTo>
                  <a:cubicBezTo>
                    <a:pt x="189" y="38"/>
                    <a:pt x="189" y="32"/>
                    <a:pt x="179" y="20"/>
                  </a:cubicBezTo>
                  <a:cubicBezTo>
                    <a:pt x="167" y="6"/>
                    <a:pt x="100" y="3"/>
                    <a:pt x="56" y="25"/>
                  </a:cubicBezTo>
                  <a:cubicBezTo>
                    <a:pt x="10" y="48"/>
                    <a:pt x="4" y="81"/>
                    <a:pt x="4" y="111"/>
                  </a:cubicBezTo>
                  <a:cubicBezTo>
                    <a:pt x="4" y="138"/>
                    <a:pt x="16" y="173"/>
                    <a:pt x="22" y="188"/>
                  </a:cubicBezTo>
                  <a:cubicBezTo>
                    <a:pt x="25" y="189"/>
                    <a:pt x="29" y="190"/>
                    <a:pt x="33" y="190"/>
                  </a:cubicBezTo>
                  <a:cubicBezTo>
                    <a:pt x="33" y="190"/>
                    <a:pt x="37" y="187"/>
                    <a:pt x="40" y="166"/>
                  </a:cubicBezTo>
                  <a:cubicBezTo>
                    <a:pt x="42" y="153"/>
                    <a:pt x="69" y="140"/>
                    <a:pt x="73" y="138"/>
                  </a:cubicBezTo>
                  <a:cubicBezTo>
                    <a:pt x="73" y="138"/>
                    <a:pt x="74" y="138"/>
                    <a:pt x="74" y="138"/>
                  </a:cubicBezTo>
                  <a:cubicBezTo>
                    <a:pt x="75" y="139"/>
                    <a:pt x="75" y="139"/>
                    <a:pt x="75" y="140"/>
                  </a:cubicBezTo>
                  <a:cubicBezTo>
                    <a:pt x="76" y="141"/>
                    <a:pt x="81" y="177"/>
                    <a:pt x="81" y="184"/>
                  </a:cubicBezTo>
                  <a:cubicBezTo>
                    <a:pt x="81" y="185"/>
                    <a:pt x="81" y="186"/>
                    <a:pt x="81" y="187"/>
                  </a:cubicBezTo>
                  <a:cubicBezTo>
                    <a:pt x="80" y="198"/>
                    <a:pt x="79" y="228"/>
                    <a:pt x="96" y="242"/>
                  </a:cubicBezTo>
                  <a:cubicBezTo>
                    <a:pt x="111" y="255"/>
                    <a:pt x="127" y="266"/>
                    <a:pt x="144" y="276"/>
                  </a:cubicBezTo>
                  <a:close/>
                  <a:moveTo>
                    <a:pt x="233" y="261"/>
                  </a:moveTo>
                  <a:cubicBezTo>
                    <a:pt x="233" y="261"/>
                    <a:pt x="233" y="261"/>
                    <a:pt x="233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5621340" y="2013152"/>
              <a:ext cx="97540" cy="152751"/>
            </a:xfrm>
            <a:custGeom>
              <a:avLst/>
              <a:gdLst/>
              <a:ahLst/>
              <a:cxnLst/>
              <a:rect l="l" t="t" r="r" b="b"/>
              <a:pathLst>
                <a:path w="45" h="70" extrusionOk="0">
                  <a:moveTo>
                    <a:pt x="45" y="49"/>
                  </a:moveTo>
                  <a:cubicBezTo>
                    <a:pt x="45" y="49"/>
                    <a:pt x="36" y="0"/>
                    <a:pt x="22" y="3"/>
                  </a:cubicBezTo>
                  <a:cubicBezTo>
                    <a:pt x="8" y="5"/>
                    <a:pt x="0" y="23"/>
                    <a:pt x="7" y="47"/>
                  </a:cubicBezTo>
                  <a:cubicBezTo>
                    <a:pt x="14" y="70"/>
                    <a:pt x="29" y="68"/>
                    <a:pt x="37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5623180" y="2008551"/>
              <a:ext cx="100300" cy="155512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7" y="71"/>
                  </a:moveTo>
                  <a:cubicBezTo>
                    <a:pt x="19" y="71"/>
                    <a:pt x="10" y="67"/>
                    <a:pt x="4" y="49"/>
                  </a:cubicBezTo>
                  <a:cubicBezTo>
                    <a:pt x="0" y="35"/>
                    <a:pt x="0" y="22"/>
                    <a:pt x="6" y="13"/>
                  </a:cubicBezTo>
                  <a:cubicBezTo>
                    <a:pt x="10" y="7"/>
                    <a:pt x="15" y="3"/>
                    <a:pt x="21" y="3"/>
                  </a:cubicBezTo>
                  <a:cubicBezTo>
                    <a:pt x="37" y="0"/>
                    <a:pt x="45" y="46"/>
                    <a:pt x="46" y="51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3"/>
                    <a:pt x="42" y="53"/>
                    <a:pt x="42" y="52"/>
                  </a:cubicBezTo>
                  <a:cubicBezTo>
                    <a:pt x="39" y="34"/>
                    <a:pt x="30" y="5"/>
                    <a:pt x="21" y="7"/>
                  </a:cubicBezTo>
                  <a:cubicBezTo>
                    <a:pt x="17" y="7"/>
                    <a:pt x="12" y="10"/>
                    <a:pt x="10" y="15"/>
                  </a:cubicBezTo>
                  <a:cubicBezTo>
                    <a:pt x="4" y="23"/>
                    <a:pt x="4" y="35"/>
                    <a:pt x="8" y="48"/>
                  </a:cubicBezTo>
                  <a:cubicBezTo>
                    <a:pt x="14" y="68"/>
                    <a:pt x="25" y="68"/>
                    <a:pt x="35" y="66"/>
                  </a:cubicBezTo>
                  <a:cubicBezTo>
                    <a:pt x="36" y="66"/>
                    <a:pt x="37" y="66"/>
                    <a:pt x="38" y="67"/>
                  </a:cubicBezTo>
                  <a:cubicBezTo>
                    <a:pt x="38" y="68"/>
                    <a:pt x="37" y="69"/>
                    <a:pt x="36" y="70"/>
                  </a:cubicBezTo>
                  <a:cubicBezTo>
                    <a:pt x="33" y="70"/>
                    <a:pt x="30" y="71"/>
                    <a:pt x="27" y="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5933283" y="2197190"/>
              <a:ext cx="71775" cy="30366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31" y="14"/>
                  </a:moveTo>
                  <a:cubicBezTo>
                    <a:pt x="9" y="1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4" y="1"/>
                    <a:pt x="1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3" y="14"/>
                    <a:pt x="33" y="14"/>
                    <a:pt x="31" y="1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5365528" y="3748627"/>
              <a:ext cx="613764" cy="729710"/>
            </a:xfrm>
            <a:custGeom>
              <a:avLst/>
              <a:gdLst/>
              <a:ahLst/>
              <a:cxnLst/>
              <a:rect l="l" t="t" r="r" b="b"/>
              <a:pathLst>
                <a:path w="281" h="334" extrusionOk="0">
                  <a:moveTo>
                    <a:pt x="33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22"/>
                    <a:pt x="258" y="278"/>
                    <a:pt x="258" y="250"/>
                  </a:cubicBezTo>
                  <a:cubicBezTo>
                    <a:pt x="258" y="217"/>
                    <a:pt x="281" y="3"/>
                    <a:pt x="28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30"/>
                    <a:pt x="9" y="130"/>
                    <a:pt x="9" y="130"/>
                  </a:cubicBezTo>
                  <a:lnTo>
                    <a:pt x="33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5360927" y="3744027"/>
              <a:ext cx="622967" cy="738912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251" y="338"/>
                  </a:moveTo>
                  <a:cubicBezTo>
                    <a:pt x="35" y="338"/>
                    <a:pt x="35" y="338"/>
                    <a:pt x="35" y="338"/>
                  </a:cubicBezTo>
                  <a:cubicBezTo>
                    <a:pt x="34" y="338"/>
                    <a:pt x="33" y="337"/>
                    <a:pt x="33" y="33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3"/>
                    <a:pt x="284" y="4"/>
                    <a:pt x="284" y="4"/>
                  </a:cubicBezTo>
                  <a:cubicBezTo>
                    <a:pt x="285" y="4"/>
                    <a:pt x="285" y="5"/>
                    <a:pt x="285" y="6"/>
                  </a:cubicBezTo>
                  <a:cubicBezTo>
                    <a:pt x="285" y="8"/>
                    <a:pt x="262" y="219"/>
                    <a:pt x="262" y="252"/>
                  </a:cubicBezTo>
                  <a:cubicBezTo>
                    <a:pt x="262" y="271"/>
                    <a:pt x="258" y="297"/>
                    <a:pt x="256" y="316"/>
                  </a:cubicBezTo>
                  <a:cubicBezTo>
                    <a:pt x="254" y="325"/>
                    <a:pt x="253" y="332"/>
                    <a:pt x="253" y="336"/>
                  </a:cubicBezTo>
                  <a:cubicBezTo>
                    <a:pt x="253" y="337"/>
                    <a:pt x="252" y="338"/>
                    <a:pt x="251" y="338"/>
                  </a:cubicBezTo>
                  <a:close/>
                  <a:moveTo>
                    <a:pt x="37" y="334"/>
                  </a:moveTo>
                  <a:cubicBezTo>
                    <a:pt x="249" y="334"/>
                    <a:pt x="249" y="334"/>
                    <a:pt x="249" y="334"/>
                  </a:cubicBezTo>
                  <a:cubicBezTo>
                    <a:pt x="250" y="330"/>
                    <a:pt x="250" y="323"/>
                    <a:pt x="252" y="316"/>
                  </a:cubicBezTo>
                  <a:cubicBezTo>
                    <a:pt x="254" y="297"/>
                    <a:pt x="258" y="271"/>
                    <a:pt x="258" y="252"/>
                  </a:cubicBezTo>
                  <a:cubicBezTo>
                    <a:pt x="258" y="220"/>
                    <a:pt x="278" y="31"/>
                    <a:pt x="281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37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5273510" y="2380308"/>
              <a:ext cx="769276" cy="1459420"/>
            </a:xfrm>
            <a:custGeom>
              <a:avLst/>
              <a:gdLst/>
              <a:ahLst/>
              <a:cxnLst/>
              <a:rect l="l" t="t" r="r" b="b"/>
              <a:pathLst>
                <a:path w="352" h="668" extrusionOk="0">
                  <a:moveTo>
                    <a:pt x="103" y="0"/>
                  </a:moveTo>
                  <a:cubicBezTo>
                    <a:pt x="103" y="0"/>
                    <a:pt x="54" y="63"/>
                    <a:pt x="40" y="98"/>
                  </a:cubicBezTo>
                  <a:cubicBezTo>
                    <a:pt x="26" y="133"/>
                    <a:pt x="15" y="140"/>
                    <a:pt x="18" y="184"/>
                  </a:cubicBezTo>
                  <a:cubicBezTo>
                    <a:pt x="21" y="229"/>
                    <a:pt x="43" y="408"/>
                    <a:pt x="43" y="408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51" y="658"/>
                    <a:pt x="104" y="668"/>
                    <a:pt x="158" y="668"/>
                  </a:cubicBezTo>
                  <a:cubicBezTo>
                    <a:pt x="248" y="668"/>
                    <a:pt x="286" y="660"/>
                    <a:pt x="292" y="657"/>
                  </a:cubicBezTo>
                  <a:cubicBezTo>
                    <a:pt x="298" y="654"/>
                    <a:pt x="352" y="640"/>
                    <a:pt x="352" y="640"/>
                  </a:cubicBezTo>
                  <a:cubicBezTo>
                    <a:pt x="352" y="640"/>
                    <a:pt x="352" y="377"/>
                    <a:pt x="335" y="286"/>
                  </a:cubicBezTo>
                  <a:cubicBezTo>
                    <a:pt x="319" y="195"/>
                    <a:pt x="297" y="126"/>
                    <a:pt x="289" y="109"/>
                  </a:cubicBezTo>
                  <a:cubicBezTo>
                    <a:pt x="282" y="92"/>
                    <a:pt x="257" y="36"/>
                    <a:pt x="257" y="3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5268908" y="2373866"/>
              <a:ext cx="777557" cy="1470461"/>
            </a:xfrm>
            <a:custGeom>
              <a:avLst/>
              <a:gdLst/>
              <a:ahLst/>
              <a:cxnLst/>
              <a:rect l="l" t="t" r="r" b="b"/>
              <a:pathLst>
                <a:path w="356" h="673" extrusionOk="0">
                  <a:moveTo>
                    <a:pt x="160" y="673"/>
                  </a:moveTo>
                  <a:cubicBezTo>
                    <a:pt x="106" y="673"/>
                    <a:pt x="52" y="663"/>
                    <a:pt x="1" y="645"/>
                  </a:cubicBezTo>
                  <a:cubicBezTo>
                    <a:pt x="0" y="645"/>
                    <a:pt x="0" y="644"/>
                    <a:pt x="0" y="643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02"/>
                    <a:pt x="21" y="231"/>
                    <a:pt x="18" y="187"/>
                  </a:cubicBezTo>
                  <a:cubicBezTo>
                    <a:pt x="16" y="153"/>
                    <a:pt x="22" y="141"/>
                    <a:pt x="30" y="122"/>
                  </a:cubicBezTo>
                  <a:cubicBezTo>
                    <a:pt x="33" y="116"/>
                    <a:pt x="37" y="109"/>
                    <a:pt x="40" y="100"/>
                  </a:cubicBezTo>
                  <a:cubicBezTo>
                    <a:pt x="54" y="65"/>
                    <a:pt x="101" y="4"/>
                    <a:pt x="103" y="1"/>
                  </a:cubicBezTo>
                  <a:cubicBezTo>
                    <a:pt x="104" y="1"/>
                    <a:pt x="105" y="0"/>
                    <a:pt x="105" y="1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60" y="38"/>
                    <a:pt x="261" y="38"/>
                    <a:pt x="261" y="39"/>
                  </a:cubicBezTo>
                  <a:cubicBezTo>
                    <a:pt x="261" y="39"/>
                    <a:pt x="285" y="94"/>
                    <a:pt x="293" y="111"/>
                  </a:cubicBezTo>
                  <a:cubicBezTo>
                    <a:pt x="301" y="128"/>
                    <a:pt x="323" y="198"/>
                    <a:pt x="339" y="289"/>
                  </a:cubicBezTo>
                  <a:cubicBezTo>
                    <a:pt x="356" y="379"/>
                    <a:pt x="356" y="640"/>
                    <a:pt x="356" y="643"/>
                  </a:cubicBezTo>
                  <a:cubicBezTo>
                    <a:pt x="356" y="644"/>
                    <a:pt x="356" y="645"/>
                    <a:pt x="355" y="645"/>
                  </a:cubicBezTo>
                  <a:cubicBezTo>
                    <a:pt x="340" y="649"/>
                    <a:pt x="300" y="659"/>
                    <a:pt x="295" y="662"/>
                  </a:cubicBezTo>
                  <a:cubicBezTo>
                    <a:pt x="290" y="665"/>
                    <a:pt x="253" y="673"/>
                    <a:pt x="160" y="673"/>
                  </a:cubicBezTo>
                  <a:close/>
                  <a:moveTo>
                    <a:pt x="4" y="642"/>
                  </a:moveTo>
                  <a:cubicBezTo>
                    <a:pt x="54" y="660"/>
                    <a:pt x="107" y="669"/>
                    <a:pt x="160" y="669"/>
                  </a:cubicBezTo>
                  <a:cubicBezTo>
                    <a:pt x="254" y="669"/>
                    <a:pt x="289" y="660"/>
                    <a:pt x="294" y="658"/>
                  </a:cubicBezTo>
                  <a:cubicBezTo>
                    <a:pt x="299" y="655"/>
                    <a:pt x="343" y="644"/>
                    <a:pt x="352" y="641"/>
                  </a:cubicBezTo>
                  <a:cubicBezTo>
                    <a:pt x="352" y="620"/>
                    <a:pt x="352" y="375"/>
                    <a:pt x="336" y="289"/>
                  </a:cubicBezTo>
                  <a:cubicBezTo>
                    <a:pt x="319" y="200"/>
                    <a:pt x="297" y="130"/>
                    <a:pt x="289" y="113"/>
                  </a:cubicBezTo>
                  <a:cubicBezTo>
                    <a:pt x="282" y="97"/>
                    <a:pt x="261" y="48"/>
                    <a:pt x="258" y="41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9" y="13"/>
                    <a:pt x="56" y="70"/>
                    <a:pt x="44" y="102"/>
                  </a:cubicBezTo>
                  <a:cubicBezTo>
                    <a:pt x="40" y="111"/>
                    <a:pt x="37" y="118"/>
                    <a:pt x="34" y="124"/>
                  </a:cubicBezTo>
                  <a:cubicBezTo>
                    <a:pt x="25" y="143"/>
                    <a:pt x="20" y="154"/>
                    <a:pt x="22" y="187"/>
                  </a:cubicBezTo>
                  <a:cubicBezTo>
                    <a:pt x="25" y="231"/>
                    <a:pt x="47" y="408"/>
                    <a:pt x="47" y="410"/>
                  </a:cubicBezTo>
                  <a:cubicBezTo>
                    <a:pt x="47" y="411"/>
                    <a:pt x="47" y="411"/>
                    <a:pt x="47" y="411"/>
                  </a:cubicBezTo>
                  <a:lnTo>
                    <a:pt x="4" y="6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5448345" y="2380308"/>
              <a:ext cx="515304" cy="426048"/>
            </a:xfrm>
            <a:custGeom>
              <a:avLst/>
              <a:gdLst/>
              <a:ahLst/>
              <a:cxnLst/>
              <a:rect l="l" t="t" r="r" b="b"/>
              <a:pathLst>
                <a:path w="236" h="195" extrusionOk="0">
                  <a:moveTo>
                    <a:pt x="209" y="109"/>
                  </a:moveTo>
                  <a:cubicBezTo>
                    <a:pt x="202" y="92"/>
                    <a:pt x="177" y="36"/>
                    <a:pt x="177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3" y="13"/>
                    <a:pt x="0" y="31"/>
                  </a:cubicBezTo>
                  <a:cubicBezTo>
                    <a:pt x="34" y="50"/>
                    <a:pt x="117" y="98"/>
                    <a:pt x="122" y="100"/>
                  </a:cubicBezTo>
                  <a:cubicBezTo>
                    <a:pt x="128" y="101"/>
                    <a:pt x="159" y="98"/>
                    <a:pt x="159" y="98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82" y="144"/>
                    <a:pt x="194" y="157"/>
                  </a:cubicBezTo>
                  <a:cubicBezTo>
                    <a:pt x="201" y="163"/>
                    <a:pt x="219" y="180"/>
                    <a:pt x="236" y="195"/>
                  </a:cubicBezTo>
                  <a:cubicBezTo>
                    <a:pt x="225" y="151"/>
                    <a:pt x="214" y="119"/>
                    <a:pt x="209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5443744" y="2373866"/>
              <a:ext cx="524506" cy="43709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38" y="200"/>
                  </a:moveTo>
                  <a:cubicBezTo>
                    <a:pt x="237" y="200"/>
                    <a:pt x="237" y="200"/>
                    <a:pt x="236" y="199"/>
                  </a:cubicBezTo>
                  <a:cubicBezTo>
                    <a:pt x="221" y="186"/>
                    <a:pt x="201" y="168"/>
                    <a:pt x="195" y="161"/>
                  </a:cubicBezTo>
                  <a:cubicBezTo>
                    <a:pt x="183" y="149"/>
                    <a:pt x="146" y="120"/>
                    <a:pt x="146" y="120"/>
                  </a:cubicBezTo>
                  <a:cubicBezTo>
                    <a:pt x="145" y="119"/>
                    <a:pt x="145" y="119"/>
                    <a:pt x="145" y="118"/>
                  </a:cubicBezTo>
                  <a:cubicBezTo>
                    <a:pt x="145" y="118"/>
                    <a:pt x="145" y="117"/>
                    <a:pt x="145" y="117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47" y="104"/>
                    <a:pt x="128" y="106"/>
                    <a:pt x="123" y="105"/>
                  </a:cubicBezTo>
                  <a:cubicBezTo>
                    <a:pt x="121" y="104"/>
                    <a:pt x="106" y="96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3" y="15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1" y="38"/>
                    <a:pt x="181" y="39"/>
                  </a:cubicBezTo>
                  <a:cubicBezTo>
                    <a:pt x="181" y="39"/>
                    <a:pt x="206" y="94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8" y="122"/>
                    <a:pt x="229" y="154"/>
                    <a:pt x="240" y="197"/>
                  </a:cubicBezTo>
                  <a:cubicBezTo>
                    <a:pt x="240" y="198"/>
                    <a:pt x="240" y="199"/>
                    <a:pt x="239" y="200"/>
                  </a:cubicBezTo>
                  <a:lnTo>
                    <a:pt x="238" y="200"/>
                  </a:lnTo>
                  <a:close/>
                  <a:moveTo>
                    <a:pt x="150" y="118"/>
                  </a:moveTo>
                  <a:cubicBezTo>
                    <a:pt x="157" y="123"/>
                    <a:pt x="187" y="147"/>
                    <a:pt x="197" y="158"/>
                  </a:cubicBezTo>
                  <a:cubicBezTo>
                    <a:pt x="203" y="164"/>
                    <a:pt x="220" y="179"/>
                    <a:pt x="234" y="192"/>
                  </a:cubicBezTo>
                  <a:cubicBezTo>
                    <a:pt x="224" y="152"/>
                    <a:pt x="214" y="123"/>
                    <a:pt x="210" y="113"/>
                  </a:cubicBezTo>
                  <a:cubicBezTo>
                    <a:pt x="203" y="97"/>
                    <a:pt x="181" y="48"/>
                    <a:pt x="178" y="4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8"/>
                    <a:pt x="15" y="19"/>
                    <a:pt x="5" y="33"/>
                  </a:cubicBezTo>
                  <a:cubicBezTo>
                    <a:pt x="99" y="88"/>
                    <a:pt x="122" y="100"/>
                    <a:pt x="124" y="101"/>
                  </a:cubicBezTo>
                  <a:cubicBezTo>
                    <a:pt x="129" y="102"/>
                    <a:pt x="152" y="100"/>
                    <a:pt x="160" y="99"/>
                  </a:cubicBezTo>
                  <a:cubicBezTo>
                    <a:pt x="161" y="99"/>
                    <a:pt x="162" y="99"/>
                    <a:pt x="162" y="100"/>
                  </a:cubicBezTo>
                  <a:cubicBezTo>
                    <a:pt x="163" y="101"/>
                    <a:pt x="163" y="102"/>
                    <a:pt x="162" y="102"/>
                  </a:cubicBezTo>
                  <a:lnTo>
                    <a:pt x="150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5752006" y="2476927"/>
              <a:ext cx="207962" cy="316545"/>
            </a:xfrm>
            <a:custGeom>
              <a:avLst/>
              <a:gdLst/>
              <a:ahLst/>
              <a:cxnLst/>
              <a:rect l="l" t="t" r="r" b="b"/>
              <a:pathLst>
                <a:path w="226" h="344" extrusionOk="0">
                  <a:moveTo>
                    <a:pt x="0" y="61"/>
                  </a:moveTo>
                  <a:lnTo>
                    <a:pt x="123" y="161"/>
                  </a:lnTo>
                  <a:lnTo>
                    <a:pt x="226" y="344"/>
                  </a:lnTo>
                  <a:lnTo>
                    <a:pt x="159" y="78"/>
                  </a:lnTo>
                  <a:lnTo>
                    <a:pt x="2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5745565" y="2472326"/>
              <a:ext cx="218085" cy="325747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8" y="149"/>
                  </a:moveTo>
                  <a:cubicBezTo>
                    <a:pt x="97" y="149"/>
                    <a:pt x="97" y="149"/>
                    <a:pt x="96" y="148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4"/>
                    <a:pt x="72" y="34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8"/>
                    <a:pt x="99" y="149"/>
                  </a:cubicBezTo>
                  <a:lnTo>
                    <a:pt x="98" y="149"/>
                  </a:lnTo>
                  <a:close/>
                  <a:moveTo>
                    <a:pt x="5" y="2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5472270" y="2314974"/>
              <a:ext cx="402121" cy="284339"/>
            </a:xfrm>
            <a:custGeom>
              <a:avLst/>
              <a:gdLst/>
              <a:ahLst/>
              <a:cxnLst/>
              <a:rect l="l" t="t" r="r" b="b"/>
              <a:pathLst>
                <a:path w="437" h="309" extrusionOk="0">
                  <a:moveTo>
                    <a:pt x="55" y="0"/>
                  </a:moveTo>
                  <a:lnTo>
                    <a:pt x="437" y="173"/>
                  </a:lnTo>
                  <a:lnTo>
                    <a:pt x="437" y="309"/>
                  </a:lnTo>
                  <a:lnTo>
                    <a:pt x="0" y="8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5467669" y="2310373"/>
              <a:ext cx="411324" cy="292620"/>
            </a:xfrm>
            <a:custGeom>
              <a:avLst/>
              <a:gdLst/>
              <a:ahLst/>
              <a:cxnLst/>
              <a:rect l="l" t="t" r="r" b="b"/>
              <a:pathLst>
                <a:path w="188" h="134" extrusionOk="0"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8" y="73"/>
                    <a:pt x="188" y="74"/>
                    <a:pt x="188" y="75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3"/>
                    <a:pt x="188" y="133"/>
                    <a:pt x="187" y="134"/>
                  </a:cubicBezTo>
                  <a:cubicBezTo>
                    <a:pt x="187" y="134"/>
                    <a:pt x="186" y="134"/>
                    <a:pt x="186" y="134"/>
                  </a:cubicBezTo>
                  <a:close/>
                  <a:moveTo>
                    <a:pt x="5" y="37"/>
                  </a:moveTo>
                  <a:cubicBezTo>
                    <a:pt x="184" y="129"/>
                    <a:pt x="184" y="129"/>
                    <a:pt x="184" y="129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5" y="3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5380251" y="3588515"/>
              <a:ext cx="607500" cy="49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5376570" y="3584834"/>
              <a:ext cx="615604" cy="499663"/>
            </a:xfrm>
            <a:custGeom>
              <a:avLst/>
              <a:gdLst/>
              <a:ahLst/>
              <a:cxnLst/>
              <a:rect l="l" t="t" r="r" b="b"/>
              <a:pathLst>
                <a:path w="669" h="543" extrusionOk="0">
                  <a:moveTo>
                    <a:pt x="669" y="543"/>
                  </a:moveTo>
                  <a:lnTo>
                    <a:pt x="0" y="543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543"/>
                  </a:lnTo>
                  <a:close/>
                  <a:moveTo>
                    <a:pt x="9" y="534"/>
                  </a:moveTo>
                  <a:lnTo>
                    <a:pt x="660" y="534"/>
                  </a:lnTo>
                  <a:lnTo>
                    <a:pt x="660" y="9"/>
                  </a:lnTo>
                  <a:lnTo>
                    <a:pt x="9" y="9"/>
                  </a:lnTo>
                  <a:lnTo>
                    <a:pt x="9" y="5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5581772" y="3822243"/>
              <a:ext cx="265934" cy="287099"/>
            </a:xfrm>
            <a:custGeom>
              <a:avLst/>
              <a:gdLst/>
              <a:ahLst/>
              <a:cxnLst/>
              <a:rect l="l" t="t" r="r" b="b"/>
              <a:pathLst>
                <a:path w="122" h="131" extrusionOk="0">
                  <a:moveTo>
                    <a:pt x="64" y="0"/>
                  </a:moveTo>
                  <a:cubicBezTo>
                    <a:pt x="64" y="0"/>
                    <a:pt x="85" y="27"/>
                    <a:pt x="93" y="30"/>
                  </a:cubicBezTo>
                  <a:cubicBezTo>
                    <a:pt x="100" y="33"/>
                    <a:pt x="105" y="38"/>
                    <a:pt x="109" y="45"/>
                  </a:cubicBezTo>
                  <a:cubicBezTo>
                    <a:pt x="112" y="50"/>
                    <a:pt x="117" y="90"/>
                    <a:pt x="120" y="93"/>
                  </a:cubicBezTo>
                  <a:cubicBezTo>
                    <a:pt x="122" y="96"/>
                    <a:pt x="122" y="102"/>
                    <a:pt x="112" y="98"/>
                  </a:cubicBezTo>
                  <a:cubicBezTo>
                    <a:pt x="102" y="93"/>
                    <a:pt x="96" y="78"/>
                    <a:pt x="96" y="78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4"/>
                    <a:pt x="108" y="115"/>
                    <a:pt x="102" y="120"/>
                  </a:cubicBezTo>
                  <a:cubicBezTo>
                    <a:pt x="96" y="124"/>
                    <a:pt x="90" y="131"/>
                    <a:pt x="85" y="128"/>
                  </a:cubicBezTo>
                  <a:cubicBezTo>
                    <a:pt x="80" y="125"/>
                    <a:pt x="75" y="122"/>
                    <a:pt x="71" y="118"/>
                  </a:cubicBezTo>
                  <a:cubicBezTo>
                    <a:pt x="65" y="120"/>
                    <a:pt x="58" y="121"/>
                    <a:pt x="51" y="120"/>
                  </a:cubicBezTo>
                  <a:cubicBezTo>
                    <a:pt x="41" y="118"/>
                    <a:pt x="43" y="122"/>
                    <a:pt x="34" y="115"/>
                  </a:cubicBezTo>
                  <a:cubicBezTo>
                    <a:pt x="25" y="109"/>
                    <a:pt x="25" y="116"/>
                    <a:pt x="21" y="105"/>
                  </a:cubicBezTo>
                  <a:cubicBezTo>
                    <a:pt x="14" y="84"/>
                    <a:pt x="8" y="62"/>
                    <a:pt x="3" y="41"/>
                  </a:cubicBezTo>
                  <a:cubicBezTo>
                    <a:pt x="2" y="29"/>
                    <a:pt x="0" y="13"/>
                    <a:pt x="0" y="13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5577171" y="3818562"/>
              <a:ext cx="275136" cy="290779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89" y="133"/>
                  </a:moveTo>
                  <a:cubicBezTo>
                    <a:pt x="88" y="133"/>
                    <a:pt x="87" y="132"/>
                    <a:pt x="86" y="132"/>
                  </a:cubicBezTo>
                  <a:cubicBezTo>
                    <a:pt x="81" y="129"/>
                    <a:pt x="77" y="126"/>
                    <a:pt x="73" y="122"/>
                  </a:cubicBezTo>
                  <a:cubicBezTo>
                    <a:pt x="66" y="124"/>
                    <a:pt x="59" y="125"/>
                    <a:pt x="53" y="124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3" y="123"/>
                    <a:pt x="41" y="123"/>
                    <a:pt x="35" y="119"/>
                  </a:cubicBezTo>
                  <a:cubicBezTo>
                    <a:pt x="32" y="117"/>
                    <a:pt x="30" y="116"/>
                    <a:pt x="28" y="116"/>
                  </a:cubicBezTo>
                  <a:cubicBezTo>
                    <a:pt x="25" y="116"/>
                    <a:pt x="23" y="114"/>
                    <a:pt x="21" y="107"/>
                  </a:cubicBezTo>
                  <a:cubicBezTo>
                    <a:pt x="14" y="86"/>
                    <a:pt x="8" y="65"/>
                    <a:pt x="3" y="43"/>
                  </a:cubicBezTo>
                  <a:cubicBezTo>
                    <a:pt x="2" y="31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1"/>
                    <a:pt x="67" y="1"/>
                  </a:cubicBezTo>
                  <a:cubicBezTo>
                    <a:pt x="73" y="9"/>
                    <a:pt x="89" y="28"/>
                    <a:pt x="95" y="30"/>
                  </a:cubicBezTo>
                  <a:cubicBezTo>
                    <a:pt x="103" y="33"/>
                    <a:pt x="109" y="39"/>
                    <a:pt x="112" y="46"/>
                  </a:cubicBezTo>
                  <a:cubicBezTo>
                    <a:pt x="114" y="48"/>
                    <a:pt x="116" y="58"/>
                    <a:pt x="119" y="73"/>
                  </a:cubicBezTo>
                  <a:cubicBezTo>
                    <a:pt x="120" y="81"/>
                    <a:pt x="122" y="92"/>
                    <a:pt x="123" y="94"/>
                  </a:cubicBezTo>
                  <a:cubicBezTo>
                    <a:pt x="125" y="96"/>
                    <a:pt x="126" y="99"/>
                    <a:pt x="124" y="101"/>
                  </a:cubicBezTo>
                  <a:cubicBezTo>
                    <a:pt x="123" y="103"/>
                    <a:pt x="120" y="105"/>
                    <a:pt x="113" y="101"/>
                  </a:cubicBezTo>
                  <a:cubicBezTo>
                    <a:pt x="108" y="99"/>
                    <a:pt x="104" y="94"/>
                    <a:pt x="101" y="90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5"/>
                    <a:pt x="108" y="116"/>
                    <a:pt x="108" y="118"/>
                  </a:cubicBezTo>
                  <a:cubicBezTo>
                    <a:pt x="108" y="120"/>
                    <a:pt x="107" y="122"/>
                    <a:pt x="105" y="124"/>
                  </a:cubicBezTo>
                  <a:cubicBezTo>
                    <a:pt x="104" y="124"/>
                    <a:pt x="102" y="125"/>
                    <a:pt x="101" y="126"/>
                  </a:cubicBezTo>
                  <a:cubicBezTo>
                    <a:pt x="97" y="130"/>
                    <a:pt x="93" y="133"/>
                    <a:pt x="89" y="133"/>
                  </a:cubicBezTo>
                  <a:close/>
                  <a:moveTo>
                    <a:pt x="73" y="118"/>
                  </a:moveTo>
                  <a:cubicBezTo>
                    <a:pt x="74" y="118"/>
                    <a:pt x="74" y="118"/>
                    <a:pt x="74" y="119"/>
                  </a:cubicBezTo>
                  <a:cubicBezTo>
                    <a:pt x="79" y="122"/>
                    <a:pt x="83" y="125"/>
                    <a:pt x="88" y="128"/>
                  </a:cubicBezTo>
                  <a:cubicBezTo>
                    <a:pt x="90" y="130"/>
                    <a:pt x="94" y="127"/>
                    <a:pt x="99" y="123"/>
                  </a:cubicBezTo>
                  <a:cubicBezTo>
                    <a:pt x="100" y="122"/>
                    <a:pt x="101" y="121"/>
                    <a:pt x="103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8"/>
                    <a:pt x="103" y="118"/>
                    <a:pt x="101" y="118"/>
                  </a:cubicBezTo>
                  <a:cubicBezTo>
                    <a:pt x="101" y="117"/>
                    <a:pt x="100" y="117"/>
                    <a:pt x="100" y="116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7" y="78"/>
                    <a:pt x="98" y="78"/>
                  </a:cubicBezTo>
                  <a:cubicBezTo>
                    <a:pt x="99" y="77"/>
                    <a:pt x="100" y="78"/>
                    <a:pt x="100" y="79"/>
                  </a:cubicBezTo>
                  <a:cubicBezTo>
                    <a:pt x="100" y="79"/>
                    <a:pt x="106" y="94"/>
                    <a:pt x="115" y="98"/>
                  </a:cubicBezTo>
                  <a:cubicBezTo>
                    <a:pt x="119" y="100"/>
                    <a:pt x="121" y="99"/>
                    <a:pt x="121" y="99"/>
                  </a:cubicBezTo>
                  <a:cubicBezTo>
                    <a:pt x="121" y="99"/>
                    <a:pt x="121" y="97"/>
                    <a:pt x="120" y="97"/>
                  </a:cubicBezTo>
                  <a:cubicBezTo>
                    <a:pt x="118" y="95"/>
                    <a:pt x="117" y="89"/>
                    <a:pt x="115" y="73"/>
                  </a:cubicBezTo>
                  <a:cubicBezTo>
                    <a:pt x="113" y="63"/>
                    <a:pt x="111" y="50"/>
                    <a:pt x="109" y="48"/>
                  </a:cubicBezTo>
                  <a:cubicBezTo>
                    <a:pt x="106" y="41"/>
                    <a:pt x="100" y="37"/>
                    <a:pt x="94" y="34"/>
                  </a:cubicBezTo>
                  <a:cubicBezTo>
                    <a:pt x="86" y="31"/>
                    <a:pt x="69" y="10"/>
                    <a:pt x="65" y="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1"/>
                    <a:pt x="6" y="33"/>
                    <a:pt x="7" y="42"/>
                  </a:cubicBezTo>
                  <a:cubicBezTo>
                    <a:pt x="12" y="64"/>
                    <a:pt x="17" y="85"/>
                    <a:pt x="24" y="106"/>
                  </a:cubicBezTo>
                  <a:cubicBezTo>
                    <a:pt x="27" y="112"/>
                    <a:pt x="27" y="112"/>
                    <a:pt x="29" y="112"/>
                  </a:cubicBezTo>
                  <a:cubicBezTo>
                    <a:pt x="31" y="112"/>
                    <a:pt x="33" y="113"/>
                    <a:pt x="37" y="116"/>
                  </a:cubicBezTo>
                  <a:cubicBezTo>
                    <a:pt x="42" y="119"/>
                    <a:pt x="43" y="119"/>
                    <a:pt x="46" y="119"/>
                  </a:cubicBezTo>
                  <a:cubicBezTo>
                    <a:pt x="48" y="119"/>
                    <a:pt x="50" y="119"/>
                    <a:pt x="53" y="120"/>
                  </a:cubicBezTo>
                  <a:cubicBezTo>
                    <a:pt x="60" y="121"/>
                    <a:pt x="66" y="120"/>
                    <a:pt x="72" y="118"/>
                  </a:cubicBezTo>
                  <a:lnTo>
                    <a:pt x="73" y="1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5566129" y="3785435"/>
              <a:ext cx="177596" cy="85578"/>
            </a:xfrm>
            <a:custGeom>
              <a:avLst/>
              <a:gdLst/>
              <a:ahLst/>
              <a:cxnLst/>
              <a:rect l="l" t="t" r="r" b="b"/>
              <a:pathLst>
                <a:path w="193" h="93" extrusionOk="0">
                  <a:moveTo>
                    <a:pt x="178" y="0"/>
                  </a:moveTo>
                  <a:lnTo>
                    <a:pt x="193" y="67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5561528" y="3780834"/>
              <a:ext cx="185878" cy="93859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5" y="43"/>
                  </a:moveTo>
                  <a:cubicBezTo>
                    <a:pt x="5" y="43"/>
                    <a:pt x="4" y="43"/>
                    <a:pt x="4" y="43"/>
                  </a:cubicBezTo>
                  <a:cubicBezTo>
                    <a:pt x="4" y="42"/>
                    <a:pt x="3" y="42"/>
                    <a:pt x="3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1"/>
                    <a:pt x="84" y="31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6" y="43"/>
                    <a:pt x="6" y="43"/>
                    <a:pt x="6" y="43"/>
                  </a:cubicBezTo>
                  <a:lnTo>
                    <a:pt x="5" y="43"/>
                  </a:lnTo>
                  <a:close/>
                  <a:moveTo>
                    <a:pt x="4" y="15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348044" y="2500852"/>
              <a:ext cx="391080" cy="1328754"/>
            </a:xfrm>
            <a:custGeom>
              <a:avLst/>
              <a:gdLst/>
              <a:ahLst/>
              <a:cxnLst/>
              <a:rect l="l" t="t" r="r" b="b"/>
              <a:pathLst>
                <a:path w="179" h="608" extrusionOk="0">
                  <a:moveTo>
                    <a:pt x="75" y="0"/>
                  </a:moveTo>
                  <a:cubicBezTo>
                    <a:pt x="75" y="0"/>
                    <a:pt x="21" y="17"/>
                    <a:pt x="20" y="42"/>
                  </a:cubicBezTo>
                  <a:cubicBezTo>
                    <a:pt x="18" y="66"/>
                    <a:pt x="0" y="365"/>
                    <a:pt x="8" y="385"/>
                  </a:cubicBezTo>
                  <a:cubicBezTo>
                    <a:pt x="16" y="405"/>
                    <a:pt x="92" y="608"/>
                    <a:pt x="92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7"/>
                    <a:pt x="134" y="362"/>
                    <a:pt x="133" y="357"/>
                  </a:cubicBezTo>
                  <a:cubicBezTo>
                    <a:pt x="132" y="353"/>
                    <a:pt x="163" y="91"/>
                    <a:pt x="163" y="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343444" y="2496251"/>
              <a:ext cx="400281" cy="1337035"/>
            </a:xfrm>
            <a:custGeom>
              <a:avLst/>
              <a:gdLst/>
              <a:ahLst/>
              <a:cxnLst/>
              <a:rect l="l" t="t" r="r" b="b"/>
              <a:pathLst>
                <a:path w="183" h="612" extrusionOk="0">
                  <a:moveTo>
                    <a:pt x="94" y="612"/>
                  </a:moveTo>
                  <a:cubicBezTo>
                    <a:pt x="93" y="612"/>
                    <a:pt x="92" y="611"/>
                    <a:pt x="92" y="610"/>
                  </a:cubicBezTo>
                  <a:cubicBezTo>
                    <a:pt x="91" y="608"/>
                    <a:pt x="16" y="408"/>
                    <a:pt x="8" y="388"/>
                  </a:cubicBezTo>
                  <a:cubicBezTo>
                    <a:pt x="0" y="366"/>
                    <a:pt x="20" y="47"/>
                    <a:pt x="20" y="43"/>
                  </a:cubicBezTo>
                  <a:cubicBezTo>
                    <a:pt x="21" y="18"/>
                    <a:pt x="74" y="1"/>
                    <a:pt x="77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80" y="2"/>
                    <a:pt x="79" y="4"/>
                    <a:pt x="78" y="4"/>
                  </a:cubicBezTo>
                  <a:cubicBezTo>
                    <a:pt x="77" y="4"/>
                    <a:pt x="25" y="21"/>
                    <a:pt x="24" y="44"/>
                  </a:cubicBezTo>
                  <a:cubicBezTo>
                    <a:pt x="19" y="127"/>
                    <a:pt x="5" y="369"/>
                    <a:pt x="12" y="386"/>
                  </a:cubicBezTo>
                  <a:cubicBezTo>
                    <a:pt x="19" y="405"/>
                    <a:pt x="88" y="589"/>
                    <a:pt x="95" y="608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63" y="516"/>
                    <a:pt x="134" y="364"/>
                    <a:pt x="133" y="360"/>
                  </a:cubicBezTo>
                  <a:cubicBezTo>
                    <a:pt x="132" y="355"/>
                    <a:pt x="156" y="154"/>
                    <a:pt x="163" y="93"/>
                  </a:cubicBezTo>
                  <a:cubicBezTo>
                    <a:pt x="163" y="91"/>
                    <a:pt x="164" y="91"/>
                    <a:pt x="165" y="91"/>
                  </a:cubicBezTo>
                  <a:cubicBezTo>
                    <a:pt x="166" y="91"/>
                    <a:pt x="167" y="92"/>
                    <a:pt x="167" y="93"/>
                  </a:cubicBezTo>
                  <a:cubicBezTo>
                    <a:pt x="159" y="165"/>
                    <a:pt x="136" y="352"/>
                    <a:pt x="137" y="359"/>
                  </a:cubicBezTo>
                  <a:cubicBezTo>
                    <a:pt x="138" y="363"/>
                    <a:pt x="182" y="589"/>
                    <a:pt x="183" y="599"/>
                  </a:cubicBezTo>
                  <a:cubicBezTo>
                    <a:pt x="183" y="599"/>
                    <a:pt x="183" y="600"/>
                    <a:pt x="183" y="600"/>
                  </a:cubicBezTo>
                  <a:cubicBezTo>
                    <a:pt x="183" y="601"/>
                    <a:pt x="182" y="601"/>
                    <a:pt x="182" y="601"/>
                  </a:cubicBezTo>
                  <a:cubicBezTo>
                    <a:pt x="94" y="612"/>
                    <a:pt x="94" y="612"/>
                    <a:pt x="94" y="6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634223" y="2858806"/>
              <a:ext cx="52451" cy="686461"/>
            </a:xfrm>
            <a:custGeom>
              <a:avLst/>
              <a:gdLst/>
              <a:ahLst/>
              <a:cxnLst/>
              <a:rect l="l" t="t" r="r" b="b"/>
              <a:pathLst>
                <a:path w="24" h="314" extrusionOk="0">
                  <a:moveTo>
                    <a:pt x="21" y="314"/>
                  </a:moveTo>
                  <a:cubicBezTo>
                    <a:pt x="20" y="314"/>
                    <a:pt x="19" y="313"/>
                    <a:pt x="19" y="31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3" y="313"/>
                    <a:pt x="22" y="314"/>
                    <a:pt x="21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682072" y="2795312"/>
              <a:ext cx="11042" cy="31286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360927" y="2729979"/>
              <a:ext cx="22084" cy="402123"/>
            </a:xfrm>
            <a:custGeom>
              <a:avLst/>
              <a:gdLst/>
              <a:ahLst/>
              <a:cxnLst/>
              <a:rect l="l" t="t" r="r" b="b"/>
              <a:pathLst>
                <a:path w="10" h="184" extrusionOk="0">
                  <a:moveTo>
                    <a:pt x="2" y="184"/>
                  </a:move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3"/>
                    <a:pt x="3" y="184"/>
                    <a:pt x="2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39124" y="3464290"/>
              <a:ext cx="224526" cy="68094"/>
            </a:xfrm>
            <a:custGeom>
              <a:avLst/>
              <a:gdLst/>
              <a:ahLst/>
              <a:cxnLst/>
              <a:rect l="l" t="t" r="r" b="b"/>
              <a:pathLst>
                <a:path w="103" h="31" extrusionOk="0">
                  <a:moveTo>
                    <a:pt x="2" y="31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4" y="3"/>
                    <a:pt x="35" y="2"/>
                    <a:pt x="36" y="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2" y="24"/>
                    <a:pt x="102" y="24"/>
                  </a:cubicBezTo>
                  <a:cubicBezTo>
                    <a:pt x="102" y="25"/>
                    <a:pt x="101" y="25"/>
                    <a:pt x="101" y="25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5997" y="3468890"/>
              <a:ext cx="76376" cy="12883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472270" y="2454843"/>
              <a:ext cx="454572" cy="305502"/>
            </a:xfrm>
            <a:custGeom>
              <a:avLst/>
              <a:gdLst/>
              <a:ahLst/>
              <a:cxnLst/>
              <a:rect l="l" t="t" r="r" b="b"/>
              <a:pathLst>
                <a:path w="208" h="140" extrusionOk="0">
                  <a:moveTo>
                    <a:pt x="205" y="140"/>
                  </a:moveTo>
                  <a:cubicBezTo>
                    <a:pt x="205" y="140"/>
                    <a:pt x="204" y="140"/>
                    <a:pt x="204" y="140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2" y="80"/>
                    <a:pt x="132" y="80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9" y="62"/>
                    <a:pt x="149" y="63"/>
                  </a:cubicBezTo>
                  <a:cubicBezTo>
                    <a:pt x="150" y="64"/>
                    <a:pt x="150" y="65"/>
                    <a:pt x="149" y="65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8" y="138"/>
                    <a:pt x="207" y="139"/>
                  </a:cubicBezTo>
                  <a:cubicBezTo>
                    <a:pt x="206" y="140"/>
                    <a:pt x="206" y="140"/>
                    <a:pt x="205" y="1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4462825" y="4473736"/>
              <a:ext cx="3988800" cy="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7505560" y="867225"/>
              <a:ext cx="457046" cy="459554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1" y="24"/>
                  </a:moveTo>
                  <a:cubicBezTo>
                    <a:pt x="122" y="0"/>
                    <a:pt x="182" y="22"/>
                    <a:pt x="206" y="72"/>
                  </a:cubicBezTo>
                  <a:cubicBezTo>
                    <a:pt x="229" y="122"/>
                    <a:pt x="208" y="182"/>
                    <a:pt x="157" y="206"/>
                  </a:cubicBezTo>
                  <a:cubicBezTo>
                    <a:pt x="107" y="230"/>
                    <a:pt x="47" y="208"/>
                    <a:pt x="23" y="158"/>
                  </a:cubicBezTo>
                  <a:cubicBezTo>
                    <a:pt x="0" y="108"/>
                    <a:pt x="21" y="48"/>
                    <a:pt x="71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7521523" y="863864"/>
              <a:ext cx="425120" cy="458714"/>
            </a:xfrm>
            <a:custGeom>
              <a:avLst/>
              <a:gdLst/>
              <a:ahLst/>
              <a:cxnLst/>
              <a:rect l="l" t="t" r="r" b="b"/>
              <a:pathLst>
                <a:path w="213" h="230" extrusionOk="0">
                  <a:moveTo>
                    <a:pt x="107" y="220"/>
                  </a:moveTo>
                  <a:cubicBezTo>
                    <a:pt x="68" y="220"/>
                    <a:pt x="31" y="198"/>
                    <a:pt x="14" y="161"/>
                  </a:cubicBezTo>
                  <a:cubicBezTo>
                    <a:pt x="2" y="136"/>
                    <a:pt x="0" y="108"/>
                    <a:pt x="10" y="82"/>
                  </a:cubicBezTo>
                  <a:cubicBezTo>
                    <a:pt x="19" y="56"/>
                    <a:pt x="38" y="36"/>
                    <a:pt x="63" y="24"/>
                  </a:cubicBezTo>
                  <a:cubicBezTo>
                    <a:pt x="114" y="0"/>
                    <a:pt x="175" y="22"/>
                    <a:pt x="199" y="73"/>
                  </a:cubicBezTo>
                  <a:cubicBezTo>
                    <a:pt x="211" y="98"/>
                    <a:pt x="213" y="126"/>
                    <a:pt x="203" y="152"/>
                  </a:cubicBezTo>
                  <a:cubicBezTo>
                    <a:pt x="194" y="178"/>
                    <a:pt x="175" y="198"/>
                    <a:pt x="150" y="210"/>
                  </a:cubicBezTo>
                  <a:cubicBezTo>
                    <a:pt x="136" y="217"/>
                    <a:pt x="121" y="220"/>
                    <a:pt x="107" y="220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40" y="39"/>
                    <a:pt x="22" y="59"/>
                    <a:pt x="13" y="84"/>
                  </a:cubicBezTo>
                  <a:cubicBezTo>
                    <a:pt x="5" y="108"/>
                    <a:pt x="6" y="135"/>
                    <a:pt x="17" y="159"/>
                  </a:cubicBezTo>
                  <a:cubicBezTo>
                    <a:pt x="40" y="208"/>
                    <a:pt x="99" y="230"/>
                    <a:pt x="149" y="206"/>
                  </a:cubicBezTo>
                  <a:cubicBezTo>
                    <a:pt x="173" y="195"/>
                    <a:pt x="191" y="175"/>
                    <a:pt x="199" y="150"/>
                  </a:cubicBezTo>
                  <a:cubicBezTo>
                    <a:pt x="208" y="126"/>
                    <a:pt x="207" y="99"/>
                    <a:pt x="196" y="75"/>
                  </a:cubicBezTo>
                  <a:cubicBezTo>
                    <a:pt x="173" y="26"/>
                    <a:pt x="114" y="4"/>
                    <a:pt x="6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7559330" y="923514"/>
              <a:ext cx="348666" cy="346976"/>
            </a:xfrm>
            <a:custGeom>
              <a:avLst/>
              <a:gdLst/>
              <a:ahLst/>
              <a:cxnLst/>
              <a:rect l="l" t="t" r="r" b="b"/>
              <a:pathLst>
                <a:path w="175" h="174" extrusionOk="0">
                  <a:moveTo>
                    <a:pt x="79" y="5"/>
                  </a:moveTo>
                  <a:cubicBezTo>
                    <a:pt x="125" y="0"/>
                    <a:pt x="165" y="33"/>
                    <a:pt x="170" y="79"/>
                  </a:cubicBezTo>
                  <a:cubicBezTo>
                    <a:pt x="175" y="124"/>
                    <a:pt x="141" y="165"/>
                    <a:pt x="96" y="170"/>
                  </a:cubicBezTo>
                  <a:cubicBezTo>
                    <a:pt x="50" y="174"/>
                    <a:pt x="10" y="141"/>
                    <a:pt x="5" y="96"/>
                  </a:cubicBezTo>
                  <a:cubicBezTo>
                    <a:pt x="0" y="50"/>
                    <a:pt x="33" y="9"/>
                    <a:pt x="79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7561010" y="919313"/>
              <a:ext cx="351186" cy="346976"/>
            </a:xfrm>
            <a:custGeom>
              <a:avLst/>
              <a:gdLst/>
              <a:ahLst/>
              <a:cxnLst/>
              <a:rect l="l" t="t" r="r" b="b"/>
              <a:pathLst>
                <a:path w="176" h="174" extrusionOk="0">
                  <a:moveTo>
                    <a:pt x="86" y="174"/>
                  </a:moveTo>
                  <a:cubicBezTo>
                    <a:pt x="67" y="174"/>
                    <a:pt x="48" y="167"/>
                    <a:pt x="33" y="155"/>
                  </a:cubicBezTo>
                  <a:cubicBezTo>
                    <a:pt x="15" y="141"/>
                    <a:pt x="4" y="120"/>
                    <a:pt x="2" y="98"/>
                  </a:cubicBezTo>
                  <a:cubicBezTo>
                    <a:pt x="0" y="75"/>
                    <a:pt x="6" y="53"/>
                    <a:pt x="21" y="36"/>
                  </a:cubicBezTo>
                  <a:cubicBezTo>
                    <a:pt x="35" y="18"/>
                    <a:pt x="55" y="7"/>
                    <a:pt x="78" y="5"/>
                  </a:cubicBezTo>
                  <a:cubicBezTo>
                    <a:pt x="124" y="0"/>
                    <a:pt x="166" y="34"/>
                    <a:pt x="171" y="80"/>
                  </a:cubicBezTo>
                  <a:cubicBezTo>
                    <a:pt x="176" y="127"/>
                    <a:pt x="142" y="169"/>
                    <a:pt x="95" y="174"/>
                  </a:cubicBezTo>
                  <a:cubicBezTo>
                    <a:pt x="92" y="174"/>
                    <a:pt x="89" y="174"/>
                    <a:pt x="86" y="174"/>
                  </a:cubicBezTo>
                  <a:close/>
                  <a:moveTo>
                    <a:pt x="78" y="9"/>
                  </a:moveTo>
                  <a:cubicBezTo>
                    <a:pt x="57" y="11"/>
                    <a:pt x="37" y="21"/>
                    <a:pt x="24" y="38"/>
                  </a:cubicBezTo>
                  <a:cubicBezTo>
                    <a:pt x="10" y="55"/>
                    <a:pt x="4" y="76"/>
                    <a:pt x="6" y="97"/>
                  </a:cubicBezTo>
                  <a:cubicBezTo>
                    <a:pt x="8" y="119"/>
                    <a:pt x="19" y="138"/>
                    <a:pt x="35" y="152"/>
                  </a:cubicBezTo>
                  <a:cubicBezTo>
                    <a:pt x="52" y="166"/>
                    <a:pt x="73" y="172"/>
                    <a:pt x="95" y="170"/>
                  </a:cubicBezTo>
                  <a:cubicBezTo>
                    <a:pt x="139" y="165"/>
                    <a:pt x="171" y="125"/>
                    <a:pt x="167" y="81"/>
                  </a:cubicBezTo>
                  <a:cubicBezTo>
                    <a:pt x="162" y="37"/>
                    <a:pt x="123" y="4"/>
                    <a:pt x="7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7597137" y="959640"/>
              <a:ext cx="273052" cy="274724"/>
            </a:xfrm>
            <a:custGeom>
              <a:avLst/>
              <a:gdLst/>
              <a:ahLst/>
              <a:cxnLst/>
              <a:rect l="l" t="t" r="r" b="b"/>
              <a:pathLst>
                <a:path w="137" h="138" extrusionOk="0">
                  <a:moveTo>
                    <a:pt x="43" y="15"/>
                  </a:moveTo>
                  <a:cubicBezTo>
                    <a:pt x="73" y="0"/>
                    <a:pt x="109" y="13"/>
                    <a:pt x="123" y="43"/>
                  </a:cubicBezTo>
                  <a:cubicBezTo>
                    <a:pt x="137" y="73"/>
                    <a:pt x="125" y="109"/>
                    <a:pt x="94" y="124"/>
                  </a:cubicBezTo>
                  <a:cubicBezTo>
                    <a:pt x="64" y="138"/>
                    <a:pt x="28" y="125"/>
                    <a:pt x="14" y="95"/>
                  </a:cubicBezTo>
                  <a:cubicBezTo>
                    <a:pt x="0" y="65"/>
                    <a:pt x="12" y="29"/>
                    <a:pt x="43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7605538" y="968881"/>
              <a:ext cx="257088" cy="253721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27"/>
                  </a:moveTo>
                  <a:cubicBezTo>
                    <a:pt x="57" y="127"/>
                    <a:pt x="50" y="125"/>
                    <a:pt x="44" y="123"/>
                  </a:cubicBezTo>
                  <a:cubicBezTo>
                    <a:pt x="28" y="117"/>
                    <a:pt x="15" y="106"/>
                    <a:pt x="8" y="91"/>
                  </a:cubicBezTo>
                  <a:cubicBezTo>
                    <a:pt x="1" y="76"/>
                    <a:pt x="0" y="59"/>
                    <a:pt x="6" y="43"/>
                  </a:cubicBezTo>
                  <a:cubicBezTo>
                    <a:pt x="11" y="28"/>
                    <a:pt x="23" y="15"/>
                    <a:pt x="38" y="8"/>
                  </a:cubicBezTo>
                  <a:cubicBezTo>
                    <a:pt x="53" y="1"/>
                    <a:pt x="70" y="0"/>
                    <a:pt x="85" y="5"/>
                  </a:cubicBezTo>
                  <a:cubicBezTo>
                    <a:pt x="101" y="11"/>
                    <a:pt x="114" y="22"/>
                    <a:pt x="121" y="37"/>
                  </a:cubicBezTo>
                  <a:cubicBezTo>
                    <a:pt x="128" y="52"/>
                    <a:pt x="129" y="69"/>
                    <a:pt x="123" y="85"/>
                  </a:cubicBezTo>
                  <a:cubicBezTo>
                    <a:pt x="118" y="101"/>
                    <a:pt x="106" y="113"/>
                    <a:pt x="91" y="120"/>
                  </a:cubicBezTo>
                  <a:cubicBezTo>
                    <a:pt x="83" y="124"/>
                    <a:pt x="74" y="127"/>
                    <a:pt x="65" y="127"/>
                  </a:cubicBezTo>
                  <a:close/>
                  <a:moveTo>
                    <a:pt x="64" y="6"/>
                  </a:moveTo>
                  <a:cubicBezTo>
                    <a:pt x="56" y="6"/>
                    <a:pt x="47" y="8"/>
                    <a:pt x="39" y="11"/>
                  </a:cubicBezTo>
                  <a:cubicBezTo>
                    <a:pt x="25" y="18"/>
                    <a:pt x="15" y="30"/>
                    <a:pt x="9" y="45"/>
                  </a:cubicBezTo>
                  <a:cubicBezTo>
                    <a:pt x="4" y="59"/>
                    <a:pt x="5" y="75"/>
                    <a:pt x="12" y="89"/>
                  </a:cubicBezTo>
                  <a:cubicBezTo>
                    <a:pt x="18" y="103"/>
                    <a:pt x="30" y="114"/>
                    <a:pt x="45" y="119"/>
                  </a:cubicBezTo>
                  <a:cubicBezTo>
                    <a:pt x="60" y="124"/>
                    <a:pt x="75" y="124"/>
                    <a:pt x="90" y="117"/>
                  </a:cubicBezTo>
                  <a:cubicBezTo>
                    <a:pt x="104" y="110"/>
                    <a:pt x="114" y="98"/>
                    <a:pt x="119" y="84"/>
                  </a:cubicBezTo>
                  <a:cubicBezTo>
                    <a:pt x="125" y="69"/>
                    <a:pt x="124" y="53"/>
                    <a:pt x="117" y="39"/>
                  </a:cubicBezTo>
                  <a:cubicBezTo>
                    <a:pt x="110" y="25"/>
                    <a:pt x="99" y="14"/>
                    <a:pt x="84" y="9"/>
                  </a:cubicBezTo>
                  <a:cubicBezTo>
                    <a:pt x="78" y="7"/>
                    <a:pt x="71" y="6"/>
                    <a:pt x="6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7656788" y="1020970"/>
              <a:ext cx="153900" cy="15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7653428" y="1016769"/>
              <a:ext cx="161310" cy="159626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51"/>
                    <a:pt x="76" y="61"/>
                    <a:pt x="69" y="68"/>
                  </a:cubicBezTo>
                  <a:cubicBezTo>
                    <a:pt x="61" y="76"/>
                    <a:pt x="51" y="80"/>
                    <a:pt x="40" y="80"/>
                  </a:cubicBezTo>
                  <a:close/>
                  <a:moveTo>
                    <a:pt x="40" y="4"/>
                  </a:moveTo>
                  <a:cubicBezTo>
                    <a:pt x="21" y="4"/>
                    <a:pt x="4" y="20"/>
                    <a:pt x="4" y="40"/>
                  </a:cubicBezTo>
                  <a:cubicBezTo>
                    <a:pt x="4" y="60"/>
                    <a:pt x="21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50" y="76"/>
                    <a:pt x="59" y="72"/>
                    <a:pt x="66" y="66"/>
                  </a:cubicBezTo>
                  <a:cubicBezTo>
                    <a:pt x="73" y="59"/>
                    <a:pt x="77" y="50"/>
                    <a:pt x="77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20"/>
                    <a:pt x="60" y="4"/>
                    <a:pt x="40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7698796" y="1061296"/>
              <a:ext cx="69733" cy="71412"/>
            </a:xfrm>
            <a:custGeom>
              <a:avLst/>
              <a:gdLst/>
              <a:ahLst/>
              <a:cxnLst/>
              <a:rect l="l" t="t" r="r" b="b"/>
              <a:pathLst>
                <a:path w="35" h="36" extrusionOk="0">
                  <a:moveTo>
                    <a:pt x="35" y="18"/>
                  </a:move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7694595" y="1057095"/>
              <a:ext cx="78135" cy="7981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9" y="2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31"/>
                    <a:pt x="30" y="40"/>
                    <a:pt x="19" y="40"/>
                  </a:cubicBezTo>
                  <a:close/>
                  <a:moveTo>
                    <a:pt x="19" y="4"/>
                  </a:moveTo>
                  <a:cubicBezTo>
                    <a:pt x="15" y="4"/>
                    <a:pt x="11" y="6"/>
                    <a:pt x="8" y="9"/>
                  </a:cubicBezTo>
                  <a:cubicBezTo>
                    <a:pt x="5" y="12"/>
                    <a:pt x="4" y="16"/>
                    <a:pt x="4" y="20"/>
                  </a:cubicBezTo>
                  <a:cubicBezTo>
                    <a:pt x="4" y="29"/>
                    <a:pt x="11" y="36"/>
                    <a:pt x="19" y="36"/>
                  </a:cubicBezTo>
                  <a:cubicBezTo>
                    <a:pt x="28" y="36"/>
                    <a:pt x="35" y="29"/>
                    <a:pt x="35" y="20"/>
                  </a:cubicBezTo>
                  <a:cubicBezTo>
                    <a:pt x="35" y="11"/>
                    <a:pt x="28" y="4"/>
                    <a:pt x="1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7733242" y="1041133"/>
              <a:ext cx="53770" cy="68051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19" y="0"/>
                  </a:moveTo>
                  <a:lnTo>
                    <a:pt x="0" y="66"/>
                  </a:lnTo>
                  <a:lnTo>
                    <a:pt x="6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7729042" y="1031051"/>
              <a:ext cx="63852" cy="84014"/>
            </a:xfrm>
            <a:custGeom>
              <a:avLst/>
              <a:gdLst/>
              <a:ahLst/>
              <a:cxnLst/>
              <a:rect l="l" t="t" r="r" b="b"/>
              <a:pathLst>
                <a:path w="76" h="100" extrusionOk="0">
                  <a:moveTo>
                    <a:pt x="76" y="100"/>
                  </a:moveTo>
                  <a:lnTo>
                    <a:pt x="0" y="83"/>
                  </a:lnTo>
                  <a:lnTo>
                    <a:pt x="21" y="0"/>
                  </a:lnTo>
                  <a:lnTo>
                    <a:pt x="76" y="100"/>
                  </a:lnTo>
                  <a:close/>
                  <a:moveTo>
                    <a:pt x="12" y="76"/>
                  </a:moveTo>
                  <a:lnTo>
                    <a:pt x="59" y="86"/>
                  </a:lnTo>
                  <a:lnTo>
                    <a:pt x="24" y="2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7766849" y="941157"/>
              <a:ext cx="235244" cy="137782"/>
            </a:xfrm>
            <a:custGeom>
              <a:avLst/>
              <a:gdLst/>
              <a:ahLst/>
              <a:cxnLst/>
              <a:rect l="l" t="t" r="r" b="b"/>
              <a:pathLst>
                <a:path w="280" h="164" extrusionOk="0">
                  <a:moveTo>
                    <a:pt x="9" y="164"/>
                  </a:moveTo>
                  <a:lnTo>
                    <a:pt x="0" y="147"/>
                  </a:lnTo>
                  <a:lnTo>
                    <a:pt x="273" y="0"/>
                  </a:lnTo>
                  <a:lnTo>
                    <a:pt x="280" y="17"/>
                  </a:lnTo>
                  <a:lnTo>
                    <a:pt x="9" y="1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7926478" y="867225"/>
              <a:ext cx="109220" cy="121820"/>
            </a:xfrm>
            <a:custGeom>
              <a:avLst/>
              <a:gdLst/>
              <a:ahLst/>
              <a:cxnLst/>
              <a:rect l="l" t="t" r="r" b="b"/>
              <a:pathLst>
                <a:path w="130" h="145" extrusionOk="0">
                  <a:moveTo>
                    <a:pt x="0" y="145"/>
                  </a:moveTo>
                  <a:lnTo>
                    <a:pt x="2" y="74"/>
                  </a:lnTo>
                  <a:lnTo>
                    <a:pt x="130" y="0"/>
                  </a:lnTo>
                  <a:lnTo>
                    <a:pt x="130" y="8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7922278" y="861344"/>
              <a:ext cx="117622" cy="133582"/>
            </a:xfrm>
            <a:custGeom>
              <a:avLst/>
              <a:gdLst/>
              <a:ahLst/>
              <a:cxnLst/>
              <a:rect l="l" t="t" r="r" b="b"/>
              <a:pathLst>
                <a:path w="140" h="159" extrusionOk="0">
                  <a:moveTo>
                    <a:pt x="0" y="159"/>
                  </a:moveTo>
                  <a:lnTo>
                    <a:pt x="5" y="79"/>
                  </a:lnTo>
                  <a:lnTo>
                    <a:pt x="140" y="0"/>
                  </a:lnTo>
                  <a:lnTo>
                    <a:pt x="140" y="93"/>
                  </a:lnTo>
                  <a:lnTo>
                    <a:pt x="0" y="159"/>
                  </a:lnTo>
                  <a:close/>
                  <a:moveTo>
                    <a:pt x="12" y="83"/>
                  </a:moveTo>
                  <a:lnTo>
                    <a:pt x="10" y="145"/>
                  </a:lnTo>
                  <a:lnTo>
                    <a:pt x="131" y="86"/>
                  </a:lnTo>
                  <a:lnTo>
                    <a:pt x="131" y="17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7926478" y="933596"/>
              <a:ext cx="155430" cy="89895"/>
            </a:xfrm>
            <a:custGeom>
              <a:avLst/>
              <a:gdLst/>
              <a:ahLst/>
              <a:cxnLst/>
              <a:rect l="l" t="t" r="r" b="b"/>
              <a:pathLst>
                <a:path w="185" h="107" extrusionOk="0">
                  <a:moveTo>
                    <a:pt x="185" y="42"/>
                  </a:moveTo>
                  <a:lnTo>
                    <a:pt x="130" y="0"/>
                  </a:lnTo>
                  <a:lnTo>
                    <a:pt x="0" y="69"/>
                  </a:lnTo>
                  <a:lnTo>
                    <a:pt x="62" y="107"/>
                  </a:lnTo>
                  <a:lnTo>
                    <a:pt x="185" y="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7916397" y="929395"/>
              <a:ext cx="173072" cy="97456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74" y="116"/>
                  </a:moveTo>
                  <a:lnTo>
                    <a:pt x="0" y="74"/>
                  </a:lnTo>
                  <a:lnTo>
                    <a:pt x="142" y="0"/>
                  </a:lnTo>
                  <a:lnTo>
                    <a:pt x="206" y="47"/>
                  </a:lnTo>
                  <a:lnTo>
                    <a:pt x="74" y="116"/>
                  </a:lnTo>
                  <a:close/>
                  <a:moveTo>
                    <a:pt x="21" y="74"/>
                  </a:moveTo>
                  <a:lnTo>
                    <a:pt x="74" y="104"/>
                  </a:lnTo>
                  <a:lnTo>
                    <a:pt x="190" y="45"/>
                  </a:lnTo>
                  <a:lnTo>
                    <a:pt x="142" y="12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6599870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6595669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6717492" y="1051215"/>
              <a:ext cx="80100" cy="249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6713291" y="1047014"/>
              <a:ext cx="88217" cy="257081"/>
            </a:xfrm>
            <a:custGeom>
              <a:avLst/>
              <a:gdLst/>
              <a:ahLst/>
              <a:cxnLst/>
              <a:rect l="l" t="t" r="r" b="b"/>
              <a:pathLst>
                <a:path w="105" h="306" extrusionOk="0">
                  <a:moveTo>
                    <a:pt x="105" y="306"/>
                  </a:moveTo>
                  <a:lnTo>
                    <a:pt x="0" y="306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6"/>
                  </a:lnTo>
                  <a:close/>
                  <a:moveTo>
                    <a:pt x="10" y="297"/>
                  </a:moveTo>
                  <a:lnTo>
                    <a:pt x="95" y="297"/>
                  </a:lnTo>
                  <a:lnTo>
                    <a:pt x="95" y="10"/>
                  </a:lnTo>
                  <a:lnTo>
                    <a:pt x="10" y="10"/>
                  </a:lnTo>
                  <a:lnTo>
                    <a:pt x="10" y="29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6835114" y="1109184"/>
              <a:ext cx="80100" cy="191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6830913" y="1104983"/>
              <a:ext cx="88217" cy="199113"/>
            </a:xfrm>
            <a:custGeom>
              <a:avLst/>
              <a:gdLst/>
              <a:ahLst/>
              <a:cxnLst/>
              <a:rect l="l" t="t" r="r" b="b"/>
              <a:pathLst>
                <a:path w="105" h="237" extrusionOk="0">
                  <a:moveTo>
                    <a:pt x="105" y="237"/>
                  </a:moveTo>
                  <a:lnTo>
                    <a:pt x="0" y="237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237"/>
                  </a:lnTo>
                  <a:close/>
                  <a:moveTo>
                    <a:pt x="10" y="228"/>
                  </a:moveTo>
                  <a:lnTo>
                    <a:pt x="95" y="228"/>
                  </a:lnTo>
                  <a:lnTo>
                    <a:pt x="95" y="9"/>
                  </a:lnTo>
                  <a:lnTo>
                    <a:pt x="10" y="9"/>
                  </a:lnTo>
                  <a:lnTo>
                    <a:pt x="10" y="2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>
              <a:off x="6952736" y="1039453"/>
              <a:ext cx="80100" cy="261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33"/>
            <p:cNvSpPr/>
            <p:nvPr/>
          </p:nvSpPr>
          <p:spPr>
            <a:xfrm>
              <a:off x="6949376" y="1035252"/>
              <a:ext cx="87376" cy="268843"/>
            </a:xfrm>
            <a:custGeom>
              <a:avLst/>
              <a:gdLst/>
              <a:ahLst/>
              <a:cxnLst/>
              <a:rect l="l" t="t" r="r" b="b"/>
              <a:pathLst>
                <a:path w="104" h="320" extrusionOk="0">
                  <a:moveTo>
                    <a:pt x="104" y="320"/>
                  </a:moveTo>
                  <a:lnTo>
                    <a:pt x="0" y="320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320"/>
                  </a:lnTo>
                  <a:close/>
                  <a:moveTo>
                    <a:pt x="9" y="311"/>
                  </a:moveTo>
                  <a:lnTo>
                    <a:pt x="95" y="311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33"/>
            <p:cNvSpPr/>
            <p:nvPr/>
          </p:nvSpPr>
          <p:spPr>
            <a:xfrm>
              <a:off x="7070358" y="943677"/>
              <a:ext cx="80100" cy="357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3"/>
            <p:cNvSpPr/>
            <p:nvPr/>
          </p:nvSpPr>
          <p:spPr>
            <a:xfrm>
              <a:off x="7066998" y="939476"/>
              <a:ext cx="87376" cy="364619"/>
            </a:xfrm>
            <a:custGeom>
              <a:avLst/>
              <a:gdLst/>
              <a:ahLst/>
              <a:cxnLst/>
              <a:rect l="l" t="t" r="r" b="b"/>
              <a:pathLst>
                <a:path w="104" h="434" extrusionOk="0">
                  <a:moveTo>
                    <a:pt x="104" y="434"/>
                  </a:moveTo>
                  <a:lnTo>
                    <a:pt x="0" y="434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434"/>
                  </a:lnTo>
                  <a:close/>
                  <a:moveTo>
                    <a:pt x="9" y="425"/>
                  </a:moveTo>
                  <a:lnTo>
                    <a:pt x="95" y="425"/>
                  </a:lnTo>
                  <a:lnTo>
                    <a:pt x="95" y="9"/>
                  </a:lnTo>
                  <a:lnTo>
                    <a:pt x="9" y="9"/>
                  </a:lnTo>
                  <a:lnTo>
                    <a:pt x="9" y="4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33"/>
            <p:cNvSpPr/>
            <p:nvPr/>
          </p:nvSpPr>
          <p:spPr>
            <a:xfrm>
              <a:off x="6601550" y="752126"/>
              <a:ext cx="548623" cy="328494"/>
            </a:xfrm>
            <a:custGeom>
              <a:avLst/>
              <a:gdLst/>
              <a:ahLst/>
              <a:cxnLst/>
              <a:rect l="l" t="t" r="r" b="b"/>
              <a:pathLst>
                <a:path w="653" h="391" extrusionOk="0">
                  <a:moveTo>
                    <a:pt x="528" y="49"/>
                  </a:moveTo>
                  <a:lnTo>
                    <a:pt x="565" y="64"/>
                  </a:lnTo>
                  <a:lnTo>
                    <a:pt x="311" y="306"/>
                  </a:lnTo>
                  <a:lnTo>
                    <a:pt x="193" y="242"/>
                  </a:lnTo>
                  <a:lnTo>
                    <a:pt x="0" y="358"/>
                  </a:lnTo>
                  <a:lnTo>
                    <a:pt x="0" y="391"/>
                  </a:lnTo>
                  <a:lnTo>
                    <a:pt x="193" y="275"/>
                  </a:lnTo>
                  <a:lnTo>
                    <a:pt x="319" y="344"/>
                  </a:lnTo>
                  <a:lnTo>
                    <a:pt x="587" y="85"/>
                  </a:lnTo>
                  <a:lnTo>
                    <a:pt x="601" y="123"/>
                  </a:lnTo>
                  <a:lnTo>
                    <a:pt x="653" y="0"/>
                  </a:lnTo>
                  <a:lnTo>
                    <a:pt x="528" y="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>
              <a:off x="6598190" y="747926"/>
              <a:ext cx="556184" cy="336894"/>
            </a:xfrm>
            <a:custGeom>
              <a:avLst/>
              <a:gdLst/>
              <a:ahLst/>
              <a:cxnLst/>
              <a:rect l="l" t="t" r="r" b="b"/>
              <a:pathLst>
                <a:path w="279" h="169" extrusionOk="0">
                  <a:moveTo>
                    <a:pt x="2" y="169"/>
                  </a:move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168"/>
                    <a:pt x="0" y="16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3" y="102"/>
                    <a:pt x="84" y="102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2" y="23"/>
                    <a:pt x="222" y="23"/>
                  </a:cubicBezTo>
                  <a:cubicBezTo>
                    <a:pt x="222" y="22"/>
                    <a:pt x="223" y="21"/>
                    <a:pt x="223" y="21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7" y="0"/>
                    <a:pt x="278" y="0"/>
                    <a:pt x="278" y="1"/>
                  </a:cubicBezTo>
                  <a:cubicBezTo>
                    <a:pt x="279" y="2"/>
                    <a:pt x="279" y="2"/>
                    <a:pt x="279" y="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6"/>
                    <a:pt x="255" y="56"/>
                    <a:pt x="255" y="56"/>
                  </a:cubicBezTo>
                  <a:cubicBezTo>
                    <a:pt x="254" y="56"/>
                    <a:pt x="253" y="56"/>
                    <a:pt x="253" y="55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3" y="169"/>
                    <a:pt x="3" y="169"/>
                    <a:pt x="3" y="169"/>
                  </a:cubicBezTo>
                  <a:lnTo>
                    <a:pt x="2" y="169"/>
                  </a:lnTo>
                  <a:close/>
                  <a:moveTo>
                    <a:pt x="4" y="154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4" y="116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2" y="28"/>
                    <a:pt x="242" y="29"/>
                  </a:cubicBezTo>
                  <a:cubicBezTo>
                    <a:pt x="242" y="30"/>
                    <a:pt x="242" y="30"/>
                    <a:pt x="241" y="31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4" y="133"/>
                    <a:pt x="133" y="134"/>
                    <a:pt x="133" y="133"/>
                  </a:cubicBezTo>
                  <a:cubicBezTo>
                    <a:pt x="83" y="106"/>
                    <a:pt x="83" y="106"/>
                    <a:pt x="83" y="106"/>
                  </a:cubicBezTo>
                  <a:lnTo>
                    <a:pt x="4" y="1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>
              <a:off x="5847929" y="875626"/>
              <a:ext cx="441083" cy="441071"/>
            </a:xfrm>
            <a:custGeom>
              <a:avLst/>
              <a:gdLst/>
              <a:ahLst/>
              <a:cxnLst/>
              <a:rect l="l" t="t" r="r" b="b"/>
              <a:pathLst>
                <a:path w="221" h="221" extrusionOk="0">
                  <a:moveTo>
                    <a:pt x="87" y="12"/>
                  </a:moveTo>
                  <a:cubicBezTo>
                    <a:pt x="142" y="0"/>
                    <a:pt x="196" y="33"/>
                    <a:pt x="209" y="87"/>
                  </a:cubicBezTo>
                  <a:cubicBezTo>
                    <a:pt x="221" y="142"/>
                    <a:pt x="188" y="196"/>
                    <a:pt x="134" y="209"/>
                  </a:cubicBezTo>
                  <a:cubicBezTo>
                    <a:pt x="79" y="221"/>
                    <a:pt x="25" y="188"/>
                    <a:pt x="12" y="134"/>
                  </a:cubicBezTo>
                  <a:cubicBezTo>
                    <a:pt x="0" y="79"/>
                    <a:pt x="33" y="25"/>
                    <a:pt x="8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>
              <a:off x="5856331" y="883188"/>
              <a:ext cx="438562" cy="417548"/>
            </a:xfrm>
            <a:custGeom>
              <a:avLst/>
              <a:gdLst/>
              <a:ahLst/>
              <a:cxnLst/>
              <a:rect l="l" t="t" r="r" b="b"/>
              <a:pathLst>
                <a:path w="220" h="209" extrusionOk="0">
                  <a:moveTo>
                    <a:pt x="106" y="209"/>
                  </a:moveTo>
                  <a:cubicBezTo>
                    <a:pt x="87" y="209"/>
                    <a:pt x="69" y="204"/>
                    <a:pt x="52" y="194"/>
                  </a:cubicBezTo>
                  <a:cubicBezTo>
                    <a:pt x="29" y="179"/>
                    <a:pt x="13" y="157"/>
                    <a:pt x="6" y="130"/>
                  </a:cubicBezTo>
                  <a:cubicBezTo>
                    <a:pt x="0" y="103"/>
                    <a:pt x="5" y="76"/>
                    <a:pt x="19" y="52"/>
                  </a:cubicBezTo>
                  <a:cubicBezTo>
                    <a:pt x="34" y="29"/>
                    <a:pt x="56" y="13"/>
                    <a:pt x="83" y="6"/>
                  </a:cubicBezTo>
                  <a:cubicBezTo>
                    <a:pt x="110" y="0"/>
                    <a:pt x="137" y="5"/>
                    <a:pt x="161" y="19"/>
                  </a:cubicBezTo>
                  <a:cubicBezTo>
                    <a:pt x="184" y="34"/>
                    <a:pt x="200" y="56"/>
                    <a:pt x="207" y="83"/>
                  </a:cubicBezTo>
                  <a:cubicBezTo>
                    <a:pt x="220" y="138"/>
                    <a:pt x="185" y="194"/>
                    <a:pt x="130" y="207"/>
                  </a:cubicBezTo>
                  <a:cubicBezTo>
                    <a:pt x="122" y="208"/>
                    <a:pt x="114" y="209"/>
                    <a:pt x="106" y="209"/>
                  </a:cubicBezTo>
                  <a:close/>
                  <a:moveTo>
                    <a:pt x="107" y="8"/>
                  </a:moveTo>
                  <a:cubicBezTo>
                    <a:pt x="99" y="8"/>
                    <a:pt x="92" y="9"/>
                    <a:pt x="84" y="10"/>
                  </a:cubicBezTo>
                  <a:cubicBezTo>
                    <a:pt x="58" y="16"/>
                    <a:pt x="36" y="32"/>
                    <a:pt x="23" y="54"/>
                  </a:cubicBezTo>
                  <a:cubicBezTo>
                    <a:pt x="9" y="77"/>
                    <a:pt x="4" y="103"/>
                    <a:pt x="10" y="129"/>
                  </a:cubicBezTo>
                  <a:cubicBezTo>
                    <a:pt x="16" y="155"/>
                    <a:pt x="32" y="177"/>
                    <a:pt x="54" y="190"/>
                  </a:cubicBezTo>
                  <a:cubicBezTo>
                    <a:pt x="77" y="204"/>
                    <a:pt x="103" y="209"/>
                    <a:pt x="129" y="203"/>
                  </a:cubicBezTo>
                  <a:cubicBezTo>
                    <a:pt x="182" y="190"/>
                    <a:pt x="215" y="137"/>
                    <a:pt x="203" y="84"/>
                  </a:cubicBezTo>
                  <a:cubicBezTo>
                    <a:pt x="197" y="58"/>
                    <a:pt x="181" y="36"/>
                    <a:pt x="159" y="23"/>
                  </a:cubicBezTo>
                  <a:cubicBezTo>
                    <a:pt x="143" y="13"/>
                    <a:pt x="125" y="8"/>
                    <a:pt x="107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>
              <a:off x="5872294" y="899150"/>
              <a:ext cx="392354" cy="393183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79" y="11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5"/>
                    <a:pt x="118" y="186"/>
                  </a:cubicBezTo>
                  <a:cubicBezTo>
                    <a:pt x="70" y="197"/>
                    <a:pt x="22" y="167"/>
                    <a:pt x="11" y="118"/>
                  </a:cubicBezTo>
                  <a:cubicBezTo>
                    <a:pt x="0" y="70"/>
                    <a:pt x="30" y="22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>
              <a:off x="5881930" y="907551"/>
              <a:ext cx="388993" cy="380581"/>
            </a:xfrm>
            <a:custGeom>
              <a:avLst/>
              <a:gdLst/>
              <a:ahLst/>
              <a:cxnLst/>
              <a:rect l="l" t="t" r="r" b="b"/>
              <a:pathLst>
                <a:path w="195" h="191" extrusionOk="0">
                  <a:moveTo>
                    <a:pt x="94" y="186"/>
                  </a:moveTo>
                  <a:cubicBezTo>
                    <a:pt x="77" y="186"/>
                    <a:pt x="61" y="181"/>
                    <a:pt x="46" y="172"/>
                  </a:cubicBezTo>
                  <a:cubicBezTo>
                    <a:pt x="25" y="159"/>
                    <a:pt x="11" y="139"/>
                    <a:pt x="5" y="115"/>
                  </a:cubicBezTo>
                  <a:cubicBezTo>
                    <a:pt x="0" y="91"/>
                    <a:pt x="4" y="67"/>
                    <a:pt x="17" y="46"/>
                  </a:cubicBezTo>
                  <a:cubicBezTo>
                    <a:pt x="30" y="25"/>
                    <a:pt x="50" y="11"/>
                    <a:pt x="74" y="5"/>
                  </a:cubicBezTo>
                  <a:cubicBezTo>
                    <a:pt x="98" y="0"/>
                    <a:pt x="123" y="4"/>
                    <a:pt x="143" y="17"/>
                  </a:cubicBezTo>
                  <a:cubicBezTo>
                    <a:pt x="164" y="30"/>
                    <a:pt x="178" y="50"/>
                    <a:pt x="184" y="74"/>
                  </a:cubicBezTo>
                  <a:cubicBezTo>
                    <a:pt x="195" y="123"/>
                    <a:pt x="164" y="173"/>
                    <a:pt x="115" y="184"/>
                  </a:cubicBezTo>
                  <a:cubicBezTo>
                    <a:pt x="108" y="185"/>
                    <a:pt x="101" y="186"/>
                    <a:pt x="94" y="186"/>
                  </a:cubicBezTo>
                  <a:close/>
                  <a:moveTo>
                    <a:pt x="95" y="7"/>
                  </a:moveTo>
                  <a:cubicBezTo>
                    <a:pt x="88" y="7"/>
                    <a:pt x="82" y="8"/>
                    <a:pt x="75" y="9"/>
                  </a:cubicBezTo>
                  <a:cubicBezTo>
                    <a:pt x="52" y="14"/>
                    <a:pt x="33" y="28"/>
                    <a:pt x="20" y="48"/>
                  </a:cubicBezTo>
                  <a:cubicBezTo>
                    <a:pt x="8" y="68"/>
                    <a:pt x="4" y="91"/>
                    <a:pt x="9" y="114"/>
                  </a:cubicBezTo>
                  <a:cubicBezTo>
                    <a:pt x="20" y="161"/>
                    <a:pt x="67" y="191"/>
                    <a:pt x="114" y="180"/>
                  </a:cubicBezTo>
                  <a:cubicBezTo>
                    <a:pt x="161" y="169"/>
                    <a:pt x="191" y="122"/>
                    <a:pt x="180" y="75"/>
                  </a:cubicBezTo>
                  <a:cubicBezTo>
                    <a:pt x="175" y="52"/>
                    <a:pt x="161" y="33"/>
                    <a:pt x="141" y="20"/>
                  </a:cubicBezTo>
                  <a:cubicBezTo>
                    <a:pt x="127" y="11"/>
                    <a:pt x="111" y="7"/>
                    <a:pt x="95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>
              <a:off x="5895818" y="923514"/>
              <a:ext cx="345305" cy="346976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74" y="7"/>
                  </a:moveTo>
                  <a:cubicBezTo>
                    <a:pt x="118" y="0"/>
                    <a:pt x="160" y="31"/>
                    <a:pt x="166" y="75"/>
                  </a:cubicBezTo>
                  <a:cubicBezTo>
                    <a:pt x="173" y="119"/>
                    <a:pt x="143" y="160"/>
                    <a:pt x="99" y="167"/>
                  </a:cubicBezTo>
                  <a:cubicBezTo>
                    <a:pt x="55" y="174"/>
                    <a:pt x="13" y="144"/>
                    <a:pt x="7" y="99"/>
                  </a:cubicBezTo>
                  <a:cubicBezTo>
                    <a:pt x="0" y="55"/>
                    <a:pt x="30" y="14"/>
                    <a:pt x="74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>
              <a:off x="6007559" y="957119"/>
              <a:ext cx="121823" cy="277245"/>
            </a:xfrm>
            <a:custGeom>
              <a:avLst/>
              <a:gdLst/>
              <a:ahLst/>
              <a:cxnLst/>
              <a:rect l="l" t="t" r="r" b="b"/>
              <a:pathLst>
                <a:path w="61" h="139" extrusionOk="0">
                  <a:moveTo>
                    <a:pt x="29" y="139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1" y="127"/>
                    <a:pt x="13" y="123"/>
                    <a:pt x="8" y="117"/>
                  </a:cubicBezTo>
                  <a:cubicBezTo>
                    <a:pt x="3" y="112"/>
                    <a:pt x="1" y="103"/>
                    <a:pt x="0" y="9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92"/>
                    <a:pt x="20" y="96"/>
                    <a:pt x="21" y="100"/>
                  </a:cubicBezTo>
                  <a:cubicBezTo>
                    <a:pt x="22" y="103"/>
                    <a:pt x="23" y="105"/>
                    <a:pt x="25" y="107"/>
                  </a:cubicBezTo>
                  <a:cubicBezTo>
                    <a:pt x="27" y="109"/>
                    <a:pt x="29" y="109"/>
                    <a:pt x="31" y="109"/>
                  </a:cubicBezTo>
                  <a:cubicBezTo>
                    <a:pt x="33" y="110"/>
                    <a:pt x="36" y="108"/>
                    <a:pt x="37" y="107"/>
                  </a:cubicBezTo>
                  <a:cubicBezTo>
                    <a:pt x="38" y="105"/>
                    <a:pt x="39" y="102"/>
                    <a:pt x="39" y="100"/>
                  </a:cubicBezTo>
                  <a:cubicBezTo>
                    <a:pt x="39" y="96"/>
                    <a:pt x="38" y="92"/>
                    <a:pt x="35" y="88"/>
                  </a:cubicBezTo>
                  <a:cubicBezTo>
                    <a:pt x="33" y="85"/>
                    <a:pt x="30" y="81"/>
                    <a:pt x="26" y="7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66"/>
                    <a:pt x="10" y="64"/>
                    <a:pt x="7" y="61"/>
                  </a:cubicBezTo>
                  <a:cubicBezTo>
                    <a:pt x="5" y="58"/>
                    <a:pt x="4" y="55"/>
                    <a:pt x="2" y="52"/>
                  </a:cubicBezTo>
                  <a:cubicBezTo>
                    <a:pt x="1" y="48"/>
                    <a:pt x="0" y="44"/>
                    <a:pt x="1" y="40"/>
                  </a:cubicBezTo>
                  <a:cubicBezTo>
                    <a:pt x="0" y="33"/>
                    <a:pt x="3" y="26"/>
                    <a:pt x="8" y="20"/>
                  </a:cubicBezTo>
                  <a:cubicBezTo>
                    <a:pt x="13" y="15"/>
                    <a:pt x="20" y="13"/>
                    <a:pt x="28" y="1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9" y="12"/>
                    <a:pt x="43" y="13"/>
                    <a:pt x="47" y="15"/>
                  </a:cubicBezTo>
                  <a:cubicBezTo>
                    <a:pt x="50" y="17"/>
                    <a:pt x="52" y="20"/>
                    <a:pt x="54" y="23"/>
                  </a:cubicBezTo>
                  <a:cubicBezTo>
                    <a:pt x="55" y="26"/>
                    <a:pt x="57" y="29"/>
                    <a:pt x="57" y="33"/>
                  </a:cubicBezTo>
                  <a:cubicBezTo>
                    <a:pt x="58" y="36"/>
                    <a:pt x="58" y="40"/>
                    <a:pt x="59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3"/>
                    <a:pt x="39" y="40"/>
                    <a:pt x="38" y="37"/>
                  </a:cubicBezTo>
                  <a:cubicBezTo>
                    <a:pt x="38" y="35"/>
                    <a:pt x="37" y="33"/>
                    <a:pt x="36" y="31"/>
                  </a:cubicBezTo>
                  <a:cubicBezTo>
                    <a:pt x="34" y="29"/>
                    <a:pt x="32" y="28"/>
                    <a:pt x="30" y="29"/>
                  </a:cubicBezTo>
                  <a:cubicBezTo>
                    <a:pt x="28" y="29"/>
                    <a:pt x="26" y="30"/>
                    <a:pt x="24" y="32"/>
                  </a:cubicBezTo>
                  <a:cubicBezTo>
                    <a:pt x="23" y="34"/>
                    <a:pt x="22" y="36"/>
                    <a:pt x="22" y="38"/>
                  </a:cubicBezTo>
                  <a:cubicBezTo>
                    <a:pt x="22" y="42"/>
                    <a:pt x="23" y="46"/>
                    <a:pt x="25" y="48"/>
                  </a:cubicBezTo>
                  <a:cubicBezTo>
                    <a:pt x="27" y="51"/>
                    <a:pt x="30" y="54"/>
                    <a:pt x="32" y="5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9"/>
                    <a:pt x="49" y="72"/>
                    <a:pt x="52" y="75"/>
                  </a:cubicBezTo>
                  <a:cubicBezTo>
                    <a:pt x="55" y="78"/>
                    <a:pt x="57" y="82"/>
                    <a:pt x="58" y="86"/>
                  </a:cubicBezTo>
                  <a:cubicBezTo>
                    <a:pt x="60" y="90"/>
                    <a:pt x="61" y="94"/>
                    <a:pt x="61" y="99"/>
                  </a:cubicBezTo>
                  <a:cubicBezTo>
                    <a:pt x="61" y="104"/>
                    <a:pt x="60" y="108"/>
                    <a:pt x="58" y="112"/>
                  </a:cubicBezTo>
                  <a:cubicBezTo>
                    <a:pt x="56" y="116"/>
                    <a:pt x="53" y="120"/>
                    <a:pt x="49" y="122"/>
                  </a:cubicBezTo>
                  <a:cubicBezTo>
                    <a:pt x="45" y="124"/>
                    <a:pt x="40" y="126"/>
                    <a:pt x="36" y="126"/>
                  </a:cubicBezTo>
                  <a:cubicBezTo>
                    <a:pt x="36" y="139"/>
                    <a:pt x="36" y="139"/>
                    <a:pt x="36" y="139"/>
                  </a:cubicBezTo>
                  <a:lnTo>
                    <a:pt x="29" y="1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>
              <a:off x="5043899" y="939476"/>
              <a:ext cx="373200" cy="35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>
              <a:off x="5040538" y="935276"/>
              <a:ext cx="380591" cy="359578"/>
            </a:xfrm>
            <a:custGeom>
              <a:avLst/>
              <a:gdLst/>
              <a:ahLst/>
              <a:cxnLst/>
              <a:rect l="l" t="t" r="r" b="b"/>
              <a:pathLst>
                <a:path w="453" h="428" extrusionOk="0">
                  <a:moveTo>
                    <a:pt x="453" y="428"/>
                  </a:moveTo>
                  <a:lnTo>
                    <a:pt x="0" y="428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3" y="428"/>
                  </a:lnTo>
                  <a:close/>
                  <a:moveTo>
                    <a:pt x="9" y="418"/>
                  </a:moveTo>
                  <a:lnTo>
                    <a:pt x="444" y="418"/>
                  </a:lnTo>
                  <a:lnTo>
                    <a:pt x="444" y="10"/>
                  </a:lnTo>
                  <a:lnTo>
                    <a:pt x="9" y="10"/>
                  </a:lnTo>
                  <a:lnTo>
                    <a:pt x="9" y="4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3"/>
            <p:cNvSpPr/>
            <p:nvPr/>
          </p:nvSpPr>
          <p:spPr>
            <a:xfrm>
              <a:off x="5043899" y="939476"/>
              <a:ext cx="373200" cy="91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33"/>
            <p:cNvSpPr/>
            <p:nvPr/>
          </p:nvSpPr>
          <p:spPr>
            <a:xfrm>
              <a:off x="5040538" y="935276"/>
              <a:ext cx="380592" cy="99976"/>
            </a:xfrm>
            <a:custGeom>
              <a:avLst/>
              <a:gdLst/>
              <a:ahLst/>
              <a:cxnLst/>
              <a:rect l="l" t="t" r="r" b="b"/>
              <a:pathLst>
                <a:path w="191" h="50" extrusionOk="0">
                  <a:moveTo>
                    <a:pt x="189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0" y="0"/>
                    <a:pt x="191" y="1"/>
                    <a:pt x="191" y="2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9"/>
                    <a:pt x="190" y="50"/>
                    <a:pt x="189" y="50"/>
                  </a:cubicBezTo>
                  <a:close/>
                  <a:moveTo>
                    <a:pt x="4" y="46"/>
                  </a:moveTo>
                  <a:cubicBezTo>
                    <a:pt x="187" y="46"/>
                    <a:pt x="187" y="46"/>
                    <a:pt x="187" y="46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33"/>
            <p:cNvSpPr/>
            <p:nvPr/>
          </p:nvSpPr>
          <p:spPr>
            <a:xfrm>
              <a:off x="5074144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3"/>
            <p:cNvSpPr/>
            <p:nvPr/>
          </p:nvSpPr>
          <p:spPr>
            <a:xfrm>
              <a:off x="5069943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33"/>
            <p:cNvSpPr/>
            <p:nvPr/>
          </p:nvSpPr>
          <p:spPr>
            <a:xfrm>
              <a:off x="5139676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33"/>
            <p:cNvSpPr/>
            <p:nvPr/>
          </p:nvSpPr>
          <p:spPr>
            <a:xfrm>
              <a:off x="5136316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33"/>
            <p:cNvSpPr/>
            <p:nvPr/>
          </p:nvSpPr>
          <p:spPr>
            <a:xfrm>
              <a:off x="5207729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3"/>
            <p:cNvSpPr/>
            <p:nvPr/>
          </p:nvSpPr>
          <p:spPr>
            <a:xfrm>
              <a:off x="5203528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3"/>
            <p:cNvSpPr/>
            <p:nvPr/>
          </p:nvSpPr>
          <p:spPr>
            <a:xfrm>
              <a:off x="5275782" y="1080619"/>
              <a:ext cx="438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33"/>
            <p:cNvSpPr/>
            <p:nvPr/>
          </p:nvSpPr>
          <p:spPr>
            <a:xfrm>
              <a:off x="5271581" y="1077258"/>
              <a:ext cx="52090" cy="51249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33"/>
            <p:cNvSpPr/>
            <p:nvPr/>
          </p:nvSpPr>
          <p:spPr>
            <a:xfrm>
              <a:off x="5341314" y="1080619"/>
              <a:ext cx="46200" cy="4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33"/>
            <p:cNvSpPr/>
            <p:nvPr/>
          </p:nvSpPr>
          <p:spPr>
            <a:xfrm>
              <a:off x="5337113" y="1077258"/>
              <a:ext cx="53770" cy="5124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33"/>
            <p:cNvSpPr/>
            <p:nvPr/>
          </p:nvSpPr>
          <p:spPr>
            <a:xfrm>
              <a:off x="5074144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3"/>
            <p:cNvSpPr/>
            <p:nvPr/>
          </p:nvSpPr>
          <p:spPr>
            <a:xfrm>
              <a:off x="5069943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3"/>
            <p:cNvSpPr/>
            <p:nvPr/>
          </p:nvSpPr>
          <p:spPr>
            <a:xfrm>
              <a:off x="5139676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33"/>
            <p:cNvSpPr/>
            <p:nvPr/>
          </p:nvSpPr>
          <p:spPr>
            <a:xfrm>
              <a:off x="5136316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33"/>
            <p:cNvSpPr/>
            <p:nvPr/>
          </p:nvSpPr>
          <p:spPr>
            <a:xfrm>
              <a:off x="5207729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5203528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5275782" y="1151190"/>
              <a:ext cx="438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5271581" y="1146990"/>
              <a:ext cx="52090" cy="52088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4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5" y="26"/>
                    <a:pt x="24" y="26"/>
                  </a:cubicBezTo>
                  <a:close/>
                  <a:moveTo>
                    <a:pt x="4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5341314" y="1151190"/>
              <a:ext cx="46200" cy="43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5337113" y="1146990"/>
              <a:ext cx="53770" cy="52088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5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6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6" y="26"/>
                    <a:pt x="25" y="26"/>
                  </a:cubicBezTo>
                  <a:close/>
                  <a:moveTo>
                    <a:pt x="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5074144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5069943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5139676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5136316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5207729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5203528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5275782" y="1220922"/>
              <a:ext cx="438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5271581" y="1216721"/>
              <a:ext cx="52090" cy="53769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4" y="27"/>
                  </a:cubicBezTo>
                  <a:close/>
                  <a:moveTo>
                    <a:pt x="4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5341314" y="1220922"/>
              <a:ext cx="46200" cy="4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5337113" y="1216721"/>
              <a:ext cx="53770" cy="53769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5" y="27"/>
                  </a:cubicBezTo>
                  <a:close/>
                  <a:moveTo>
                    <a:pt x="4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509430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517412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5253938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5333753" y="883188"/>
              <a:ext cx="31800" cy="858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5658894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6486449" y="827739"/>
              <a:ext cx="75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315684" y="827739"/>
              <a:ext cx="8400" cy="5385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5891617" y="919313"/>
              <a:ext cx="346986" cy="346976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8" y="172"/>
                  </a:moveTo>
                  <a:cubicBezTo>
                    <a:pt x="48" y="172"/>
                    <a:pt x="13" y="143"/>
                    <a:pt x="7" y="102"/>
                  </a:cubicBezTo>
                  <a:cubicBezTo>
                    <a:pt x="0" y="57"/>
                    <a:pt x="31" y="14"/>
                    <a:pt x="76" y="7"/>
                  </a:cubicBezTo>
                  <a:cubicBezTo>
                    <a:pt x="121" y="0"/>
                    <a:pt x="163" y="31"/>
                    <a:pt x="170" y="76"/>
                  </a:cubicBezTo>
                  <a:cubicBezTo>
                    <a:pt x="174" y="98"/>
                    <a:pt x="168" y="120"/>
                    <a:pt x="155" y="138"/>
                  </a:cubicBezTo>
                  <a:cubicBezTo>
                    <a:pt x="142" y="156"/>
                    <a:pt x="123" y="167"/>
                    <a:pt x="101" y="171"/>
                  </a:cubicBezTo>
                  <a:cubicBezTo>
                    <a:pt x="97" y="172"/>
                    <a:pt x="93" y="172"/>
                    <a:pt x="88" y="172"/>
                  </a:cubicBezTo>
                  <a:close/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33" y="18"/>
                    <a:pt x="4" y="58"/>
                    <a:pt x="11" y="101"/>
                  </a:cubicBezTo>
                  <a:cubicBezTo>
                    <a:pt x="17" y="144"/>
                    <a:pt x="58" y="174"/>
                    <a:pt x="101" y="167"/>
                  </a:cubicBezTo>
                  <a:cubicBezTo>
                    <a:pt x="121" y="164"/>
                    <a:pt x="140" y="153"/>
                    <a:pt x="152" y="136"/>
                  </a:cubicBezTo>
                  <a:cubicBezTo>
                    <a:pt x="165" y="119"/>
                    <a:pt x="170" y="98"/>
                    <a:pt x="166" y="77"/>
                  </a:cubicBezTo>
                  <a:cubicBezTo>
                    <a:pt x="160" y="34"/>
                    <a:pt x="119" y="4"/>
                    <a:pt x="7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720;p29">
            <a:extLst>
              <a:ext uri="{FF2B5EF4-FFF2-40B4-BE49-F238E27FC236}">
                <a16:creationId xmlns:a16="http://schemas.microsoft.com/office/drawing/2014/main" id="{CDF12846-E7A5-4F4C-A985-2BA2F1D28D58}"/>
              </a:ext>
            </a:extLst>
          </p:cNvPr>
          <p:cNvSpPr txBox="1">
            <a:spLocks/>
          </p:cNvSpPr>
          <p:nvPr/>
        </p:nvSpPr>
        <p:spPr>
          <a:xfrm>
            <a:off x="631507" y="1648396"/>
            <a:ext cx="3861652" cy="2636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SzPts val="1100"/>
            </a:pPr>
            <a:endParaRPr lang="es-ES" dirty="0">
              <a:latin typeface="Actor" panose="020B0604020202020204" charset="0"/>
            </a:endParaRPr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9954A9D6-17CD-4DFB-9561-E2F037EE0437}"/>
              </a:ext>
            </a:extLst>
          </p:cNvPr>
          <p:cNvSpPr txBox="1"/>
          <p:nvPr/>
        </p:nvSpPr>
        <p:spPr>
          <a:xfrm>
            <a:off x="637693" y="2036549"/>
            <a:ext cx="4279428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Conectividad Generalizada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Digitalización de Servicios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Economía Digital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Participación Ciudadana Digital.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Redes Sociales y Comunicación Instantánea.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Alfabetización Digital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Big Data y Análisis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MX" dirty="0"/>
              <a:t>Innovación Continua</a:t>
            </a:r>
          </a:p>
        </p:txBody>
      </p:sp>
    </p:spTree>
    <p:extLst>
      <p:ext uri="{BB962C8B-B14F-4D97-AF65-F5344CB8AC3E}">
        <p14:creationId xmlns:p14="http://schemas.microsoft.com/office/powerpoint/2010/main" val="368619267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394C3D2-AB7C-43DF-8AF3-848037471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5935" y="51396"/>
            <a:ext cx="3501600" cy="1118828"/>
          </a:xfrm>
        </p:spPr>
        <p:txBody>
          <a:bodyPr/>
          <a:lstStyle/>
          <a:p>
            <a:r>
              <a:rPr lang="es-MX" dirty="0"/>
              <a:t>Estonia </a:t>
            </a:r>
            <a:endParaRPr lang="es-CO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C4A9205F-B80C-4924-8880-DA049097FC07}"/>
              </a:ext>
            </a:extLst>
          </p:cNvPr>
          <p:cNvSpPr txBox="1"/>
          <p:nvPr/>
        </p:nvSpPr>
        <p:spPr>
          <a:xfrm>
            <a:off x="1155935" y="1162811"/>
            <a:ext cx="396594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MX" dirty="0"/>
              <a:t>El primer país digital del Mundo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B60276AA-F50D-48EC-B707-7D4A515E26C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861" t="13832" r="23372" b="27431"/>
          <a:stretch/>
        </p:blipFill>
        <p:spPr>
          <a:xfrm>
            <a:off x="935664" y="1513043"/>
            <a:ext cx="3636336" cy="30196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318132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720000" y="1694452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INNOVACIÓN VS CREATIVIDAD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ED735DBE-C602-4F1D-9002-6303B5476E5D}"/>
              </a:ext>
            </a:extLst>
          </p:cNvPr>
          <p:cNvSpPr txBox="1"/>
          <p:nvPr/>
        </p:nvSpPr>
        <p:spPr>
          <a:xfrm>
            <a:off x="963080" y="3257452"/>
            <a:ext cx="350437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CREATIVIDAD: Desarrollar algo nuevo</a:t>
            </a:r>
          </a:p>
          <a:p>
            <a:endParaRPr lang="es-ES" dirty="0"/>
          </a:p>
          <a:p>
            <a:r>
              <a:rPr lang="es-ES" dirty="0"/>
              <a:t>INNOVACIÓN : Desarrollar algo nuevo, con una propuesta de valor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40701849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621729" y="874961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INNOVACIÓN 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ED735DBE-C602-4F1D-9002-6303B5476E5D}"/>
              </a:ext>
            </a:extLst>
          </p:cNvPr>
          <p:cNvSpPr txBox="1"/>
          <p:nvPr/>
        </p:nvSpPr>
        <p:spPr>
          <a:xfrm>
            <a:off x="720000" y="2305174"/>
            <a:ext cx="350437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Tipos de Innovación: Producto, Modelo de ganancias, Servicios, redes, Sistema de producto.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55439487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>
          <a:extLst>
            <a:ext uri="{FF2B5EF4-FFF2-40B4-BE49-F238E27FC236}">
              <a16:creationId xmlns:a16="http://schemas.microsoft.com/office/drawing/2014/main" id="{D1D4D81B-94BD-4B46-F672-2D34898AD5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>
            <a:extLst>
              <a:ext uri="{FF2B5EF4-FFF2-40B4-BE49-F238E27FC236}">
                <a16:creationId xmlns:a16="http://schemas.microsoft.com/office/drawing/2014/main" id="{2D42D234-2AE0-4276-B9DF-A18BA2CF4E16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21691" y="974974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Taller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92" name="Google Shape;192;p25">
            <a:extLst>
              <a:ext uri="{FF2B5EF4-FFF2-40B4-BE49-F238E27FC236}">
                <a16:creationId xmlns:a16="http://schemas.microsoft.com/office/drawing/2014/main" id="{F7E9BBCA-A232-A808-BF27-EA0678B5179D}"/>
              </a:ext>
            </a:extLst>
          </p:cNvPr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>
              <a:extLst>
                <a:ext uri="{FF2B5EF4-FFF2-40B4-BE49-F238E27FC236}">
                  <a16:creationId xmlns:a16="http://schemas.microsoft.com/office/drawing/2014/main" id="{AB147B86-1B50-D72C-CB26-5D21D4263A7F}"/>
                </a:ext>
              </a:extLst>
            </p:cNvPr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>
              <a:extLst>
                <a:ext uri="{FF2B5EF4-FFF2-40B4-BE49-F238E27FC236}">
                  <a16:creationId xmlns:a16="http://schemas.microsoft.com/office/drawing/2014/main" id="{B7D35B9F-9A6F-957D-547C-CB28B860ABD7}"/>
                </a:ext>
              </a:extLst>
            </p:cNvPr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>
              <a:extLst>
                <a:ext uri="{FF2B5EF4-FFF2-40B4-BE49-F238E27FC236}">
                  <a16:creationId xmlns:a16="http://schemas.microsoft.com/office/drawing/2014/main" id="{B9DFA776-016E-A192-6851-A8907F1B37E0}"/>
                </a:ext>
              </a:extLst>
            </p:cNvPr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>
              <a:extLst>
                <a:ext uri="{FF2B5EF4-FFF2-40B4-BE49-F238E27FC236}">
                  <a16:creationId xmlns:a16="http://schemas.microsoft.com/office/drawing/2014/main" id="{B39E0597-35FF-B0D0-FFB6-9C338C01796F}"/>
                </a:ext>
              </a:extLst>
            </p:cNvPr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>
              <a:extLst>
                <a:ext uri="{FF2B5EF4-FFF2-40B4-BE49-F238E27FC236}">
                  <a16:creationId xmlns:a16="http://schemas.microsoft.com/office/drawing/2014/main" id="{389A8F5E-0F4F-5604-92E4-24042B5F62BD}"/>
                </a:ext>
              </a:extLst>
            </p:cNvPr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>
              <a:extLst>
                <a:ext uri="{FF2B5EF4-FFF2-40B4-BE49-F238E27FC236}">
                  <a16:creationId xmlns:a16="http://schemas.microsoft.com/office/drawing/2014/main" id="{916421DE-A10F-AE3B-5B19-853FDA493418}"/>
                </a:ext>
              </a:extLst>
            </p:cNvPr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>
              <a:extLst>
                <a:ext uri="{FF2B5EF4-FFF2-40B4-BE49-F238E27FC236}">
                  <a16:creationId xmlns:a16="http://schemas.microsoft.com/office/drawing/2014/main" id="{FBAA4495-C9D1-A2AA-D121-F24B10537277}"/>
                </a:ext>
              </a:extLst>
            </p:cNvPr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>
              <a:extLst>
                <a:ext uri="{FF2B5EF4-FFF2-40B4-BE49-F238E27FC236}">
                  <a16:creationId xmlns:a16="http://schemas.microsoft.com/office/drawing/2014/main" id="{3E812513-0252-7332-EA64-5BAE85091F7E}"/>
                </a:ext>
              </a:extLst>
            </p:cNvPr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>
              <a:extLst>
                <a:ext uri="{FF2B5EF4-FFF2-40B4-BE49-F238E27FC236}">
                  <a16:creationId xmlns:a16="http://schemas.microsoft.com/office/drawing/2014/main" id="{DF61C3AF-A1EE-CF22-9B0B-9B5648151E78}"/>
                </a:ext>
              </a:extLst>
            </p:cNvPr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>
              <a:extLst>
                <a:ext uri="{FF2B5EF4-FFF2-40B4-BE49-F238E27FC236}">
                  <a16:creationId xmlns:a16="http://schemas.microsoft.com/office/drawing/2014/main" id="{311CCB9C-264D-870A-51B9-F57C74CCF7FA}"/>
                </a:ext>
              </a:extLst>
            </p:cNvPr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>
              <a:extLst>
                <a:ext uri="{FF2B5EF4-FFF2-40B4-BE49-F238E27FC236}">
                  <a16:creationId xmlns:a16="http://schemas.microsoft.com/office/drawing/2014/main" id="{4A64F0A7-3DD3-B1D8-FB08-6181E8B982BF}"/>
                </a:ext>
              </a:extLst>
            </p:cNvPr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>
              <a:extLst>
                <a:ext uri="{FF2B5EF4-FFF2-40B4-BE49-F238E27FC236}">
                  <a16:creationId xmlns:a16="http://schemas.microsoft.com/office/drawing/2014/main" id="{30FC9A87-87F1-1F98-393D-5C63EB7B5AF8}"/>
                </a:ext>
              </a:extLst>
            </p:cNvPr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>
              <a:extLst>
                <a:ext uri="{FF2B5EF4-FFF2-40B4-BE49-F238E27FC236}">
                  <a16:creationId xmlns:a16="http://schemas.microsoft.com/office/drawing/2014/main" id="{B4C56899-D44B-7171-39E3-8BF9A94B95EB}"/>
                </a:ext>
              </a:extLst>
            </p:cNvPr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>
              <a:extLst>
                <a:ext uri="{FF2B5EF4-FFF2-40B4-BE49-F238E27FC236}">
                  <a16:creationId xmlns:a16="http://schemas.microsoft.com/office/drawing/2014/main" id="{E70DCE97-8D40-0DC5-DADC-93CBAE88AA2E}"/>
                </a:ext>
              </a:extLst>
            </p:cNvPr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>
              <a:extLst>
                <a:ext uri="{FF2B5EF4-FFF2-40B4-BE49-F238E27FC236}">
                  <a16:creationId xmlns:a16="http://schemas.microsoft.com/office/drawing/2014/main" id="{BEA60F66-44D1-618B-36FE-2541A97B2407}"/>
                </a:ext>
              </a:extLst>
            </p:cNvPr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>
              <a:extLst>
                <a:ext uri="{FF2B5EF4-FFF2-40B4-BE49-F238E27FC236}">
                  <a16:creationId xmlns:a16="http://schemas.microsoft.com/office/drawing/2014/main" id="{1AEDD54E-30CF-64DE-51D4-116455C6A6C7}"/>
                </a:ext>
              </a:extLst>
            </p:cNvPr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>
              <a:extLst>
                <a:ext uri="{FF2B5EF4-FFF2-40B4-BE49-F238E27FC236}">
                  <a16:creationId xmlns:a16="http://schemas.microsoft.com/office/drawing/2014/main" id="{FEABE565-23CD-3F6A-4351-E1FDD83A31E4}"/>
                </a:ext>
              </a:extLst>
            </p:cNvPr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>
              <a:extLst>
                <a:ext uri="{FF2B5EF4-FFF2-40B4-BE49-F238E27FC236}">
                  <a16:creationId xmlns:a16="http://schemas.microsoft.com/office/drawing/2014/main" id="{95400F5E-E08F-72D7-8D11-10D474021744}"/>
                </a:ext>
              </a:extLst>
            </p:cNvPr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>
              <a:extLst>
                <a:ext uri="{FF2B5EF4-FFF2-40B4-BE49-F238E27FC236}">
                  <a16:creationId xmlns:a16="http://schemas.microsoft.com/office/drawing/2014/main" id="{FC2E2364-23EE-0BBF-BDC9-048BD9181ACC}"/>
                </a:ext>
              </a:extLst>
            </p:cNvPr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>
              <a:extLst>
                <a:ext uri="{FF2B5EF4-FFF2-40B4-BE49-F238E27FC236}">
                  <a16:creationId xmlns:a16="http://schemas.microsoft.com/office/drawing/2014/main" id="{EA4159E2-714D-D289-0957-420E3FFCC8B9}"/>
                </a:ext>
              </a:extLst>
            </p:cNvPr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>
              <a:extLst>
                <a:ext uri="{FF2B5EF4-FFF2-40B4-BE49-F238E27FC236}">
                  <a16:creationId xmlns:a16="http://schemas.microsoft.com/office/drawing/2014/main" id="{1B12E9CD-9D86-7D69-2B91-B369172C315D}"/>
                </a:ext>
              </a:extLst>
            </p:cNvPr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>
              <a:extLst>
                <a:ext uri="{FF2B5EF4-FFF2-40B4-BE49-F238E27FC236}">
                  <a16:creationId xmlns:a16="http://schemas.microsoft.com/office/drawing/2014/main" id="{A44315C5-287C-EE3B-1B3D-3E127FC694A1}"/>
                </a:ext>
              </a:extLst>
            </p:cNvPr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>
              <a:extLst>
                <a:ext uri="{FF2B5EF4-FFF2-40B4-BE49-F238E27FC236}">
                  <a16:creationId xmlns:a16="http://schemas.microsoft.com/office/drawing/2014/main" id="{118375C0-6935-397E-62D2-2B627C0EA9A2}"/>
                </a:ext>
              </a:extLst>
            </p:cNvPr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>
              <a:extLst>
                <a:ext uri="{FF2B5EF4-FFF2-40B4-BE49-F238E27FC236}">
                  <a16:creationId xmlns:a16="http://schemas.microsoft.com/office/drawing/2014/main" id="{58273275-08B3-92C7-2892-816F6E8C5F95}"/>
                </a:ext>
              </a:extLst>
            </p:cNvPr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>
              <a:extLst>
                <a:ext uri="{FF2B5EF4-FFF2-40B4-BE49-F238E27FC236}">
                  <a16:creationId xmlns:a16="http://schemas.microsoft.com/office/drawing/2014/main" id="{2BF3EA8C-D929-E819-14A6-2557E8C51DAC}"/>
                </a:ext>
              </a:extLst>
            </p:cNvPr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>
              <a:extLst>
                <a:ext uri="{FF2B5EF4-FFF2-40B4-BE49-F238E27FC236}">
                  <a16:creationId xmlns:a16="http://schemas.microsoft.com/office/drawing/2014/main" id="{06A40E88-CC76-9CE3-B006-1FF1CB947E5F}"/>
                </a:ext>
              </a:extLst>
            </p:cNvPr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>
              <a:extLst>
                <a:ext uri="{FF2B5EF4-FFF2-40B4-BE49-F238E27FC236}">
                  <a16:creationId xmlns:a16="http://schemas.microsoft.com/office/drawing/2014/main" id="{BB73387B-85F7-A419-2FB6-114156F264AD}"/>
                </a:ext>
              </a:extLst>
            </p:cNvPr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>
              <a:extLst>
                <a:ext uri="{FF2B5EF4-FFF2-40B4-BE49-F238E27FC236}">
                  <a16:creationId xmlns:a16="http://schemas.microsoft.com/office/drawing/2014/main" id="{33244102-6030-F62B-921C-5A3DE2913672}"/>
                </a:ext>
              </a:extLst>
            </p:cNvPr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>
              <a:extLst>
                <a:ext uri="{FF2B5EF4-FFF2-40B4-BE49-F238E27FC236}">
                  <a16:creationId xmlns:a16="http://schemas.microsoft.com/office/drawing/2014/main" id="{45A82D55-DE1B-8F0D-1140-F9A0980E1024}"/>
                </a:ext>
              </a:extLst>
            </p:cNvPr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>
              <a:extLst>
                <a:ext uri="{FF2B5EF4-FFF2-40B4-BE49-F238E27FC236}">
                  <a16:creationId xmlns:a16="http://schemas.microsoft.com/office/drawing/2014/main" id="{EF16044F-9DCD-8F0E-27FD-98911A80046C}"/>
                </a:ext>
              </a:extLst>
            </p:cNvPr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>
              <a:extLst>
                <a:ext uri="{FF2B5EF4-FFF2-40B4-BE49-F238E27FC236}">
                  <a16:creationId xmlns:a16="http://schemas.microsoft.com/office/drawing/2014/main" id="{1D0B6F42-9AE0-164B-BE37-FDC868A91695}"/>
                </a:ext>
              </a:extLst>
            </p:cNvPr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>
              <a:extLst>
                <a:ext uri="{FF2B5EF4-FFF2-40B4-BE49-F238E27FC236}">
                  <a16:creationId xmlns:a16="http://schemas.microsoft.com/office/drawing/2014/main" id="{9630142E-164F-4F9F-62A7-DF33050303C5}"/>
                </a:ext>
              </a:extLst>
            </p:cNvPr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>
              <a:extLst>
                <a:ext uri="{FF2B5EF4-FFF2-40B4-BE49-F238E27FC236}">
                  <a16:creationId xmlns:a16="http://schemas.microsoft.com/office/drawing/2014/main" id="{02EBE1C6-B5AC-0802-4326-6BFBFDD43F49}"/>
                </a:ext>
              </a:extLst>
            </p:cNvPr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>
              <a:extLst>
                <a:ext uri="{FF2B5EF4-FFF2-40B4-BE49-F238E27FC236}">
                  <a16:creationId xmlns:a16="http://schemas.microsoft.com/office/drawing/2014/main" id="{40E22104-EC7F-DBEA-E49A-61CE6771A7FB}"/>
                </a:ext>
              </a:extLst>
            </p:cNvPr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>
              <a:extLst>
                <a:ext uri="{FF2B5EF4-FFF2-40B4-BE49-F238E27FC236}">
                  <a16:creationId xmlns:a16="http://schemas.microsoft.com/office/drawing/2014/main" id="{3A342002-EF57-E05F-8C87-52AFE4215DD8}"/>
                </a:ext>
              </a:extLst>
            </p:cNvPr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>
              <a:extLst>
                <a:ext uri="{FF2B5EF4-FFF2-40B4-BE49-F238E27FC236}">
                  <a16:creationId xmlns:a16="http://schemas.microsoft.com/office/drawing/2014/main" id="{4BD7EBB3-7E4D-FD3D-791E-8E5C7A2970A7}"/>
                </a:ext>
              </a:extLst>
            </p:cNvPr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>
              <a:extLst>
                <a:ext uri="{FF2B5EF4-FFF2-40B4-BE49-F238E27FC236}">
                  <a16:creationId xmlns:a16="http://schemas.microsoft.com/office/drawing/2014/main" id="{42D82F84-0B79-F54F-72B3-AC7B03067BD4}"/>
                </a:ext>
              </a:extLst>
            </p:cNvPr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>
              <a:extLst>
                <a:ext uri="{FF2B5EF4-FFF2-40B4-BE49-F238E27FC236}">
                  <a16:creationId xmlns:a16="http://schemas.microsoft.com/office/drawing/2014/main" id="{7B31539B-41E0-0746-F268-46D9880FB6A9}"/>
                </a:ext>
              </a:extLst>
            </p:cNvPr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>
              <a:extLst>
                <a:ext uri="{FF2B5EF4-FFF2-40B4-BE49-F238E27FC236}">
                  <a16:creationId xmlns:a16="http://schemas.microsoft.com/office/drawing/2014/main" id="{9AACCBD8-1571-3D53-2DC9-60BF2E794D3F}"/>
                </a:ext>
              </a:extLst>
            </p:cNvPr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>
              <a:extLst>
                <a:ext uri="{FF2B5EF4-FFF2-40B4-BE49-F238E27FC236}">
                  <a16:creationId xmlns:a16="http://schemas.microsoft.com/office/drawing/2014/main" id="{18710DCE-5430-6478-19F0-F8B992D438CF}"/>
                </a:ext>
              </a:extLst>
            </p:cNvPr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>
              <a:extLst>
                <a:ext uri="{FF2B5EF4-FFF2-40B4-BE49-F238E27FC236}">
                  <a16:creationId xmlns:a16="http://schemas.microsoft.com/office/drawing/2014/main" id="{965E8CAB-83E3-E605-D02E-DD62B5872E6D}"/>
                </a:ext>
              </a:extLst>
            </p:cNvPr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>
              <a:extLst>
                <a:ext uri="{FF2B5EF4-FFF2-40B4-BE49-F238E27FC236}">
                  <a16:creationId xmlns:a16="http://schemas.microsoft.com/office/drawing/2014/main" id="{46E6874F-CD4B-BB23-680E-0F86888730A3}"/>
                </a:ext>
              </a:extLst>
            </p:cNvPr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>
              <a:extLst>
                <a:ext uri="{FF2B5EF4-FFF2-40B4-BE49-F238E27FC236}">
                  <a16:creationId xmlns:a16="http://schemas.microsoft.com/office/drawing/2014/main" id="{4AC60FA9-5AC3-92F6-76D5-B8CD1A4340DC}"/>
                </a:ext>
              </a:extLst>
            </p:cNvPr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>
              <a:extLst>
                <a:ext uri="{FF2B5EF4-FFF2-40B4-BE49-F238E27FC236}">
                  <a16:creationId xmlns:a16="http://schemas.microsoft.com/office/drawing/2014/main" id="{09B37385-1E94-3179-E51B-FD564084DECB}"/>
                </a:ext>
              </a:extLst>
            </p:cNvPr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>
              <a:extLst>
                <a:ext uri="{FF2B5EF4-FFF2-40B4-BE49-F238E27FC236}">
                  <a16:creationId xmlns:a16="http://schemas.microsoft.com/office/drawing/2014/main" id="{86299D85-94F0-D848-F60E-8F937A34B999}"/>
                </a:ext>
              </a:extLst>
            </p:cNvPr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>
              <a:extLst>
                <a:ext uri="{FF2B5EF4-FFF2-40B4-BE49-F238E27FC236}">
                  <a16:creationId xmlns:a16="http://schemas.microsoft.com/office/drawing/2014/main" id="{830E3A0A-678F-BCD1-611D-4B2AC86E65D3}"/>
                </a:ext>
              </a:extLst>
            </p:cNvPr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>
              <a:extLst>
                <a:ext uri="{FF2B5EF4-FFF2-40B4-BE49-F238E27FC236}">
                  <a16:creationId xmlns:a16="http://schemas.microsoft.com/office/drawing/2014/main" id="{FF3B11E8-E20C-7ACB-361B-BFB772097E64}"/>
                </a:ext>
              </a:extLst>
            </p:cNvPr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>
              <a:extLst>
                <a:ext uri="{FF2B5EF4-FFF2-40B4-BE49-F238E27FC236}">
                  <a16:creationId xmlns:a16="http://schemas.microsoft.com/office/drawing/2014/main" id="{A353CCCB-F659-0DBC-0289-8EEE3C9584E6}"/>
                </a:ext>
              </a:extLst>
            </p:cNvPr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>
              <a:extLst>
                <a:ext uri="{FF2B5EF4-FFF2-40B4-BE49-F238E27FC236}">
                  <a16:creationId xmlns:a16="http://schemas.microsoft.com/office/drawing/2014/main" id="{C07ECB29-726C-6456-F6C5-17A039339BB2}"/>
                </a:ext>
              </a:extLst>
            </p:cNvPr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>
              <a:extLst>
                <a:ext uri="{FF2B5EF4-FFF2-40B4-BE49-F238E27FC236}">
                  <a16:creationId xmlns:a16="http://schemas.microsoft.com/office/drawing/2014/main" id="{93B3E680-D863-5D26-185D-C062B487BEEF}"/>
                </a:ext>
              </a:extLst>
            </p:cNvPr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>
              <a:extLst>
                <a:ext uri="{FF2B5EF4-FFF2-40B4-BE49-F238E27FC236}">
                  <a16:creationId xmlns:a16="http://schemas.microsoft.com/office/drawing/2014/main" id="{8F107AF3-F9D4-4715-4D74-D0DC90FCE078}"/>
                </a:ext>
              </a:extLst>
            </p:cNvPr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>
              <a:extLst>
                <a:ext uri="{FF2B5EF4-FFF2-40B4-BE49-F238E27FC236}">
                  <a16:creationId xmlns:a16="http://schemas.microsoft.com/office/drawing/2014/main" id="{8BF3B7B6-78AD-F593-97C3-72569C192058}"/>
                </a:ext>
              </a:extLst>
            </p:cNvPr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>
              <a:extLst>
                <a:ext uri="{FF2B5EF4-FFF2-40B4-BE49-F238E27FC236}">
                  <a16:creationId xmlns:a16="http://schemas.microsoft.com/office/drawing/2014/main" id="{585DE0C3-C2FA-D2A8-D72C-8A5FD5E732EC}"/>
                </a:ext>
              </a:extLst>
            </p:cNvPr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>
              <a:extLst>
                <a:ext uri="{FF2B5EF4-FFF2-40B4-BE49-F238E27FC236}">
                  <a16:creationId xmlns:a16="http://schemas.microsoft.com/office/drawing/2014/main" id="{0B819FAD-196C-069A-E147-21CEFB7D6E42}"/>
                </a:ext>
              </a:extLst>
            </p:cNvPr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>
              <a:extLst>
                <a:ext uri="{FF2B5EF4-FFF2-40B4-BE49-F238E27FC236}">
                  <a16:creationId xmlns:a16="http://schemas.microsoft.com/office/drawing/2014/main" id="{FFAADCE2-8BF1-37EF-AECC-E7F43AD1B9B1}"/>
                </a:ext>
              </a:extLst>
            </p:cNvPr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>
              <a:extLst>
                <a:ext uri="{FF2B5EF4-FFF2-40B4-BE49-F238E27FC236}">
                  <a16:creationId xmlns:a16="http://schemas.microsoft.com/office/drawing/2014/main" id="{D0FC209D-EC9D-656D-F064-546944834F42}"/>
                </a:ext>
              </a:extLst>
            </p:cNvPr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>
              <a:extLst>
                <a:ext uri="{FF2B5EF4-FFF2-40B4-BE49-F238E27FC236}">
                  <a16:creationId xmlns:a16="http://schemas.microsoft.com/office/drawing/2014/main" id="{40F5AAF5-10B5-7150-170F-9FA1A57EEBD4}"/>
                </a:ext>
              </a:extLst>
            </p:cNvPr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>
              <a:extLst>
                <a:ext uri="{FF2B5EF4-FFF2-40B4-BE49-F238E27FC236}">
                  <a16:creationId xmlns:a16="http://schemas.microsoft.com/office/drawing/2014/main" id="{15C9C657-F68D-C0D3-6826-D0E6A6E0ACB9}"/>
                </a:ext>
              </a:extLst>
            </p:cNvPr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>
              <a:extLst>
                <a:ext uri="{FF2B5EF4-FFF2-40B4-BE49-F238E27FC236}">
                  <a16:creationId xmlns:a16="http://schemas.microsoft.com/office/drawing/2014/main" id="{17C8C7BE-767A-8562-CB6A-F9EEDE7B748E}"/>
                </a:ext>
              </a:extLst>
            </p:cNvPr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>
              <a:extLst>
                <a:ext uri="{FF2B5EF4-FFF2-40B4-BE49-F238E27FC236}">
                  <a16:creationId xmlns:a16="http://schemas.microsoft.com/office/drawing/2014/main" id="{7E0C40B7-4422-F077-34A8-E2054FE1DF24}"/>
                </a:ext>
              </a:extLst>
            </p:cNvPr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>
              <a:extLst>
                <a:ext uri="{FF2B5EF4-FFF2-40B4-BE49-F238E27FC236}">
                  <a16:creationId xmlns:a16="http://schemas.microsoft.com/office/drawing/2014/main" id="{FD7A7FE5-07E9-9077-37F6-605151489D79}"/>
                </a:ext>
              </a:extLst>
            </p:cNvPr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>
              <a:extLst>
                <a:ext uri="{FF2B5EF4-FFF2-40B4-BE49-F238E27FC236}">
                  <a16:creationId xmlns:a16="http://schemas.microsoft.com/office/drawing/2014/main" id="{8639CDEB-51CF-A6C2-E561-548B11EBDB0C}"/>
                </a:ext>
              </a:extLst>
            </p:cNvPr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>
              <a:extLst>
                <a:ext uri="{FF2B5EF4-FFF2-40B4-BE49-F238E27FC236}">
                  <a16:creationId xmlns:a16="http://schemas.microsoft.com/office/drawing/2014/main" id="{BB901979-6B10-C80F-7B0B-184C1945DF9D}"/>
                </a:ext>
              </a:extLst>
            </p:cNvPr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>
              <a:extLst>
                <a:ext uri="{FF2B5EF4-FFF2-40B4-BE49-F238E27FC236}">
                  <a16:creationId xmlns:a16="http://schemas.microsoft.com/office/drawing/2014/main" id="{4EA993E2-6626-352E-C537-9660100711C8}"/>
                </a:ext>
              </a:extLst>
            </p:cNvPr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>
              <a:extLst>
                <a:ext uri="{FF2B5EF4-FFF2-40B4-BE49-F238E27FC236}">
                  <a16:creationId xmlns:a16="http://schemas.microsoft.com/office/drawing/2014/main" id="{8029BD73-F3E1-38F4-08E1-91DB9DB96FA3}"/>
                </a:ext>
              </a:extLst>
            </p:cNvPr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>
              <a:extLst>
                <a:ext uri="{FF2B5EF4-FFF2-40B4-BE49-F238E27FC236}">
                  <a16:creationId xmlns:a16="http://schemas.microsoft.com/office/drawing/2014/main" id="{307A363C-302D-9710-8146-35A816F62CE2}"/>
                </a:ext>
              </a:extLst>
            </p:cNvPr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>
              <a:extLst>
                <a:ext uri="{FF2B5EF4-FFF2-40B4-BE49-F238E27FC236}">
                  <a16:creationId xmlns:a16="http://schemas.microsoft.com/office/drawing/2014/main" id="{5643BC4E-6879-D63A-0170-D58CBA0FD7B5}"/>
                </a:ext>
              </a:extLst>
            </p:cNvPr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>
              <a:extLst>
                <a:ext uri="{FF2B5EF4-FFF2-40B4-BE49-F238E27FC236}">
                  <a16:creationId xmlns:a16="http://schemas.microsoft.com/office/drawing/2014/main" id="{34BD771E-3541-5D89-472B-98A97B62E600}"/>
                </a:ext>
              </a:extLst>
            </p:cNvPr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>
              <a:extLst>
                <a:ext uri="{FF2B5EF4-FFF2-40B4-BE49-F238E27FC236}">
                  <a16:creationId xmlns:a16="http://schemas.microsoft.com/office/drawing/2014/main" id="{312B5658-E3E0-8399-9F9B-E229EB5D48F4}"/>
                </a:ext>
              </a:extLst>
            </p:cNvPr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>
              <a:extLst>
                <a:ext uri="{FF2B5EF4-FFF2-40B4-BE49-F238E27FC236}">
                  <a16:creationId xmlns:a16="http://schemas.microsoft.com/office/drawing/2014/main" id="{CF8214A5-DEF5-F60C-A643-0386B0B48D98}"/>
                </a:ext>
              </a:extLst>
            </p:cNvPr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>
              <a:extLst>
                <a:ext uri="{FF2B5EF4-FFF2-40B4-BE49-F238E27FC236}">
                  <a16:creationId xmlns:a16="http://schemas.microsoft.com/office/drawing/2014/main" id="{10DBA19E-D543-4105-3F44-E3F2E6771E8A}"/>
                </a:ext>
              </a:extLst>
            </p:cNvPr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>
              <a:extLst>
                <a:ext uri="{FF2B5EF4-FFF2-40B4-BE49-F238E27FC236}">
                  <a16:creationId xmlns:a16="http://schemas.microsoft.com/office/drawing/2014/main" id="{D021DCFF-D832-2DC8-D8FC-7EFDF6500A4E}"/>
                </a:ext>
              </a:extLst>
            </p:cNvPr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>
              <a:extLst>
                <a:ext uri="{FF2B5EF4-FFF2-40B4-BE49-F238E27FC236}">
                  <a16:creationId xmlns:a16="http://schemas.microsoft.com/office/drawing/2014/main" id="{8C956F08-AB25-9789-1CCE-057044C58DF3}"/>
                </a:ext>
              </a:extLst>
            </p:cNvPr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>
              <a:extLst>
                <a:ext uri="{FF2B5EF4-FFF2-40B4-BE49-F238E27FC236}">
                  <a16:creationId xmlns:a16="http://schemas.microsoft.com/office/drawing/2014/main" id="{427A3682-094A-A00D-36A2-F9324EAF3DB4}"/>
                </a:ext>
              </a:extLst>
            </p:cNvPr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>
              <a:extLst>
                <a:ext uri="{FF2B5EF4-FFF2-40B4-BE49-F238E27FC236}">
                  <a16:creationId xmlns:a16="http://schemas.microsoft.com/office/drawing/2014/main" id="{06F79777-8E9C-1B95-CC2E-F042D2BC7C0A}"/>
                </a:ext>
              </a:extLst>
            </p:cNvPr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>
              <a:extLst>
                <a:ext uri="{FF2B5EF4-FFF2-40B4-BE49-F238E27FC236}">
                  <a16:creationId xmlns:a16="http://schemas.microsoft.com/office/drawing/2014/main" id="{0E7DBCF6-DC83-1D08-1ECC-B4F677FA86EF}"/>
                </a:ext>
              </a:extLst>
            </p:cNvPr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>
              <a:extLst>
                <a:ext uri="{FF2B5EF4-FFF2-40B4-BE49-F238E27FC236}">
                  <a16:creationId xmlns:a16="http://schemas.microsoft.com/office/drawing/2014/main" id="{C42F6E28-D702-DDF2-09A0-55082C9495B6}"/>
                </a:ext>
              </a:extLst>
            </p:cNvPr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>
              <a:extLst>
                <a:ext uri="{FF2B5EF4-FFF2-40B4-BE49-F238E27FC236}">
                  <a16:creationId xmlns:a16="http://schemas.microsoft.com/office/drawing/2014/main" id="{C1578F16-8023-9428-6C58-AEE61B68A72C}"/>
                </a:ext>
              </a:extLst>
            </p:cNvPr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>
              <a:extLst>
                <a:ext uri="{FF2B5EF4-FFF2-40B4-BE49-F238E27FC236}">
                  <a16:creationId xmlns:a16="http://schemas.microsoft.com/office/drawing/2014/main" id="{75A46B9E-BA0A-D99D-0296-BE5D52ACFBDF}"/>
                </a:ext>
              </a:extLst>
            </p:cNvPr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>
              <a:extLst>
                <a:ext uri="{FF2B5EF4-FFF2-40B4-BE49-F238E27FC236}">
                  <a16:creationId xmlns:a16="http://schemas.microsoft.com/office/drawing/2014/main" id="{795026D7-D3F4-C099-00CF-922CEEF2217D}"/>
                </a:ext>
              </a:extLst>
            </p:cNvPr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>
              <a:extLst>
                <a:ext uri="{FF2B5EF4-FFF2-40B4-BE49-F238E27FC236}">
                  <a16:creationId xmlns:a16="http://schemas.microsoft.com/office/drawing/2014/main" id="{C486FB91-F943-A1E2-72E1-1DED3BB71173}"/>
                </a:ext>
              </a:extLst>
            </p:cNvPr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>
              <a:extLst>
                <a:ext uri="{FF2B5EF4-FFF2-40B4-BE49-F238E27FC236}">
                  <a16:creationId xmlns:a16="http://schemas.microsoft.com/office/drawing/2014/main" id="{350EB89D-E786-A766-B4DE-3AC1A40A8A45}"/>
                </a:ext>
              </a:extLst>
            </p:cNvPr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>
              <a:extLst>
                <a:ext uri="{FF2B5EF4-FFF2-40B4-BE49-F238E27FC236}">
                  <a16:creationId xmlns:a16="http://schemas.microsoft.com/office/drawing/2014/main" id="{61B5D023-08F2-7C9E-5061-DA58CE00A608}"/>
                </a:ext>
              </a:extLst>
            </p:cNvPr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>
              <a:extLst>
                <a:ext uri="{FF2B5EF4-FFF2-40B4-BE49-F238E27FC236}">
                  <a16:creationId xmlns:a16="http://schemas.microsoft.com/office/drawing/2014/main" id="{6A8E659A-D351-5EE6-1929-86E8477DFB39}"/>
                </a:ext>
              </a:extLst>
            </p:cNvPr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>
              <a:extLst>
                <a:ext uri="{FF2B5EF4-FFF2-40B4-BE49-F238E27FC236}">
                  <a16:creationId xmlns:a16="http://schemas.microsoft.com/office/drawing/2014/main" id="{2A6F8978-2130-DC79-CD55-6A7C2190633B}"/>
                </a:ext>
              </a:extLst>
            </p:cNvPr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>
              <a:extLst>
                <a:ext uri="{FF2B5EF4-FFF2-40B4-BE49-F238E27FC236}">
                  <a16:creationId xmlns:a16="http://schemas.microsoft.com/office/drawing/2014/main" id="{816EEEFA-CAA0-976C-20D0-3EA046DF627D}"/>
                </a:ext>
              </a:extLst>
            </p:cNvPr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>
              <a:extLst>
                <a:ext uri="{FF2B5EF4-FFF2-40B4-BE49-F238E27FC236}">
                  <a16:creationId xmlns:a16="http://schemas.microsoft.com/office/drawing/2014/main" id="{5F7EF0E7-6D5F-3B78-82E2-BF52E84255D9}"/>
                </a:ext>
              </a:extLst>
            </p:cNvPr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>
              <a:extLst>
                <a:ext uri="{FF2B5EF4-FFF2-40B4-BE49-F238E27FC236}">
                  <a16:creationId xmlns:a16="http://schemas.microsoft.com/office/drawing/2014/main" id="{32A86D66-5F02-536E-9065-F2A6417CA891}"/>
                </a:ext>
              </a:extLst>
            </p:cNvPr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>
              <a:extLst>
                <a:ext uri="{FF2B5EF4-FFF2-40B4-BE49-F238E27FC236}">
                  <a16:creationId xmlns:a16="http://schemas.microsoft.com/office/drawing/2014/main" id="{A1A20C98-29A3-3596-3661-CC4DA3325AC9}"/>
                </a:ext>
              </a:extLst>
            </p:cNvPr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>
              <a:extLst>
                <a:ext uri="{FF2B5EF4-FFF2-40B4-BE49-F238E27FC236}">
                  <a16:creationId xmlns:a16="http://schemas.microsoft.com/office/drawing/2014/main" id="{4D11D93B-322B-7CBF-BB9F-A9B62D35A324}"/>
                </a:ext>
              </a:extLst>
            </p:cNvPr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>
              <a:extLst>
                <a:ext uri="{FF2B5EF4-FFF2-40B4-BE49-F238E27FC236}">
                  <a16:creationId xmlns:a16="http://schemas.microsoft.com/office/drawing/2014/main" id="{019A2AAA-650E-CABD-B97F-406CAD956329}"/>
                </a:ext>
              </a:extLst>
            </p:cNvPr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>
              <a:extLst>
                <a:ext uri="{FF2B5EF4-FFF2-40B4-BE49-F238E27FC236}">
                  <a16:creationId xmlns:a16="http://schemas.microsoft.com/office/drawing/2014/main" id="{17B7D74A-11F3-B054-A024-91493E707470}"/>
                </a:ext>
              </a:extLst>
            </p:cNvPr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>
              <a:extLst>
                <a:ext uri="{FF2B5EF4-FFF2-40B4-BE49-F238E27FC236}">
                  <a16:creationId xmlns:a16="http://schemas.microsoft.com/office/drawing/2014/main" id="{2A58FBD7-5F84-698F-DFC4-B773CE3824EA}"/>
                </a:ext>
              </a:extLst>
            </p:cNvPr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>
              <a:extLst>
                <a:ext uri="{FF2B5EF4-FFF2-40B4-BE49-F238E27FC236}">
                  <a16:creationId xmlns:a16="http://schemas.microsoft.com/office/drawing/2014/main" id="{269F7A3E-15F0-1781-0CCC-06CBD73D1739}"/>
                </a:ext>
              </a:extLst>
            </p:cNvPr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>
              <a:extLst>
                <a:ext uri="{FF2B5EF4-FFF2-40B4-BE49-F238E27FC236}">
                  <a16:creationId xmlns:a16="http://schemas.microsoft.com/office/drawing/2014/main" id="{C3EECB3E-A092-0EA7-5408-5A9B250E6DED}"/>
                </a:ext>
              </a:extLst>
            </p:cNvPr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>
              <a:extLst>
                <a:ext uri="{FF2B5EF4-FFF2-40B4-BE49-F238E27FC236}">
                  <a16:creationId xmlns:a16="http://schemas.microsoft.com/office/drawing/2014/main" id="{25109366-AD2F-2FCC-062D-1B38474112F7}"/>
                </a:ext>
              </a:extLst>
            </p:cNvPr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>
              <a:extLst>
                <a:ext uri="{FF2B5EF4-FFF2-40B4-BE49-F238E27FC236}">
                  <a16:creationId xmlns:a16="http://schemas.microsoft.com/office/drawing/2014/main" id="{C93621D0-CA43-9EF4-CECD-6C106B6558EA}"/>
                </a:ext>
              </a:extLst>
            </p:cNvPr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>
              <a:extLst>
                <a:ext uri="{FF2B5EF4-FFF2-40B4-BE49-F238E27FC236}">
                  <a16:creationId xmlns:a16="http://schemas.microsoft.com/office/drawing/2014/main" id="{E5C5CC9A-BDF6-FBFC-0B99-CF6524832413}"/>
                </a:ext>
              </a:extLst>
            </p:cNvPr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>
              <a:extLst>
                <a:ext uri="{FF2B5EF4-FFF2-40B4-BE49-F238E27FC236}">
                  <a16:creationId xmlns:a16="http://schemas.microsoft.com/office/drawing/2014/main" id="{BC159372-34D4-1EFB-E80E-2B68A4DDA14C}"/>
                </a:ext>
              </a:extLst>
            </p:cNvPr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>
              <a:extLst>
                <a:ext uri="{FF2B5EF4-FFF2-40B4-BE49-F238E27FC236}">
                  <a16:creationId xmlns:a16="http://schemas.microsoft.com/office/drawing/2014/main" id="{A8908743-3146-8B7B-F82B-5A45A6D0E54A}"/>
                </a:ext>
              </a:extLst>
            </p:cNvPr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>
              <a:extLst>
                <a:ext uri="{FF2B5EF4-FFF2-40B4-BE49-F238E27FC236}">
                  <a16:creationId xmlns:a16="http://schemas.microsoft.com/office/drawing/2014/main" id="{32062B71-AF05-7BCE-E0D2-F5C741B9269E}"/>
                </a:ext>
              </a:extLst>
            </p:cNvPr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>
              <a:extLst>
                <a:ext uri="{FF2B5EF4-FFF2-40B4-BE49-F238E27FC236}">
                  <a16:creationId xmlns:a16="http://schemas.microsoft.com/office/drawing/2014/main" id="{C657A23C-8479-0535-67CC-0155E46CE73C}"/>
                </a:ext>
              </a:extLst>
            </p:cNvPr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>
              <a:extLst>
                <a:ext uri="{FF2B5EF4-FFF2-40B4-BE49-F238E27FC236}">
                  <a16:creationId xmlns:a16="http://schemas.microsoft.com/office/drawing/2014/main" id="{4F19C6B1-ED28-DD9A-4295-1BF4A26171E1}"/>
                </a:ext>
              </a:extLst>
            </p:cNvPr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>
              <a:extLst>
                <a:ext uri="{FF2B5EF4-FFF2-40B4-BE49-F238E27FC236}">
                  <a16:creationId xmlns:a16="http://schemas.microsoft.com/office/drawing/2014/main" id="{1AC63C8E-ED89-F708-127D-298C74C54C39}"/>
                </a:ext>
              </a:extLst>
            </p:cNvPr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>
              <a:extLst>
                <a:ext uri="{FF2B5EF4-FFF2-40B4-BE49-F238E27FC236}">
                  <a16:creationId xmlns:a16="http://schemas.microsoft.com/office/drawing/2014/main" id="{EF5CA107-E770-EBE5-0342-860815E61608}"/>
                </a:ext>
              </a:extLst>
            </p:cNvPr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>
              <a:extLst>
                <a:ext uri="{FF2B5EF4-FFF2-40B4-BE49-F238E27FC236}">
                  <a16:creationId xmlns:a16="http://schemas.microsoft.com/office/drawing/2014/main" id="{4097F98F-186A-C9BB-B4A4-6B9E0D948004}"/>
                </a:ext>
              </a:extLst>
            </p:cNvPr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>
              <a:extLst>
                <a:ext uri="{FF2B5EF4-FFF2-40B4-BE49-F238E27FC236}">
                  <a16:creationId xmlns:a16="http://schemas.microsoft.com/office/drawing/2014/main" id="{B3B8B8CF-56FA-A36E-EC41-1B705D0209F7}"/>
                </a:ext>
              </a:extLst>
            </p:cNvPr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>
              <a:extLst>
                <a:ext uri="{FF2B5EF4-FFF2-40B4-BE49-F238E27FC236}">
                  <a16:creationId xmlns:a16="http://schemas.microsoft.com/office/drawing/2014/main" id="{6B6369A0-8ECA-94E9-9840-E052D9617D94}"/>
                </a:ext>
              </a:extLst>
            </p:cNvPr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>
              <a:extLst>
                <a:ext uri="{FF2B5EF4-FFF2-40B4-BE49-F238E27FC236}">
                  <a16:creationId xmlns:a16="http://schemas.microsoft.com/office/drawing/2014/main" id="{080BAAAF-8ECB-E32A-0576-CE1C8A27D387}"/>
                </a:ext>
              </a:extLst>
            </p:cNvPr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>
              <a:extLst>
                <a:ext uri="{FF2B5EF4-FFF2-40B4-BE49-F238E27FC236}">
                  <a16:creationId xmlns:a16="http://schemas.microsoft.com/office/drawing/2014/main" id="{7D2B6F6B-174D-6DA4-2600-2677BCB84301}"/>
                </a:ext>
              </a:extLst>
            </p:cNvPr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>
              <a:extLst>
                <a:ext uri="{FF2B5EF4-FFF2-40B4-BE49-F238E27FC236}">
                  <a16:creationId xmlns:a16="http://schemas.microsoft.com/office/drawing/2014/main" id="{F5CFFFB5-27E8-4106-D304-F81BE33035D3}"/>
                </a:ext>
              </a:extLst>
            </p:cNvPr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>
              <a:extLst>
                <a:ext uri="{FF2B5EF4-FFF2-40B4-BE49-F238E27FC236}">
                  <a16:creationId xmlns:a16="http://schemas.microsoft.com/office/drawing/2014/main" id="{2F818B11-E36B-A675-C3EB-C7A5BE0F3503}"/>
                </a:ext>
              </a:extLst>
            </p:cNvPr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>
              <a:extLst>
                <a:ext uri="{FF2B5EF4-FFF2-40B4-BE49-F238E27FC236}">
                  <a16:creationId xmlns:a16="http://schemas.microsoft.com/office/drawing/2014/main" id="{DC782358-C65F-9CF2-9935-5B6481CA5D74}"/>
                </a:ext>
              </a:extLst>
            </p:cNvPr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>
              <a:extLst>
                <a:ext uri="{FF2B5EF4-FFF2-40B4-BE49-F238E27FC236}">
                  <a16:creationId xmlns:a16="http://schemas.microsoft.com/office/drawing/2014/main" id="{8C474084-F36F-B256-A1E0-8EC7A82CC097}"/>
                </a:ext>
              </a:extLst>
            </p:cNvPr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>
              <a:extLst>
                <a:ext uri="{FF2B5EF4-FFF2-40B4-BE49-F238E27FC236}">
                  <a16:creationId xmlns:a16="http://schemas.microsoft.com/office/drawing/2014/main" id="{D69A0EAC-D596-3175-1B0B-F048E1AB1DF6}"/>
                </a:ext>
              </a:extLst>
            </p:cNvPr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>
              <a:extLst>
                <a:ext uri="{FF2B5EF4-FFF2-40B4-BE49-F238E27FC236}">
                  <a16:creationId xmlns:a16="http://schemas.microsoft.com/office/drawing/2014/main" id="{C057DE0C-D7E2-B4DE-DCA7-D5C02AD49922}"/>
                </a:ext>
              </a:extLst>
            </p:cNvPr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>
              <a:extLst>
                <a:ext uri="{FF2B5EF4-FFF2-40B4-BE49-F238E27FC236}">
                  <a16:creationId xmlns:a16="http://schemas.microsoft.com/office/drawing/2014/main" id="{475E7BAD-6132-3A52-848B-83FCD14DFDDE}"/>
                </a:ext>
              </a:extLst>
            </p:cNvPr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>
              <a:extLst>
                <a:ext uri="{FF2B5EF4-FFF2-40B4-BE49-F238E27FC236}">
                  <a16:creationId xmlns:a16="http://schemas.microsoft.com/office/drawing/2014/main" id="{86CE5D5C-5987-9113-68EA-6497782FE057}"/>
                </a:ext>
              </a:extLst>
            </p:cNvPr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>
              <a:extLst>
                <a:ext uri="{FF2B5EF4-FFF2-40B4-BE49-F238E27FC236}">
                  <a16:creationId xmlns:a16="http://schemas.microsoft.com/office/drawing/2014/main" id="{BED2CA32-38E1-05E4-3637-FDEF7B8D7DA1}"/>
                </a:ext>
              </a:extLst>
            </p:cNvPr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>
              <a:extLst>
                <a:ext uri="{FF2B5EF4-FFF2-40B4-BE49-F238E27FC236}">
                  <a16:creationId xmlns:a16="http://schemas.microsoft.com/office/drawing/2014/main" id="{13447AC6-4957-28D7-12F6-A444FE1B16E0}"/>
                </a:ext>
              </a:extLst>
            </p:cNvPr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>
              <a:extLst>
                <a:ext uri="{FF2B5EF4-FFF2-40B4-BE49-F238E27FC236}">
                  <a16:creationId xmlns:a16="http://schemas.microsoft.com/office/drawing/2014/main" id="{F9E31155-7CCE-FE0F-C7C8-88FD575C4BED}"/>
                </a:ext>
              </a:extLst>
            </p:cNvPr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>
              <a:extLst>
                <a:ext uri="{FF2B5EF4-FFF2-40B4-BE49-F238E27FC236}">
                  <a16:creationId xmlns:a16="http://schemas.microsoft.com/office/drawing/2014/main" id="{1C2F644C-CBA3-31D3-1E32-80205CE1E211}"/>
                </a:ext>
              </a:extLst>
            </p:cNvPr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>
              <a:extLst>
                <a:ext uri="{FF2B5EF4-FFF2-40B4-BE49-F238E27FC236}">
                  <a16:creationId xmlns:a16="http://schemas.microsoft.com/office/drawing/2014/main" id="{490B774C-278D-3619-ED10-79BF50B3CBA2}"/>
                </a:ext>
              </a:extLst>
            </p:cNvPr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>
              <a:extLst>
                <a:ext uri="{FF2B5EF4-FFF2-40B4-BE49-F238E27FC236}">
                  <a16:creationId xmlns:a16="http://schemas.microsoft.com/office/drawing/2014/main" id="{ABDD12D9-4D76-22ED-76C3-CBCBC5B02E88}"/>
                </a:ext>
              </a:extLst>
            </p:cNvPr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>
              <a:extLst>
                <a:ext uri="{FF2B5EF4-FFF2-40B4-BE49-F238E27FC236}">
                  <a16:creationId xmlns:a16="http://schemas.microsoft.com/office/drawing/2014/main" id="{C4A26A6F-A27E-9804-DF21-354F5AE00188}"/>
                </a:ext>
              </a:extLst>
            </p:cNvPr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>
              <a:extLst>
                <a:ext uri="{FF2B5EF4-FFF2-40B4-BE49-F238E27FC236}">
                  <a16:creationId xmlns:a16="http://schemas.microsoft.com/office/drawing/2014/main" id="{668DA009-D970-4A13-2EBD-D131B4E7904B}"/>
                </a:ext>
              </a:extLst>
            </p:cNvPr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>
              <a:extLst>
                <a:ext uri="{FF2B5EF4-FFF2-40B4-BE49-F238E27FC236}">
                  <a16:creationId xmlns:a16="http://schemas.microsoft.com/office/drawing/2014/main" id="{2D7160BF-53A7-1CF6-CFC0-E3D8D77D302C}"/>
                </a:ext>
              </a:extLst>
            </p:cNvPr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>
              <a:extLst>
                <a:ext uri="{FF2B5EF4-FFF2-40B4-BE49-F238E27FC236}">
                  <a16:creationId xmlns:a16="http://schemas.microsoft.com/office/drawing/2014/main" id="{2D10C90B-DE43-B155-E943-9CB437D28C3F}"/>
                </a:ext>
              </a:extLst>
            </p:cNvPr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>
              <a:extLst>
                <a:ext uri="{FF2B5EF4-FFF2-40B4-BE49-F238E27FC236}">
                  <a16:creationId xmlns:a16="http://schemas.microsoft.com/office/drawing/2014/main" id="{967B1D6D-E142-A71D-28B1-9D5A35751966}"/>
                </a:ext>
              </a:extLst>
            </p:cNvPr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>
              <a:extLst>
                <a:ext uri="{FF2B5EF4-FFF2-40B4-BE49-F238E27FC236}">
                  <a16:creationId xmlns:a16="http://schemas.microsoft.com/office/drawing/2014/main" id="{F1EF22A6-0C2F-A5E9-BD43-D68E5950F339}"/>
                </a:ext>
              </a:extLst>
            </p:cNvPr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>
              <a:extLst>
                <a:ext uri="{FF2B5EF4-FFF2-40B4-BE49-F238E27FC236}">
                  <a16:creationId xmlns:a16="http://schemas.microsoft.com/office/drawing/2014/main" id="{69667534-A5DD-AF12-AAAC-BB87735F6BA7}"/>
                </a:ext>
              </a:extLst>
            </p:cNvPr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>
              <a:extLst>
                <a:ext uri="{FF2B5EF4-FFF2-40B4-BE49-F238E27FC236}">
                  <a16:creationId xmlns:a16="http://schemas.microsoft.com/office/drawing/2014/main" id="{C0160797-BB6A-4AB4-C780-3948DD3795A5}"/>
                </a:ext>
              </a:extLst>
            </p:cNvPr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>
              <a:extLst>
                <a:ext uri="{FF2B5EF4-FFF2-40B4-BE49-F238E27FC236}">
                  <a16:creationId xmlns:a16="http://schemas.microsoft.com/office/drawing/2014/main" id="{FACCBB3B-BF45-B067-4E7C-F509859730EC}"/>
                </a:ext>
              </a:extLst>
            </p:cNvPr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>
              <a:extLst>
                <a:ext uri="{FF2B5EF4-FFF2-40B4-BE49-F238E27FC236}">
                  <a16:creationId xmlns:a16="http://schemas.microsoft.com/office/drawing/2014/main" id="{D65705DD-03C0-2032-E0EF-795BDE63C893}"/>
                </a:ext>
              </a:extLst>
            </p:cNvPr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>
              <a:extLst>
                <a:ext uri="{FF2B5EF4-FFF2-40B4-BE49-F238E27FC236}">
                  <a16:creationId xmlns:a16="http://schemas.microsoft.com/office/drawing/2014/main" id="{6BE646C1-8EDE-6E98-4E04-3E8C67E38502}"/>
                </a:ext>
              </a:extLst>
            </p:cNvPr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>
              <a:extLst>
                <a:ext uri="{FF2B5EF4-FFF2-40B4-BE49-F238E27FC236}">
                  <a16:creationId xmlns:a16="http://schemas.microsoft.com/office/drawing/2014/main" id="{E17AF597-5F7F-439A-86AC-9B6ED078D902}"/>
                </a:ext>
              </a:extLst>
            </p:cNvPr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>
              <a:extLst>
                <a:ext uri="{FF2B5EF4-FFF2-40B4-BE49-F238E27FC236}">
                  <a16:creationId xmlns:a16="http://schemas.microsoft.com/office/drawing/2014/main" id="{3328084F-71DB-EAF6-AD73-B8A056ED5ED0}"/>
                </a:ext>
              </a:extLst>
            </p:cNvPr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>
              <a:extLst>
                <a:ext uri="{FF2B5EF4-FFF2-40B4-BE49-F238E27FC236}">
                  <a16:creationId xmlns:a16="http://schemas.microsoft.com/office/drawing/2014/main" id="{13814167-D3A2-F1DF-F0FC-E73581ED285C}"/>
                </a:ext>
              </a:extLst>
            </p:cNvPr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>
              <a:extLst>
                <a:ext uri="{FF2B5EF4-FFF2-40B4-BE49-F238E27FC236}">
                  <a16:creationId xmlns:a16="http://schemas.microsoft.com/office/drawing/2014/main" id="{AB1A7C36-07BB-FECA-6F81-1A361987FC36}"/>
                </a:ext>
              </a:extLst>
            </p:cNvPr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>
              <a:extLst>
                <a:ext uri="{FF2B5EF4-FFF2-40B4-BE49-F238E27FC236}">
                  <a16:creationId xmlns:a16="http://schemas.microsoft.com/office/drawing/2014/main" id="{1A555268-2873-2D9A-6D8F-BD0746D981A9}"/>
                </a:ext>
              </a:extLst>
            </p:cNvPr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>
              <a:extLst>
                <a:ext uri="{FF2B5EF4-FFF2-40B4-BE49-F238E27FC236}">
                  <a16:creationId xmlns:a16="http://schemas.microsoft.com/office/drawing/2014/main" id="{5E42DA45-2A5E-444B-3D24-4C5F15B20795}"/>
                </a:ext>
              </a:extLst>
            </p:cNvPr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>
              <a:extLst>
                <a:ext uri="{FF2B5EF4-FFF2-40B4-BE49-F238E27FC236}">
                  <a16:creationId xmlns:a16="http://schemas.microsoft.com/office/drawing/2014/main" id="{D74A0F59-F8FA-4EA9-EFC4-EF839AA14598}"/>
                </a:ext>
              </a:extLst>
            </p:cNvPr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>
              <a:extLst>
                <a:ext uri="{FF2B5EF4-FFF2-40B4-BE49-F238E27FC236}">
                  <a16:creationId xmlns:a16="http://schemas.microsoft.com/office/drawing/2014/main" id="{0C4E4B78-94E1-F6F1-B3E9-85D544F9F1AE}"/>
                </a:ext>
              </a:extLst>
            </p:cNvPr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>
              <a:extLst>
                <a:ext uri="{FF2B5EF4-FFF2-40B4-BE49-F238E27FC236}">
                  <a16:creationId xmlns:a16="http://schemas.microsoft.com/office/drawing/2014/main" id="{92CC3B53-6474-7A9E-37E8-B8B0DB69DA62}"/>
                </a:ext>
              </a:extLst>
            </p:cNvPr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>
              <a:extLst>
                <a:ext uri="{FF2B5EF4-FFF2-40B4-BE49-F238E27FC236}">
                  <a16:creationId xmlns:a16="http://schemas.microsoft.com/office/drawing/2014/main" id="{C757B033-8EEB-5930-2897-F49E793D6948}"/>
                </a:ext>
              </a:extLst>
            </p:cNvPr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>
              <a:extLst>
                <a:ext uri="{FF2B5EF4-FFF2-40B4-BE49-F238E27FC236}">
                  <a16:creationId xmlns:a16="http://schemas.microsoft.com/office/drawing/2014/main" id="{5FAB2129-E20F-24D6-12EF-81BD9F1DE259}"/>
                </a:ext>
              </a:extLst>
            </p:cNvPr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>
              <a:extLst>
                <a:ext uri="{FF2B5EF4-FFF2-40B4-BE49-F238E27FC236}">
                  <a16:creationId xmlns:a16="http://schemas.microsoft.com/office/drawing/2014/main" id="{345B82F5-54B1-77BC-15E1-028B30C73851}"/>
                </a:ext>
              </a:extLst>
            </p:cNvPr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>
              <a:extLst>
                <a:ext uri="{FF2B5EF4-FFF2-40B4-BE49-F238E27FC236}">
                  <a16:creationId xmlns:a16="http://schemas.microsoft.com/office/drawing/2014/main" id="{EDDA4D0F-1C65-D121-FD41-400CBE16AF60}"/>
                </a:ext>
              </a:extLst>
            </p:cNvPr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>
              <a:extLst>
                <a:ext uri="{FF2B5EF4-FFF2-40B4-BE49-F238E27FC236}">
                  <a16:creationId xmlns:a16="http://schemas.microsoft.com/office/drawing/2014/main" id="{E99E95FD-7ED6-759D-BC94-17FF071EDF6E}"/>
                </a:ext>
              </a:extLst>
            </p:cNvPr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>
              <a:extLst>
                <a:ext uri="{FF2B5EF4-FFF2-40B4-BE49-F238E27FC236}">
                  <a16:creationId xmlns:a16="http://schemas.microsoft.com/office/drawing/2014/main" id="{8265C2C8-B008-61C7-A299-094D9C18DD01}"/>
                </a:ext>
              </a:extLst>
            </p:cNvPr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>
              <a:extLst>
                <a:ext uri="{FF2B5EF4-FFF2-40B4-BE49-F238E27FC236}">
                  <a16:creationId xmlns:a16="http://schemas.microsoft.com/office/drawing/2014/main" id="{6B38A1F7-152D-D5CF-E641-D23D411188AD}"/>
                </a:ext>
              </a:extLst>
            </p:cNvPr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>
              <a:extLst>
                <a:ext uri="{FF2B5EF4-FFF2-40B4-BE49-F238E27FC236}">
                  <a16:creationId xmlns:a16="http://schemas.microsoft.com/office/drawing/2014/main" id="{A1AA34E7-5D58-3CB2-9710-8E141B3237BF}"/>
                </a:ext>
              </a:extLst>
            </p:cNvPr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>
              <a:extLst>
                <a:ext uri="{FF2B5EF4-FFF2-40B4-BE49-F238E27FC236}">
                  <a16:creationId xmlns:a16="http://schemas.microsoft.com/office/drawing/2014/main" id="{3455E919-5B9B-0EE5-9FCA-8211EEC46B0A}"/>
                </a:ext>
              </a:extLst>
            </p:cNvPr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>
              <a:extLst>
                <a:ext uri="{FF2B5EF4-FFF2-40B4-BE49-F238E27FC236}">
                  <a16:creationId xmlns:a16="http://schemas.microsoft.com/office/drawing/2014/main" id="{87F0FDB2-2E23-610B-1527-B870703BB663}"/>
                </a:ext>
              </a:extLst>
            </p:cNvPr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>
              <a:extLst>
                <a:ext uri="{FF2B5EF4-FFF2-40B4-BE49-F238E27FC236}">
                  <a16:creationId xmlns:a16="http://schemas.microsoft.com/office/drawing/2014/main" id="{ED127545-1991-AA69-4E91-913E64D9A564}"/>
                </a:ext>
              </a:extLst>
            </p:cNvPr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>
              <a:extLst>
                <a:ext uri="{FF2B5EF4-FFF2-40B4-BE49-F238E27FC236}">
                  <a16:creationId xmlns:a16="http://schemas.microsoft.com/office/drawing/2014/main" id="{780F189F-2F7E-5DE7-DD41-E6944713FFFE}"/>
                </a:ext>
              </a:extLst>
            </p:cNvPr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>
              <a:extLst>
                <a:ext uri="{FF2B5EF4-FFF2-40B4-BE49-F238E27FC236}">
                  <a16:creationId xmlns:a16="http://schemas.microsoft.com/office/drawing/2014/main" id="{B1568D70-3E66-D4A6-E83A-5F7D365ADC69}"/>
                </a:ext>
              </a:extLst>
            </p:cNvPr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>
              <a:extLst>
                <a:ext uri="{FF2B5EF4-FFF2-40B4-BE49-F238E27FC236}">
                  <a16:creationId xmlns:a16="http://schemas.microsoft.com/office/drawing/2014/main" id="{7A94B923-FFAB-0A9B-AADE-E4E37569D1EC}"/>
                </a:ext>
              </a:extLst>
            </p:cNvPr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>
              <a:extLst>
                <a:ext uri="{FF2B5EF4-FFF2-40B4-BE49-F238E27FC236}">
                  <a16:creationId xmlns:a16="http://schemas.microsoft.com/office/drawing/2014/main" id="{B442120B-6E4E-9352-22D7-3DC88BEFD82E}"/>
                </a:ext>
              </a:extLst>
            </p:cNvPr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>
              <a:extLst>
                <a:ext uri="{FF2B5EF4-FFF2-40B4-BE49-F238E27FC236}">
                  <a16:creationId xmlns:a16="http://schemas.microsoft.com/office/drawing/2014/main" id="{CE3BFB8B-4FC3-E8C2-4464-93C4A958301A}"/>
                </a:ext>
              </a:extLst>
            </p:cNvPr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>
              <a:extLst>
                <a:ext uri="{FF2B5EF4-FFF2-40B4-BE49-F238E27FC236}">
                  <a16:creationId xmlns:a16="http://schemas.microsoft.com/office/drawing/2014/main" id="{CB946445-E3E6-B900-2F45-A258BE74DFF9}"/>
                </a:ext>
              </a:extLst>
            </p:cNvPr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>
              <a:extLst>
                <a:ext uri="{FF2B5EF4-FFF2-40B4-BE49-F238E27FC236}">
                  <a16:creationId xmlns:a16="http://schemas.microsoft.com/office/drawing/2014/main" id="{16C6885C-E3F1-B6C7-4C3D-24622AB8C190}"/>
                </a:ext>
              </a:extLst>
            </p:cNvPr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>
              <a:extLst>
                <a:ext uri="{FF2B5EF4-FFF2-40B4-BE49-F238E27FC236}">
                  <a16:creationId xmlns:a16="http://schemas.microsoft.com/office/drawing/2014/main" id="{EC5354E6-94D3-86BF-4D1D-5AEC4F1D6299}"/>
                </a:ext>
              </a:extLst>
            </p:cNvPr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>
              <a:extLst>
                <a:ext uri="{FF2B5EF4-FFF2-40B4-BE49-F238E27FC236}">
                  <a16:creationId xmlns:a16="http://schemas.microsoft.com/office/drawing/2014/main" id="{269C0976-A84B-6345-794A-06ABE7B5C418}"/>
                </a:ext>
              </a:extLst>
            </p:cNvPr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>
              <a:extLst>
                <a:ext uri="{FF2B5EF4-FFF2-40B4-BE49-F238E27FC236}">
                  <a16:creationId xmlns:a16="http://schemas.microsoft.com/office/drawing/2014/main" id="{D3355630-5ECC-7CE4-D03A-C0D37B81F7C6}"/>
                </a:ext>
              </a:extLst>
            </p:cNvPr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>
              <a:extLst>
                <a:ext uri="{FF2B5EF4-FFF2-40B4-BE49-F238E27FC236}">
                  <a16:creationId xmlns:a16="http://schemas.microsoft.com/office/drawing/2014/main" id="{D8E34532-F828-64EA-66C9-066E53160B54}"/>
                </a:ext>
              </a:extLst>
            </p:cNvPr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>
              <a:extLst>
                <a:ext uri="{FF2B5EF4-FFF2-40B4-BE49-F238E27FC236}">
                  <a16:creationId xmlns:a16="http://schemas.microsoft.com/office/drawing/2014/main" id="{53B8E145-E2F3-4F07-F23B-95097749C778}"/>
                </a:ext>
              </a:extLst>
            </p:cNvPr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>
              <a:extLst>
                <a:ext uri="{FF2B5EF4-FFF2-40B4-BE49-F238E27FC236}">
                  <a16:creationId xmlns:a16="http://schemas.microsoft.com/office/drawing/2014/main" id="{8AF411BB-1395-C1F7-C09D-A7FCC52E98D1}"/>
                </a:ext>
              </a:extLst>
            </p:cNvPr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>
              <a:extLst>
                <a:ext uri="{FF2B5EF4-FFF2-40B4-BE49-F238E27FC236}">
                  <a16:creationId xmlns:a16="http://schemas.microsoft.com/office/drawing/2014/main" id="{5D78151F-D6EE-0826-456A-4DB16DD704CA}"/>
                </a:ext>
              </a:extLst>
            </p:cNvPr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>
              <a:extLst>
                <a:ext uri="{FF2B5EF4-FFF2-40B4-BE49-F238E27FC236}">
                  <a16:creationId xmlns:a16="http://schemas.microsoft.com/office/drawing/2014/main" id="{886AA7E9-D61C-D10B-29F9-F574F2D1A06D}"/>
                </a:ext>
              </a:extLst>
            </p:cNvPr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>
              <a:extLst>
                <a:ext uri="{FF2B5EF4-FFF2-40B4-BE49-F238E27FC236}">
                  <a16:creationId xmlns:a16="http://schemas.microsoft.com/office/drawing/2014/main" id="{9DCEDFF2-9D8B-2DF8-7B0A-0FD3AD09E6CF}"/>
                </a:ext>
              </a:extLst>
            </p:cNvPr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>
              <a:extLst>
                <a:ext uri="{FF2B5EF4-FFF2-40B4-BE49-F238E27FC236}">
                  <a16:creationId xmlns:a16="http://schemas.microsoft.com/office/drawing/2014/main" id="{97250612-DE08-3445-B37B-73E0E2DDFE1E}"/>
                </a:ext>
              </a:extLst>
            </p:cNvPr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>
              <a:extLst>
                <a:ext uri="{FF2B5EF4-FFF2-40B4-BE49-F238E27FC236}">
                  <a16:creationId xmlns:a16="http://schemas.microsoft.com/office/drawing/2014/main" id="{ACFD6588-E434-8450-9613-D996299BEBE2}"/>
                </a:ext>
              </a:extLst>
            </p:cNvPr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>
              <a:extLst>
                <a:ext uri="{FF2B5EF4-FFF2-40B4-BE49-F238E27FC236}">
                  <a16:creationId xmlns:a16="http://schemas.microsoft.com/office/drawing/2014/main" id="{9C451262-F1FD-927B-ED8F-7834234CA564}"/>
                </a:ext>
              </a:extLst>
            </p:cNvPr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>
              <a:extLst>
                <a:ext uri="{FF2B5EF4-FFF2-40B4-BE49-F238E27FC236}">
                  <a16:creationId xmlns:a16="http://schemas.microsoft.com/office/drawing/2014/main" id="{E0499841-C204-BFB9-7D0A-D7E0461FC812}"/>
                </a:ext>
              </a:extLst>
            </p:cNvPr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>
              <a:extLst>
                <a:ext uri="{FF2B5EF4-FFF2-40B4-BE49-F238E27FC236}">
                  <a16:creationId xmlns:a16="http://schemas.microsoft.com/office/drawing/2014/main" id="{8B097A4C-8C2B-D820-4636-F0029A9844A5}"/>
                </a:ext>
              </a:extLst>
            </p:cNvPr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>
              <a:extLst>
                <a:ext uri="{FF2B5EF4-FFF2-40B4-BE49-F238E27FC236}">
                  <a16:creationId xmlns:a16="http://schemas.microsoft.com/office/drawing/2014/main" id="{A8A38269-2F8B-B0AF-03FE-D43BECAB5179}"/>
                </a:ext>
              </a:extLst>
            </p:cNvPr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>
              <a:extLst>
                <a:ext uri="{FF2B5EF4-FFF2-40B4-BE49-F238E27FC236}">
                  <a16:creationId xmlns:a16="http://schemas.microsoft.com/office/drawing/2014/main" id="{0B547218-1297-228D-42A0-DD43CE2F6433}"/>
                </a:ext>
              </a:extLst>
            </p:cNvPr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>
              <a:extLst>
                <a:ext uri="{FF2B5EF4-FFF2-40B4-BE49-F238E27FC236}">
                  <a16:creationId xmlns:a16="http://schemas.microsoft.com/office/drawing/2014/main" id="{73BC15FC-2209-B2A9-ABAD-C6E7A5A11649}"/>
                </a:ext>
              </a:extLst>
            </p:cNvPr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>
              <a:extLst>
                <a:ext uri="{FF2B5EF4-FFF2-40B4-BE49-F238E27FC236}">
                  <a16:creationId xmlns:a16="http://schemas.microsoft.com/office/drawing/2014/main" id="{82709F2D-5DBE-04A1-D31C-99656248AC24}"/>
                </a:ext>
              </a:extLst>
            </p:cNvPr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>
              <a:extLst>
                <a:ext uri="{FF2B5EF4-FFF2-40B4-BE49-F238E27FC236}">
                  <a16:creationId xmlns:a16="http://schemas.microsoft.com/office/drawing/2014/main" id="{E4401FFC-94E0-33B5-EDF2-A5C93ACD88C8}"/>
                </a:ext>
              </a:extLst>
            </p:cNvPr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>
              <a:extLst>
                <a:ext uri="{FF2B5EF4-FFF2-40B4-BE49-F238E27FC236}">
                  <a16:creationId xmlns:a16="http://schemas.microsoft.com/office/drawing/2014/main" id="{4B99E45F-5DE9-25DB-0162-D257B5DC35DC}"/>
                </a:ext>
              </a:extLst>
            </p:cNvPr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>
              <a:extLst>
                <a:ext uri="{FF2B5EF4-FFF2-40B4-BE49-F238E27FC236}">
                  <a16:creationId xmlns:a16="http://schemas.microsoft.com/office/drawing/2014/main" id="{A8FF24BC-D918-6920-0CCC-0AE6FA8655DA}"/>
                </a:ext>
              </a:extLst>
            </p:cNvPr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>
              <a:extLst>
                <a:ext uri="{FF2B5EF4-FFF2-40B4-BE49-F238E27FC236}">
                  <a16:creationId xmlns:a16="http://schemas.microsoft.com/office/drawing/2014/main" id="{7868730F-62CA-7EA3-EA1F-163E1B3653A9}"/>
                </a:ext>
              </a:extLst>
            </p:cNvPr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>
              <a:extLst>
                <a:ext uri="{FF2B5EF4-FFF2-40B4-BE49-F238E27FC236}">
                  <a16:creationId xmlns:a16="http://schemas.microsoft.com/office/drawing/2014/main" id="{AEDBC574-310F-D184-AC59-A6B599D0DCF6}"/>
                </a:ext>
              </a:extLst>
            </p:cNvPr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>
              <a:extLst>
                <a:ext uri="{FF2B5EF4-FFF2-40B4-BE49-F238E27FC236}">
                  <a16:creationId xmlns:a16="http://schemas.microsoft.com/office/drawing/2014/main" id="{4236E67C-BE7B-BEE5-5225-B9F818F90A08}"/>
                </a:ext>
              </a:extLst>
            </p:cNvPr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>
              <a:extLst>
                <a:ext uri="{FF2B5EF4-FFF2-40B4-BE49-F238E27FC236}">
                  <a16:creationId xmlns:a16="http://schemas.microsoft.com/office/drawing/2014/main" id="{4892537F-6722-4D89-841E-209C9599628C}"/>
                </a:ext>
              </a:extLst>
            </p:cNvPr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>
              <a:extLst>
                <a:ext uri="{FF2B5EF4-FFF2-40B4-BE49-F238E27FC236}">
                  <a16:creationId xmlns:a16="http://schemas.microsoft.com/office/drawing/2014/main" id="{56CD6588-F364-DF81-C489-786F186A7B86}"/>
                </a:ext>
              </a:extLst>
            </p:cNvPr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>
              <a:extLst>
                <a:ext uri="{FF2B5EF4-FFF2-40B4-BE49-F238E27FC236}">
                  <a16:creationId xmlns:a16="http://schemas.microsoft.com/office/drawing/2014/main" id="{73A17E21-07A3-EDAA-E8F2-83565C09F0BF}"/>
                </a:ext>
              </a:extLst>
            </p:cNvPr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>
              <a:extLst>
                <a:ext uri="{FF2B5EF4-FFF2-40B4-BE49-F238E27FC236}">
                  <a16:creationId xmlns:a16="http://schemas.microsoft.com/office/drawing/2014/main" id="{A923D598-037B-592E-0084-2D2A215B4164}"/>
                </a:ext>
              </a:extLst>
            </p:cNvPr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>
              <a:extLst>
                <a:ext uri="{FF2B5EF4-FFF2-40B4-BE49-F238E27FC236}">
                  <a16:creationId xmlns:a16="http://schemas.microsoft.com/office/drawing/2014/main" id="{4D46A5D5-52C8-A860-CE74-5F9F0098C49C}"/>
                </a:ext>
              </a:extLst>
            </p:cNvPr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>
              <a:extLst>
                <a:ext uri="{FF2B5EF4-FFF2-40B4-BE49-F238E27FC236}">
                  <a16:creationId xmlns:a16="http://schemas.microsoft.com/office/drawing/2014/main" id="{5E645769-DE3E-555D-060A-B08A477F7FDD}"/>
                </a:ext>
              </a:extLst>
            </p:cNvPr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>
              <a:extLst>
                <a:ext uri="{FF2B5EF4-FFF2-40B4-BE49-F238E27FC236}">
                  <a16:creationId xmlns:a16="http://schemas.microsoft.com/office/drawing/2014/main" id="{CEE4C00C-CE5F-591D-C7E9-47EBC7BE9A24}"/>
                </a:ext>
              </a:extLst>
            </p:cNvPr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>
              <a:extLst>
                <a:ext uri="{FF2B5EF4-FFF2-40B4-BE49-F238E27FC236}">
                  <a16:creationId xmlns:a16="http://schemas.microsoft.com/office/drawing/2014/main" id="{6BC32336-35BB-CD8E-D628-6C02C37B47A2}"/>
                </a:ext>
              </a:extLst>
            </p:cNvPr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>
              <a:extLst>
                <a:ext uri="{FF2B5EF4-FFF2-40B4-BE49-F238E27FC236}">
                  <a16:creationId xmlns:a16="http://schemas.microsoft.com/office/drawing/2014/main" id="{F1F43A51-7339-4819-1EF1-008570808392}"/>
                </a:ext>
              </a:extLst>
            </p:cNvPr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>
              <a:extLst>
                <a:ext uri="{FF2B5EF4-FFF2-40B4-BE49-F238E27FC236}">
                  <a16:creationId xmlns:a16="http://schemas.microsoft.com/office/drawing/2014/main" id="{267E0D98-A1B1-9732-B240-3BA3EBC52A89}"/>
                </a:ext>
              </a:extLst>
            </p:cNvPr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>
              <a:extLst>
                <a:ext uri="{FF2B5EF4-FFF2-40B4-BE49-F238E27FC236}">
                  <a16:creationId xmlns:a16="http://schemas.microsoft.com/office/drawing/2014/main" id="{EDA8A5A3-6C2F-3C1B-93E4-D2F54DE296CB}"/>
                </a:ext>
              </a:extLst>
            </p:cNvPr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>
              <a:extLst>
                <a:ext uri="{FF2B5EF4-FFF2-40B4-BE49-F238E27FC236}">
                  <a16:creationId xmlns:a16="http://schemas.microsoft.com/office/drawing/2014/main" id="{1198BF6E-B03B-21B3-A0B2-E510E86AE0BE}"/>
                </a:ext>
              </a:extLst>
            </p:cNvPr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>
              <a:extLst>
                <a:ext uri="{FF2B5EF4-FFF2-40B4-BE49-F238E27FC236}">
                  <a16:creationId xmlns:a16="http://schemas.microsoft.com/office/drawing/2014/main" id="{E250DD89-7515-B2E0-E167-479D4384D054}"/>
                </a:ext>
              </a:extLst>
            </p:cNvPr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>
              <a:extLst>
                <a:ext uri="{FF2B5EF4-FFF2-40B4-BE49-F238E27FC236}">
                  <a16:creationId xmlns:a16="http://schemas.microsoft.com/office/drawing/2014/main" id="{80543856-C5AB-52E8-9CED-1FD62B2FCE9B}"/>
                </a:ext>
              </a:extLst>
            </p:cNvPr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>
              <a:extLst>
                <a:ext uri="{FF2B5EF4-FFF2-40B4-BE49-F238E27FC236}">
                  <a16:creationId xmlns:a16="http://schemas.microsoft.com/office/drawing/2014/main" id="{FBDEA696-55F5-3121-BC28-24DAC6AD7581}"/>
                </a:ext>
              </a:extLst>
            </p:cNvPr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>
              <a:extLst>
                <a:ext uri="{FF2B5EF4-FFF2-40B4-BE49-F238E27FC236}">
                  <a16:creationId xmlns:a16="http://schemas.microsoft.com/office/drawing/2014/main" id="{156F8574-8D9C-5343-59BC-5AD77690C311}"/>
                </a:ext>
              </a:extLst>
            </p:cNvPr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>
              <a:extLst>
                <a:ext uri="{FF2B5EF4-FFF2-40B4-BE49-F238E27FC236}">
                  <a16:creationId xmlns:a16="http://schemas.microsoft.com/office/drawing/2014/main" id="{132ACDCB-81B7-4802-CAD8-75CFDA7E8C73}"/>
                </a:ext>
              </a:extLst>
            </p:cNvPr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>
              <a:extLst>
                <a:ext uri="{FF2B5EF4-FFF2-40B4-BE49-F238E27FC236}">
                  <a16:creationId xmlns:a16="http://schemas.microsoft.com/office/drawing/2014/main" id="{A6A61F20-D56A-42B4-363A-DC590402A27F}"/>
                </a:ext>
              </a:extLst>
            </p:cNvPr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>
              <a:extLst>
                <a:ext uri="{FF2B5EF4-FFF2-40B4-BE49-F238E27FC236}">
                  <a16:creationId xmlns:a16="http://schemas.microsoft.com/office/drawing/2014/main" id="{4D3960E1-C027-68FD-9102-F03B3A318E29}"/>
                </a:ext>
              </a:extLst>
            </p:cNvPr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>
              <a:extLst>
                <a:ext uri="{FF2B5EF4-FFF2-40B4-BE49-F238E27FC236}">
                  <a16:creationId xmlns:a16="http://schemas.microsoft.com/office/drawing/2014/main" id="{A3D6ED27-A6E6-B6D9-B49A-99B5458E660F}"/>
                </a:ext>
              </a:extLst>
            </p:cNvPr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>
              <a:extLst>
                <a:ext uri="{FF2B5EF4-FFF2-40B4-BE49-F238E27FC236}">
                  <a16:creationId xmlns:a16="http://schemas.microsoft.com/office/drawing/2014/main" id="{01F8E2DA-2077-3F45-511F-5F997E4B5488}"/>
                </a:ext>
              </a:extLst>
            </p:cNvPr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>
              <a:extLst>
                <a:ext uri="{FF2B5EF4-FFF2-40B4-BE49-F238E27FC236}">
                  <a16:creationId xmlns:a16="http://schemas.microsoft.com/office/drawing/2014/main" id="{3F63D8BD-41D4-3232-C390-0E043A26ADF6}"/>
                </a:ext>
              </a:extLst>
            </p:cNvPr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>
              <a:extLst>
                <a:ext uri="{FF2B5EF4-FFF2-40B4-BE49-F238E27FC236}">
                  <a16:creationId xmlns:a16="http://schemas.microsoft.com/office/drawing/2014/main" id="{84FE48F3-D7B7-3558-3FA1-CB90A7D04DCB}"/>
                </a:ext>
              </a:extLst>
            </p:cNvPr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>
              <a:extLst>
                <a:ext uri="{FF2B5EF4-FFF2-40B4-BE49-F238E27FC236}">
                  <a16:creationId xmlns:a16="http://schemas.microsoft.com/office/drawing/2014/main" id="{FF5FD11D-A767-0CBD-BB71-8A0068C36507}"/>
                </a:ext>
              </a:extLst>
            </p:cNvPr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>
              <a:extLst>
                <a:ext uri="{FF2B5EF4-FFF2-40B4-BE49-F238E27FC236}">
                  <a16:creationId xmlns:a16="http://schemas.microsoft.com/office/drawing/2014/main" id="{BA5838D7-E056-E756-CCB2-21D08BE19076}"/>
                </a:ext>
              </a:extLst>
            </p:cNvPr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>
              <a:extLst>
                <a:ext uri="{FF2B5EF4-FFF2-40B4-BE49-F238E27FC236}">
                  <a16:creationId xmlns:a16="http://schemas.microsoft.com/office/drawing/2014/main" id="{1CF6D940-1BAF-FC42-59C2-78371BF7D145}"/>
                </a:ext>
              </a:extLst>
            </p:cNvPr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>
              <a:extLst>
                <a:ext uri="{FF2B5EF4-FFF2-40B4-BE49-F238E27FC236}">
                  <a16:creationId xmlns:a16="http://schemas.microsoft.com/office/drawing/2014/main" id="{0EE09B53-ACDB-B018-8332-69D56CDAE6BB}"/>
                </a:ext>
              </a:extLst>
            </p:cNvPr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>
              <a:extLst>
                <a:ext uri="{FF2B5EF4-FFF2-40B4-BE49-F238E27FC236}">
                  <a16:creationId xmlns:a16="http://schemas.microsoft.com/office/drawing/2014/main" id="{78FCC041-1C54-EB71-DAB2-9F1951CEF8C8}"/>
                </a:ext>
              </a:extLst>
            </p:cNvPr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>
              <a:extLst>
                <a:ext uri="{FF2B5EF4-FFF2-40B4-BE49-F238E27FC236}">
                  <a16:creationId xmlns:a16="http://schemas.microsoft.com/office/drawing/2014/main" id="{FCFB0E70-59FE-FCF1-CBC5-C095CAD12EF3}"/>
                </a:ext>
              </a:extLst>
            </p:cNvPr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>
              <a:extLst>
                <a:ext uri="{FF2B5EF4-FFF2-40B4-BE49-F238E27FC236}">
                  <a16:creationId xmlns:a16="http://schemas.microsoft.com/office/drawing/2014/main" id="{7BD30519-F803-34B8-0F21-76D83E2CA494}"/>
                </a:ext>
              </a:extLst>
            </p:cNvPr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>
              <a:extLst>
                <a:ext uri="{FF2B5EF4-FFF2-40B4-BE49-F238E27FC236}">
                  <a16:creationId xmlns:a16="http://schemas.microsoft.com/office/drawing/2014/main" id="{1346A1E3-C900-73B3-C81C-88DD7FADF9F2}"/>
                </a:ext>
              </a:extLst>
            </p:cNvPr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>
              <a:extLst>
                <a:ext uri="{FF2B5EF4-FFF2-40B4-BE49-F238E27FC236}">
                  <a16:creationId xmlns:a16="http://schemas.microsoft.com/office/drawing/2014/main" id="{7FA06C73-1119-68E6-2268-529C7E92C207}"/>
                </a:ext>
              </a:extLst>
            </p:cNvPr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>
              <a:extLst>
                <a:ext uri="{FF2B5EF4-FFF2-40B4-BE49-F238E27FC236}">
                  <a16:creationId xmlns:a16="http://schemas.microsoft.com/office/drawing/2014/main" id="{2F38D49F-FA6F-49F7-FD1A-9B14EA9F61DE}"/>
                </a:ext>
              </a:extLst>
            </p:cNvPr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>
              <a:extLst>
                <a:ext uri="{FF2B5EF4-FFF2-40B4-BE49-F238E27FC236}">
                  <a16:creationId xmlns:a16="http://schemas.microsoft.com/office/drawing/2014/main" id="{C7A82032-BB5F-95E4-1FF0-B51BA246A6A1}"/>
                </a:ext>
              </a:extLst>
            </p:cNvPr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>
            <a:extLst>
              <a:ext uri="{FF2B5EF4-FFF2-40B4-BE49-F238E27FC236}">
                <a16:creationId xmlns:a16="http://schemas.microsoft.com/office/drawing/2014/main" id="{93118952-6468-0834-E00E-A576AE6FDE37}"/>
              </a:ext>
            </a:extLst>
          </p:cNvPr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A69A6379-0023-9A0D-4D8D-4626087BE64B}"/>
              </a:ext>
            </a:extLst>
          </p:cNvPr>
          <p:cNvSpPr txBox="1"/>
          <p:nvPr/>
        </p:nvSpPr>
        <p:spPr>
          <a:xfrm>
            <a:off x="720000" y="2305174"/>
            <a:ext cx="350437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/>
              <a:t>Piensa en un problema o necesidad real de tu entorno: Barrio, comuna, ciudad, departamento o país.</a:t>
            </a:r>
          </a:p>
          <a:p>
            <a:endParaRPr lang="es-MX" dirty="0"/>
          </a:p>
          <a:p>
            <a:r>
              <a:rPr lang="es-MX" dirty="0"/>
              <a:t>Piensa en 3 ideas de Negocios digitales que podrían ayudar a solucionar el problema o la necesidad.</a:t>
            </a:r>
          </a:p>
          <a:p>
            <a:endParaRPr lang="es-MX" dirty="0"/>
          </a:p>
          <a:p>
            <a:r>
              <a:rPr lang="es-MX" dirty="0"/>
              <a:t>Presenta esa idea. Grupos de 3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159798348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DEF584-5E0D-52D9-63B9-FB753A92C2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7279E514-8C0C-3B0F-1A3B-3CF96CCF82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619FE6EA-0894-ABAD-0F33-46D0F5F2B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99545"/>
            <a:ext cx="4655732" cy="816904"/>
          </a:xfrm>
          <a:solidFill>
            <a:schemeClr val="bg2">
              <a:lumMod val="10000"/>
            </a:schemeClr>
          </a:solidFill>
        </p:spPr>
        <p:txBody>
          <a:bodyPr/>
          <a:lstStyle/>
          <a:p>
            <a:r>
              <a:rPr lang="es-ES" dirty="0">
                <a:solidFill>
                  <a:schemeClr val="bg2"/>
                </a:solidFill>
              </a:rPr>
              <a:t>Erlendy Ibarbo Perlaza</a:t>
            </a:r>
            <a:endParaRPr lang="es-CO" dirty="0">
              <a:solidFill>
                <a:schemeClr val="bg2"/>
              </a:solidFill>
            </a:endParaRP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CD92C29-8F24-7B40-D4F1-37B971A7BCE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163187" y="3893670"/>
            <a:ext cx="5154884" cy="1269600"/>
          </a:xfrm>
        </p:spPr>
        <p:txBody>
          <a:bodyPr/>
          <a:lstStyle/>
          <a:p>
            <a:r>
              <a:rPr lang="es-MX" dirty="0">
                <a:solidFill>
                  <a:schemeClr val="bg2"/>
                </a:solidFill>
              </a:rPr>
              <a:t>Empresaria- Fundadora de Almafrikana Biocosmética</a:t>
            </a:r>
            <a:endParaRPr lang="es-CO" dirty="0">
              <a:solidFill>
                <a:schemeClr val="bg2"/>
              </a:solidFill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4E328166-E6C8-57B0-91B0-08A6F1BAAE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5013" y="4819"/>
            <a:ext cx="2248987" cy="203032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A82664A0-D2CC-7D7B-7F2A-69B3D49A54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55732" y="0"/>
            <a:ext cx="2499136" cy="2035138"/>
          </a:xfrm>
          <a:prstGeom prst="rect">
            <a:avLst/>
          </a:prstGeom>
        </p:spPr>
      </p:pic>
      <p:sp>
        <p:nvSpPr>
          <p:cNvPr id="12" name="CuadroTexto 11">
            <a:extLst>
              <a:ext uri="{FF2B5EF4-FFF2-40B4-BE49-F238E27FC236}">
                <a16:creationId xmlns:a16="http://schemas.microsoft.com/office/drawing/2014/main" id="{96F97674-BC55-DBC6-793A-7CFBEF8D55EB}"/>
              </a:ext>
            </a:extLst>
          </p:cNvPr>
          <p:cNvSpPr txBox="1"/>
          <p:nvPr/>
        </p:nvSpPr>
        <p:spPr>
          <a:xfrm>
            <a:off x="4655732" y="4356631"/>
            <a:ext cx="428625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CO" dirty="0"/>
              <a:t>📧 contacto@almafrikana.com</a:t>
            </a:r>
            <a:br>
              <a:rPr lang="es-CO" dirty="0"/>
            </a:br>
            <a:r>
              <a:rPr lang="es-CO" dirty="0"/>
              <a:t>🌐 www.almafrikana.com</a:t>
            </a:r>
            <a:br>
              <a:rPr lang="es-CO" dirty="0"/>
            </a:br>
            <a:r>
              <a:rPr lang="es-CO" sz="1200" dirty="0"/>
              <a:t>IG: @almafrikana_bio | FB: Almafrikana Biocosmética</a:t>
            </a:r>
          </a:p>
        </p:txBody>
      </p:sp>
    </p:spTree>
    <p:extLst>
      <p:ext uri="{BB962C8B-B14F-4D97-AF65-F5344CB8AC3E}">
        <p14:creationId xmlns:p14="http://schemas.microsoft.com/office/powerpoint/2010/main" val="5187106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">
          <a:extLst>
            <a:ext uri="{FF2B5EF4-FFF2-40B4-BE49-F238E27FC236}">
              <a16:creationId xmlns:a16="http://schemas.microsoft.com/office/drawing/2014/main" id="{AA3489E0-F8F9-98B9-7244-D385D1F257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29">
            <a:extLst>
              <a:ext uri="{FF2B5EF4-FFF2-40B4-BE49-F238E27FC236}">
                <a16:creationId xmlns:a16="http://schemas.microsoft.com/office/drawing/2014/main" id="{A7FA4574-676A-0CA1-A119-BE14E5AF89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90295" y="902145"/>
            <a:ext cx="3715800" cy="13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Pregunta- presentación</a:t>
            </a:r>
            <a:endParaRPr dirty="0"/>
          </a:p>
        </p:txBody>
      </p:sp>
      <p:sp>
        <p:nvSpPr>
          <p:cNvPr id="720" name="Google Shape;720;p29">
            <a:extLst>
              <a:ext uri="{FF2B5EF4-FFF2-40B4-BE49-F238E27FC236}">
                <a16:creationId xmlns:a16="http://schemas.microsoft.com/office/drawing/2014/main" id="{BEB2CE57-CF09-4682-3DB6-1AECCE027A2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407736" y="2224845"/>
            <a:ext cx="4297359" cy="91563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SzPts val="1100"/>
            </a:pPr>
            <a:r>
              <a:rPr lang="es-MX" dirty="0"/>
              <a:t>¿Cuál fue la última compra o servicio que adquirieron de manera 100% digital?</a:t>
            </a:r>
            <a:endParaRPr lang="es-ES" dirty="0"/>
          </a:p>
        </p:txBody>
      </p:sp>
      <p:grpSp>
        <p:nvGrpSpPr>
          <p:cNvPr id="721" name="Google Shape;721;p29">
            <a:extLst>
              <a:ext uri="{FF2B5EF4-FFF2-40B4-BE49-F238E27FC236}">
                <a16:creationId xmlns:a16="http://schemas.microsoft.com/office/drawing/2014/main" id="{923E9DFE-D7D4-05B8-8EAB-13EAF14BCEC8}"/>
              </a:ext>
            </a:extLst>
          </p:cNvPr>
          <p:cNvGrpSpPr/>
          <p:nvPr/>
        </p:nvGrpSpPr>
        <p:grpSpPr>
          <a:xfrm>
            <a:off x="756576" y="827825"/>
            <a:ext cx="3715800" cy="3487855"/>
            <a:chOff x="756576" y="827825"/>
            <a:chExt cx="3715800" cy="3487855"/>
          </a:xfrm>
        </p:grpSpPr>
        <p:sp>
          <p:nvSpPr>
            <p:cNvPr id="722" name="Google Shape;722;p29">
              <a:extLst>
                <a:ext uri="{FF2B5EF4-FFF2-40B4-BE49-F238E27FC236}">
                  <a16:creationId xmlns:a16="http://schemas.microsoft.com/office/drawing/2014/main" id="{0985FE4A-0796-543B-500A-B8EDA324ABBA}"/>
                </a:ext>
              </a:extLst>
            </p:cNvPr>
            <p:cNvSpPr/>
            <p:nvPr/>
          </p:nvSpPr>
          <p:spPr>
            <a:xfrm>
              <a:off x="756576" y="827825"/>
              <a:ext cx="3696239" cy="3408760"/>
            </a:xfrm>
            <a:custGeom>
              <a:avLst/>
              <a:gdLst/>
              <a:ahLst/>
              <a:cxnLst/>
              <a:rect l="l" t="t" r="r" b="b"/>
              <a:pathLst>
                <a:path w="1830" h="1688" extrusionOk="0">
                  <a:moveTo>
                    <a:pt x="1680" y="1347"/>
                  </a:moveTo>
                  <a:cubicBezTo>
                    <a:pt x="1674" y="1357"/>
                    <a:pt x="1667" y="1368"/>
                    <a:pt x="1661" y="1378"/>
                  </a:cubicBezTo>
                  <a:cubicBezTo>
                    <a:pt x="1570" y="1510"/>
                    <a:pt x="1420" y="1601"/>
                    <a:pt x="1274" y="1642"/>
                  </a:cubicBezTo>
                  <a:cubicBezTo>
                    <a:pt x="1210" y="1660"/>
                    <a:pt x="1145" y="1670"/>
                    <a:pt x="1079" y="1672"/>
                  </a:cubicBezTo>
                  <a:cubicBezTo>
                    <a:pt x="648" y="1688"/>
                    <a:pt x="490" y="1333"/>
                    <a:pt x="351" y="1242"/>
                  </a:cubicBezTo>
                  <a:cubicBezTo>
                    <a:pt x="213" y="1150"/>
                    <a:pt x="0" y="994"/>
                    <a:pt x="27" y="666"/>
                  </a:cubicBezTo>
                  <a:cubicBezTo>
                    <a:pt x="47" y="416"/>
                    <a:pt x="189" y="177"/>
                    <a:pt x="448" y="69"/>
                  </a:cubicBezTo>
                  <a:cubicBezTo>
                    <a:pt x="478" y="56"/>
                    <a:pt x="508" y="46"/>
                    <a:pt x="538" y="38"/>
                  </a:cubicBezTo>
                  <a:cubicBezTo>
                    <a:pt x="600" y="21"/>
                    <a:pt x="664" y="11"/>
                    <a:pt x="728" y="8"/>
                  </a:cubicBezTo>
                  <a:cubicBezTo>
                    <a:pt x="924" y="0"/>
                    <a:pt x="1084" y="47"/>
                    <a:pt x="1239" y="166"/>
                  </a:cubicBezTo>
                  <a:cubicBezTo>
                    <a:pt x="1275" y="194"/>
                    <a:pt x="1311" y="225"/>
                    <a:pt x="1358" y="228"/>
                  </a:cubicBezTo>
                  <a:cubicBezTo>
                    <a:pt x="1393" y="231"/>
                    <a:pt x="1425" y="218"/>
                    <a:pt x="1389" y="185"/>
                  </a:cubicBezTo>
                  <a:cubicBezTo>
                    <a:pt x="1347" y="147"/>
                    <a:pt x="1396" y="70"/>
                    <a:pt x="1502" y="123"/>
                  </a:cubicBezTo>
                  <a:cubicBezTo>
                    <a:pt x="1680" y="212"/>
                    <a:pt x="1753" y="403"/>
                    <a:pt x="1788" y="597"/>
                  </a:cubicBezTo>
                  <a:cubicBezTo>
                    <a:pt x="1830" y="835"/>
                    <a:pt x="1809" y="1132"/>
                    <a:pt x="1680" y="134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29">
              <a:extLst>
                <a:ext uri="{FF2B5EF4-FFF2-40B4-BE49-F238E27FC236}">
                  <a16:creationId xmlns:a16="http://schemas.microsoft.com/office/drawing/2014/main" id="{93A38589-D195-3BEC-8227-3532D9F36828}"/>
                </a:ext>
              </a:extLst>
            </p:cNvPr>
            <p:cNvSpPr/>
            <p:nvPr/>
          </p:nvSpPr>
          <p:spPr>
            <a:xfrm>
              <a:off x="885850" y="4182153"/>
              <a:ext cx="3586525" cy="8505"/>
            </a:xfrm>
            <a:custGeom>
              <a:avLst/>
              <a:gdLst/>
              <a:ahLst/>
              <a:cxnLst/>
              <a:rect l="l" t="t" r="r" b="b"/>
              <a:pathLst>
                <a:path w="1776" h="4" extrusionOk="0">
                  <a:moveTo>
                    <a:pt x="177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75" y="0"/>
                    <a:pt x="1776" y="1"/>
                    <a:pt x="1776" y="2"/>
                  </a:cubicBezTo>
                  <a:cubicBezTo>
                    <a:pt x="1776" y="3"/>
                    <a:pt x="1775" y="4"/>
                    <a:pt x="177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p29">
              <a:extLst>
                <a:ext uri="{FF2B5EF4-FFF2-40B4-BE49-F238E27FC236}">
                  <a16:creationId xmlns:a16="http://schemas.microsoft.com/office/drawing/2014/main" id="{4D755C56-BFBC-3820-1E07-03B8EFB3BDD3}"/>
                </a:ext>
              </a:extLst>
            </p:cNvPr>
            <p:cNvSpPr/>
            <p:nvPr/>
          </p:nvSpPr>
          <p:spPr>
            <a:xfrm>
              <a:off x="875759" y="2927797"/>
              <a:ext cx="176052" cy="164144"/>
            </a:xfrm>
            <a:custGeom>
              <a:avLst/>
              <a:gdLst/>
              <a:ahLst/>
              <a:cxnLst/>
              <a:rect l="l" t="t" r="r" b="b"/>
              <a:pathLst>
                <a:path w="87" h="81" extrusionOk="0">
                  <a:moveTo>
                    <a:pt x="87" y="47"/>
                  </a:moveTo>
                  <a:cubicBezTo>
                    <a:pt x="87" y="47"/>
                    <a:pt x="77" y="74"/>
                    <a:pt x="57" y="78"/>
                  </a:cubicBezTo>
                  <a:cubicBezTo>
                    <a:pt x="36" y="81"/>
                    <a:pt x="0" y="41"/>
                    <a:pt x="23" y="21"/>
                  </a:cubicBezTo>
                  <a:cubicBezTo>
                    <a:pt x="46" y="0"/>
                    <a:pt x="77" y="33"/>
                    <a:pt x="87" y="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29">
              <a:extLst>
                <a:ext uri="{FF2B5EF4-FFF2-40B4-BE49-F238E27FC236}">
                  <a16:creationId xmlns:a16="http://schemas.microsoft.com/office/drawing/2014/main" id="{0BBF4652-C3B8-FA67-45D2-9CA5C5D3FFAE}"/>
                </a:ext>
              </a:extLst>
            </p:cNvPr>
            <p:cNvSpPr/>
            <p:nvPr/>
          </p:nvSpPr>
          <p:spPr>
            <a:xfrm>
              <a:off x="897872" y="2950761"/>
              <a:ext cx="157341" cy="138630"/>
            </a:xfrm>
            <a:custGeom>
              <a:avLst/>
              <a:gdLst/>
              <a:ahLst/>
              <a:cxnLst/>
              <a:rect l="l" t="t" r="r" b="b"/>
              <a:pathLst>
                <a:path w="78" h="69" extrusionOk="0">
                  <a:moveTo>
                    <a:pt x="43" y="69"/>
                  </a:moveTo>
                  <a:cubicBezTo>
                    <a:pt x="29" y="69"/>
                    <a:pt x="13" y="55"/>
                    <a:pt x="6" y="41"/>
                  </a:cubicBezTo>
                  <a:cubicBezTo>
                    <a:pt x="0" y="28"/>
                    <a:pt x="1" y="16"/>
                    <a:pt x="10" y="8"/>
                  </a:cubicBezTo>
                  <a:cubicBezTo>
                    <a:pt x="16" y="3"/>
                    <a:pt x="24" y="0"/>
                    <a:pt x="32" y="1"/>
                  </a:cubicBezTo>
                  <a:cubicBezTo>
                    <a:pt x="50" y="3"/>
                    <a:pt x="69" y="23"/>
                    <a:pt x="78" y="35"/>
                  </a:cubicBezTo>
                  <a:cubicBezTo>
                    <a:pt x="78" y="36"/>
                    <a:pt x="78" y="36"/>
                    <a:pt x="78" y="37"/>
                  </a:cubicBezTo>
                  <a:cubicBezTo>
                    <a:pt x="77" y="38"/>
                    <a:pt x="67" y="65"/>
                    <a:pt x="46" y="68"/>
                  </a:cubicBezTo>
                  <a:cubicBezTo>
                    <a:pt x="45" y="69"/>
                    <a:pt x="44" y="69"/>
                    <a:pt x="43" y="69"/>
                  </a:cubicBezTo>
                  <a:close/>
                  <a:moveTo>
                    <a:pt x="28" y="5"/>
                  </a:moveTo>
                  <a:cubicBezTo>
                    <a:pt x="23" y="5"/>
                    <a:pt x="17" y="7"/>
                    <a:pt x="13" y="11"/>
                  </a:cubicBezTo>
                  <a:cubicBezTo>
                    <a:pt x="3" y="20"/>
                    <a:pt x="6" y="32"/>
                    <a:pt x="10" y="39"/>
                  </a:cubicBezTo>
                  <a:cubicBezTo>
                    <a:pt x="17" y="54"/>
                    <a:pt x="34" y="67"/>
                    <a:pt x="45" y="65"/>
                  </a:cubicBezTo>
                  <a:cubicBezTo>
                    <a:pt x="62" y="62"/>
                    <a:pt x="72" y="41"/>
                    <a:pt x="74" y="37"/>
                  </a:cubicBezTo>
                  <a:cubicBezTo>
                    <a:pt x="66" y="25"/>
                    <a:pt x="48" y="7"/>
                    <a:pt x="32" y="5"/>
                  </a:cubicBezTo>
                  <a:cubicBezTo>
                    <a:pt x="31" y="5"/>
                    <a:pt x="29" y="5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726;p29">
              <a:extLst>
                <a:ext uri="{FF2B5EF4-FFF2-40B4-BE49-F238E27FC236}">
                  <a16:creationId xmlns:a16="http://schemas.microsoft.com/office/drawing/2014/main" id="{828FA229-1FEA-7F2F-7A2F-EBE010207916}"/>
                </a:ext>
              </a:extLst>
            </p:cNvPr>
            <p:cNvSpPr/>
            <p:nvPr/>
          </p:nvSpPr>
          <p:spPr>
            <a:xfrm>
              <a:off x="1037238" y="2708256"/>
              <a:ext cx="289167" cy="385272"/>
            </a:xfrm>
            <a:custGeom>
              <a:avLst/>
              <a:gdLst/>
              <a:ahLst/>
              <a:cxnLst/>
              <a:rect l="l" t="t" r="r" b="b"/>
              <a:pathLst>
                <a:path w="143" h="191" extrusionOk="0">
                  <a:moveTo>
                    <a:pt x="30" y="17"/>
                  </a:moveTo>
                  <a:cubicBezTo>
                    <a:pt x="30" y="17"/>
                    <a:pt x="0" y="91"/>
                    <a:pt x="12" y="128"/>
                  </a:cubicBezTo>
                  <a:cubicBezTo>
                    <a:pt x="24" y="164"/>
                    <a:pt x="100" y="191"/>
                    <a:pt x="121" y="143"/>
                  </a:cubicBezTo>
                  <a:cubicBezTo>
                    <a:pt x="143" y="96"/>
                    <a:pt x="95" y="29"/>
                    <a:pt x="77" y="15"/>
                  </a:cubicBezTo>
                  <a:cubicBezTo>
                    <a:pt x="58" y="0"/>
                    <a:pt x="36" y="5"/>
                    <a:pt x="30" y="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727;p29">
              <a:extLst>
                <a:ext uri="{FF2B5EF4-FFF2-40B4-BE49-F238E27FC236}">
                  <a16:creationId xmlns:a16="http://schemas.microsoft.com/office/drawing/2014/main" id="{6C642448-98C3-C88A-3CCC-785B80658AE5}"/>
                </a:ext>
              </a:extLst>
            </p:cNvPr>
            <p:cNvSpPr/>
            <p:nvPr/>
          </p:nvSpPr>
          <p:spPr>
            <a:xfrm>
              <a:off x="1032985" y="2714209"/>
              <a:ext cx="299373" cy="339345"/>
            </a:xfrm>
            <a:custGeom>
              <a:avLst/>
              <a:gdLst/>
              <a:ahLst/>
              <a:cxnLst/>
              <a:rect l="l" t="t" r="r" b="b"/>
              <a:pathLst>
                <a:path w="148" h="168" extrusionOk="0">
                  <a:moveTo>
                    <a:pt x="81" y="168"/>
                  </a:moveTo>
                  <a:cubicBezTo>
                    <a:pt x="77" y="168"/>
                    <a:pt x="77" y="168"/>
                    <a:pt x="77" y="168"/>
                  </a:cubicBezTo>
                  <a:cubicBezTo>
                    <a:pt x="49" y="166"/>
                    <a:pt x="19" y="147"/>
                    <a:pt x="12" y="125"/>
                  </a:cubicBezTo>
                  <a:cubicBezTo>
                    <a:pt x="0" y="89"/>
                    <a:pt x="29" y="17"/>
                    <a:pt x="30" y="14"/>
                  </a:cubicBezTo>
                  <a:cubicBezTo>
                    <a:pt x="34" y="7"/>
                    <a:pt x="40" y="3"/>
                    <a:pt x="47" y="2"/>
                  </a:cubicBezTo>
                  <a:cubicBezTo>
                    <a:pt x="59" y="0"/>
                    <a:pt x="71" y="3"/>
                    <a:pt x="80" y="11"/>
                  </a:cubicBezTo>
                  <a:cubicBezTo>
                    <a:pt x="98" y="25"/>
                    <a:pt x="148" y="93"/>
                    <a:pt x="125" y="141"/>
                  </a:cubicBezTo>
                  <a:cubicBezTo>
                    <a:pt x="117" y="158"/>
                    <a:pt x="102" y="168"/>
                    <a:pt x="81" y="168"/>
                  </a:cubicBezTo>
                  <a:close/>
                  <a:moveTo>
                    <a:pt x="34" y="15"/>
                  </a:moveTo>
                  <a:cubicBezTo>
                    <a:pt x="33" y="18"/>
                    <a:pt x="5" y="89"/>
                    <a:pt x="16" y="124"/>
                  </a:cubicBezTo>
                  <a:cubicBezTo>
                    <a:pt x="23" y="144"/>
                    <a:pt x="51" y="162"/>
                    <a:pt x="78" y="164"/>
                  </a:cubicBezTo>
                  <a:cubicBezTo>
                    <a:pt x="90" y="164"/>
                    <a:pt x="111" y="162"/>
                    <a:pt x="122" y="140"/>
                  </a:cubicBezTo>
                  <a:cubicBezTo>
                    <a:pt x="143" y="93"/>
                    <a:pt x="96" y="28"/>
                    <a:pt x="77" y="14"/>
                  </a:cubicBezTo>
                  <a:cubicBezTo>
                    <a:pt x="69" y="7"/>
                    <a:pt x="59" y="4"/>
                    <a:pt x="48" y="6"/>
                  </a:cubicBezTo>
                  <a:cubicBezTo>
                    <a:pt x="42" y="6"/>
                    <a:pt x="37" y="10"/>
                    <a:pt x="3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728;p29">
              <a:extLst>
                <a:ext uri="{FF2B5EF4-FFF2-40B4-BE49-F238E27FC236}">
                  <a16:creationId xmlns:a16="http://schemas.microsoft.com/office/drawing/2014/main" id="{21D46AA6-3053-81D9-FA45-6DE16774C77C}"/>
                </a:ext>
              </a:extLst>
            </p:cNvPr>
            <p:cNvSpPr/>
            <p:nvPr/>
          </p:nvSpPr>
          <p:spPr>
            <a:xfrm>
              <a:off x="1326405" y="2743977"/>
              <a:ext cx="254297" cy="384421"/>
            </a:xfrm>
            <a:custGeom>
              <a:avLst/>
              <a:gdLst/>
              <a:ahLst/>
              <a:cxnLst/>
              <a:rect l="l" t="t" r="r" b="b"/>
              <a:pathLst>
                <a:path w="126" h="190" extrusionOk="0">
                  <a:moveTo>
                    <a:pt x="65" y="31"/>
                  </a:moveTo>
                  <a:cubicBezTo>
                    <a:pt x="65" y="31"/>
                    <a:pt x="13" y="78"/>
                    <a:pt x="6" y="125"/>
                  </a:cubicBezTo>
                  <a:cubicBezTo>
                    <a:pt x="0" y="173"/>
                    <a:pt x="35" y="190"/>
                    <a:pt x="72" y="184"/>
                  </a:cubicBezTo>
                  <a:cubicBezTo>
                    <a:pt x="108" y="178"/>
                    <a:pt x="126" y="85"/>
                    <a:pt x="115" y="43"/>
                  </a:cubicBezTo>
                  <a:cubicBezTo>
                    <a:pt x="105" y="0"/>
                    <a:pt x="65" y="31"/>
                    <a:pt x="65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729;p29">
              <a:extLst>
                <a:ext uri="{FF2B5EF4-FFF2-40B4-BE49-F238E27FC236}">
                  <a16:creationId xmlns:a16="http://schemas.microsoft.com/office/drawing/2014/main" id="{796958AD-D4B2-096F-7E99-070214028871}"/>
                </a:ext>
              </a:extLst>
            </p:cNvPr>
            <p:cNvSpPr/>
            <p:nvPr/>
          </p:nvSpPr>
          <p:spPr>
            <a:xfrm>
              <a:off x="1329807" y="2772893"/>
              <a:ext cx="249194" cy="348700"/>
            </a:xfrm>
            <a:custGeom>
              <a:avLst/>
              <a:gdLst/>
              <a:ahLst/>
              <a:cxnLst/>
              <a:rect l="l" t="t" r="r" b="b"/>
              <a:pathLst>
                <a:path w="123" h="173" extrusionOk="0">
                  <a:moveTo>
                    <a:pt x="56" y="173"/>
                  </a:moveTo>
                  <a:cubicBezTo>
                    <a:pt x="41" y="173"/>
                    <a:pt x="27" y="168"/>
                    <a:pt x="16" y="159"/>
                  </a:cubicBezTo>
                  <a:cubicBezTo>
                    <a:pt x="4" y="148"/>
                    <a:pt x="0" y="131"/>
                    <a:pt x="2" y="111"/>
                  </a:cubicBezTo>
                  <a:cubicBezTo>
                    <a:pt x="8" y="64"/>
                    <a:pt x="59" y="17"/>
                    <a:pt x="61" y="15"/>
                  </a:cubicBezTo>
                  <a:cubicBezTo>
                    <a:pt x="62" y="15"/>
                    <a:pt x="82" y="0"/>
                    <a:pt x="98" y="6"/>
                  </a:cubicBezTo>
                  <a:cubicBezTo>
                    <a:pt x="106" y="8"/>
                    <a:pt x="112" y="16"/>
                    <a:pt x="115" y="28"/>
                  </a:cubicBezTo>
                  <a:cubicBezTo>
                    <a:pt x="123" y="59"/>
                    <a:pt x="116" y="120"/>
                    <a:pt x="95" y="152"/>
                  </a:cubicBezTo>
                  <a:cubicBezTo>
                    <a:pt x="88" y="163"/>
                    <a:pt x="79" y="170"/>
                    <a:pt x="70" y="172"/>
                  </a:cubicBezTo>
                  <a:cubicBezTo>
                    <a:pt x="65" y="172"/>
                    <a:pt x="61" y="173"/>
                    <a:pt x="56" y="173"/>
                  </a:cubicBezTo>
                  <a:close/>
                  <a:moveTo>
                    <a:pt x="64" y="18"/>
                  </a:moveTo>
                  <a:cubicBezTo>
                    <a:pt x="62" y="20"/>
                    <a:pt x="12" y="66"/>
                    <a:pt x="6" y="112"/>
                  </a:cubicBezTo>
                  <a:cubicBezTo>
                    <a:pt x="4" y="130"/>
                    <a:pt x="8" y="146"/>
                    <a:pt x="18" y="156"/>
                  </a:cubicBezTo>
                  <a:cubicBezTo>
                    <a:pt x="30" y="167"/>
                    <a:pt x="49" y="171"/>
                    <a:pt x="69" y="168"/>
                  </a:cubicBezTo>
                  <a:cubicBezTo>
                    <a:pt x="77" y="166"/>
                    <a:pt x="85" y="160"/>
                    <a:pt x="92" y="150"/>
                  </a:cubicBezTo>
                  <a:cubicBezTo>
                    <a:pt x="112" y="118"/>
                    <a:pt x="119" y="59"/>
                    <a:pt x="111" y="29"/>
                  </a:cubicBezTo>
                  <a:cubicBezTo>
                    <a:pt x="109" y="19"/>
                    <a:pt x="104" y="12"/>
                    <a:pt x="97" y="9"/>
                  </a:cubicBezTo>
                  <a:cubicBezTo>
                    <a:pt x="83" y="5"/>
                    <a:pt x="65" y="17"/>
                    <a:pt x="64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730;p29">
              <a:extLst>
                <a:ext uri="{FF2B5EF4-FFF2-40B4-BE49-F238E27FC236}">
                  <a16:creationId xmlns:a16="http://schemas.microsoft.com/office/drawing/2014/main" id="{F02D3131-30F0-B28B-72AB-01C8CD562599}"/>
                </a:ext>
              </a:extLst>
            </p:cNvPr>
            <p:cNvSpPr/>
            <p:nvPr/>
          </p:nvSpPr>
          <p:spPr>
            <a:xfrm>
              <a:off x="1348518" y="3335917"/>
              <a:ext cx="175201" cy="129274"/>
            </a:xfrm>
            <a:custGeom>
              <a:avLst/>
              <a:gdLst/>
              <a:ahLst/>
              <a:cxnLst/>
              <a:rect l="l" t="t" r="r" b="b"/>
              <a:pathLst>
                <a:path w="87" h="64" extrusionOk="0">
                  <a:moveTo>
                    <a:pt x="63" y="0"/>
                  </a:moveTo>
                  <a:cubicBezTo>
                    <a:pt x="63" y="0"/>
                    <a:pt x="5" y="2"/>
                    <a:pt x="3" y="30"/>
                  </a:cubicBezTo>
                  <a:cubicBezTo>
                    <a:pt x="0" y="58"/>
                    <a:pt x="28" y="64"/>
                    <a:pt x="56" y="40"/>
                  </a:cubicBezTo>
                  <a:cubicBezTo>
                    <a:pt x="84" y="16"/>
                    <a:pt x="87" y="1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731;p29">
              <a:extLst>
                <a:ext uri="{FF2B5EF4-FFF2-40B4-BE49-F238E27FC236}">
                  <a16:creationId xmlns:a16="http://schemas.microsoft.com/office/drawing/2014/main" id="{C45D7B76-AE0B-FAAF-FF67-0BEFD634A719}"/>
                </a:ext>
              </a:extLst>
            </p:cNvPr>
            <p:cNvSpPr/>
            <p:nvPr/>
          </p:nvSpPr>
          <p:spPr>
            <a:xfrm>
              <a:off x="1348518" y="3331664"/>
              <a:ext cx="167547" cy="119919"/>
            </a:xfrm>
            <a:custGeom>
              <a:avLst/>
              <a:gdLst/>
              <a:ahLst/>
              <a:cxnLst/>
              <a:rect l="l" t="t" r="r" b="b"/>
              <a:pathLst>
                <a:path w="83" h="59" extrusionOk="0">
                  <a:moveTo>
                    <a:pt x="23" y="59"/>
                  </a:moveTo>
                  <a:cubicBezTo>
                    <a:pt x="19" y="59"/>
                    <a:pt x="15" y="58"/>
                    <a:pt x="12" y="56"/>
                  </a:cubicBezTo>
                  <a:cubicBezTo>
                    <a:pt x="4" y="52"/>
                    <a:pt x="0" y="44"/>
                    <a:pt x="1" y="32"/>
                  </a:cubicBezTo>
                  <a:cubicBezTo>
                    <a:pt x="3" y="3"/>
                    <a:pt x="61" y="0"/>
                    <a:pt x="63" y="0"/>
                  </a:cubicBezTo>
                  <a:cubicBezTo>
                    <a:pt x="73" y="0"/>
                    <a:pt x="79" y="3"/>
                    <a:pt x="81" y="8"/>
                  </a:cubicBezTo>
                  <a:cubicBezTo>
                    <a:pt x="83" y="16"/>
                    <a:pt x="76" y="27"/>
                    <a:pt x="57" y="43"/>
                  </a:cubicBezTo>
                  <a:cubicBezTo>
                    <a:pt x="46" y="54"/>
                    <a:pt x="33" y="59"/>
                    <a:pt x="23" y="59"/>
                  </a:cubicBezTo>
                  <a:close/>
                  <a:moveTo>
                    <a:pt x="63" y="4"/>
                  </a:moveTo>
                  <a:cubicBezTo>
                    <a:pt x="61" y="4"/>
                    <a:pt x="7" y="7"/>
                    <a:pt x="5" y="32"/>
                  </a:cubicBezTo>
                  <a:cubicBezTo>
                    <a:pt x="4" y="42"/>
                    <a:pt x="7" y="50"/>
                    <a:pt x="13" y="53"/>
                  </a:cubicBezTo>
                  <a:cubicBezTo>
                    <a:pt x="24" y="58"/>
                    <a:pt x="40" y="53"/>
                    <a:pt x="55" y="40"/>
                  </a:cubicBezTo>
                  <a:cubicBezTo>
                    <a:pt x="77" y="21"/>
                    <a:pt x="78" y="13"/>
                    <a:pt x="77" y="9"/>
                  </a:cubicBezTo>
                  <a:cubicBezTo>
                    <a:pt x="76" y="5"/>
                    <a:pt x="69" y="4"/>
                    <a:pt x="6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29">
              <a:extLst>
                <a:ext uri="{FF2B5EF4-FFF2-40B4-BE49-F238E27FC236}">
                  <a16:creationId xmlns:a16="http://schemas.microsoft.com/office/drawing/2014/main" id="{9200194C-5D19-EBDC-2ECE-1C55855F9037}"/>
                </a:ext>
              </a:extLst>
            </p:cNvPr>
            <p:cNvSpPr/>
            <p:nvPr/>
          </p:nvSpPr>
          <p:spPr>
            <a:xfrm>
              <a:off x="1354471" y="3356329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1" y="29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46" y="4"/>
                    <a:pt x="67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47" y="8"/>
                    <a:pt x="2" y="28"/>
                    <a:pt x="1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733;p29">
              <a:extLst>
                <a:ext uri="{FF2B5EF4-FFF2-40B4-BE49-F238E27FC236}">
                  <a16:creationId xmlns:a16="http://schemas.microsoft.com/office/drawing/2014/main" id="{4B6D551A-7A71-ACA0-1045-1EED166FA1A7}"/>
                </a:ext>
              </a:extLst>
            </p:cNvPr>
            <p:cNvSpPr/>
            <p:nvPr/>
          </p:nvSpPr>
          <p:spPr>
            <a:xfrm>
              <a:off x="1328106" y="3625083"/>
              <a:ext cx="205819" cy="130975"/>
            </a:xfrm>
            <a:custGeom>
              <a:avLst/>
              <a:gdLst/>
              <a:ahLst/>
              <a:cxnLst/>
              <a:rect l="l" t="t" r="r" b="b"/>
              <a:pathLst>
                <a:path w="102" h="65" extrusionOk="0">
                  <a:moveTo>
                    <a:pt x="86" y="39"/>
                  </a:moveTo>
                  <a:cubicBezTo>
                    <a:pt x="86" y="39"/>
                    <a:pt x="43" y="0"/>
                    <a:pt x="22" y="18"/>
                  </a:cubicBezTo>
                  <a:cubicBezTo>
                    <a:pt x="0" y="36"/>
                    <a:pt x="16" y="60"/>
                    <a:pt x="53" y="62"/>
                  </a:cubicBezTo>
                  <a:cubicBezTo>
                    <a:pt x="90" y="65"/>
                    <a:pt x="102" y="57"/>
                    <a:pt x="86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734;p29">
              <a:extLst>
                <a:ext uri="{FF2B5EF4-FFF2-40B4-BE49-F238E27FC236}">
                  <a16:creationId xmlns:a16="http://schemas.microsoft.com/office/drawing/2014/main" id="{F11DE0AC-DE84-7E60-E888-F46A13B29FC6}"/>
                </a:ext>
              </a:extLst>
            </p:cNvPr>
            <p:cNvSpPr/>
            <p:nvPr/>
          </p:nvSpPr>
          <p:spPr>
            <a:xfrm>
              <a:off x="1344265" y="3619129"/>
              <a:ext cx="177753" cy="136929"/>
            </a:xfrm>
            <a:custGeom>
              <a:avLst/>
              <a:gdLst/>
              <a:ahLst/>
              <a:cxnLst/>
              <a:rect l="l" t="t" r="r" b="b"/>
              <a:pathLst>
                <a:path w="88" h="68" extrusionOk="0">
                  <a:moveTo>
                    <a:pt x="58" y="68"/>
                  </a:moveTo>
                  <a:cubicBezTo>
                    <a:pt x="54" y="68"/>
                    <a:pt x="49" y="68"/>
                    <a:pt x="45" y="67"/>
                  </a:cubicBezTo>
                  <a:cubicBezTo>
                    <a:pt x="23" y="66"/>
                    <a:pt x="7" y="57"/>
                    <a:pt x="3" y="44"/>
                  </a:cubicBezTo>
                  <a:cubicBezTo>
                    <a:pt x="0" y="36"/>
                    <a:pt x="4" y="27"/>
                    <a:pt x="13" y="19"/>
                  </a:cubicBezTo>
                  <a:cubicBezTo>
                    <a:pt x="35" y="0"/>
                    <a:pt x="78" y="39"/>
                    <a:pt x="80" y="41"/>
                  </a:cubicBezTo>
                  <a:cubicBezTo>
                    <a:pt x="86" y="48"/>
                    <a:pt x="88" y="54"/>
                    <a:pt x="86" y="59"/>
                  </a:cubicBezTo>
                  <a:cubicBezTo>
                    <a:pt x="83" y="65"/>
                    <a:pt x="74" y="68"/>
                    <a:pt x="58" y="68"/>
                  </a:cubicBezTo>
                  <a:close/>
                  <a:moveTo>
                    <a:pt x="28" y="18"/>
                  </a:moveTo>
                  <a:cubicBezTo>
                    <a:pt x="23" y="18"/>
                    <a:pt x="19" y="19"/>
                    <a:pt x="15" y="22"/>
                  </a:cubicBezTo>
                  <a:cubicBezTo>
                    <a:pt x="8" y="29"/>
                    <a:pt x="5" y="36"/>
                    <a:pt x="7" y="43"/>
                  </a:cubicBezTo>
                  <a:cubicBezTo>
                    <a:pt x="10" y="54"/>
                    <a:pt x="25" y="62"/>
                    <a:pt x="45" y="63"/>
                  </a:cubicBezTo>
                  <a:cubicBezTo>
                    <a:pt x="74" y="65"/>
                    <a:pt x="81" y="61"/>
                    <a:pt x="83" y="57"/>
                  </a:cubicBezTo>
                  <a:cubicBezTo>
                    <a:pt x="84" y="53"/>
                    <a:pt x="80" y="48"/>
                    <a:pt x="77" y="44"/>
                  </a:cubicBezTo>
                  <a:cubicBezTo>
                    <a:pt x="75" y="42"/>
                    <a:pt x="48" y="18"/>
                    <a:pt x="28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735;p29">
              <a:extLst>
                <a:ext uri="{FF2B5EF4-FFF2-40B4-BE49-F238E27FC236}">
                  <a16:creationId xmlns:a16="http://schemas.microsoft.com/office/drawing/2014/main" id="{903A3781-8A09-554A-8393-44EDA2F1DA5B}"/>
                </a:ext>
              </a:extLst>
            </p:cNvPr>
            <p:cNvSpPr/>
            <p:nvPr/>
          </p:nvSpPr>
          <p:spPr>
            <a:xfrm>
              <a:off x="1362126" y="3667607"/>
              <a:ext cx="133527" cy="66338"/>
            </a:xfrm>
            <a:custGeom>
              <a:avLst/>
              <a:gdLst/>
              <a:ahLst/>
              <a:cxnLst/>
              <a:rect l="l" t="t" r="r" b="b"/>
              <a:pathLst>
                <a:path w="66" h="33" extrusionOk="0">
                  <a:moveTo>
                    <a:pt x="64" y="33"/>
                  </a:moveTo>
                  <a:cubicBezTo>
                    <a:pt x="47" y="22"/>
                    <a:pt x="1" y="4"/>
                    <a:pt x="0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9" y="18"/>
                    <a:pt x="66" y="30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29">
              <a:extLst>
                <a:ext uri="{FF2B5EF4-FFF2-40B4-BE49-F238E27FC236}">
                  <a16:creationId xmlns:a16="http://schemas.microsoft.com/office/drawing/2014/main" id="{8A58CC44-9850-7D80-3CF7-50191F3E6071}"/>
                </a:ext>
              </a:extLst>
            </p:cNvPr>
            <p:cNvSpPr/>
            <p:nvPr/>
          </p:nvSpPr>
          <p:spPr>
            <a:xfrm>
              <a:off x="1000666" y="3570652"/>
              <a:ext cx="284915" cy="181154"/>
            </a:xfrm>
            <a:custGeom>
              <a:avLst/>
              <a:gdLst/>
              <a:ahLst/>
              <a:cxnLst/>
              <a:rect l="l" t="t" r="r" b="b"/>
              <a:pathLst>
                <a:path w="141" h="90" extrusionOk="0">
                  <a:moveTo>
                    <a:pt x="23" y="55"/>
                  </a:moveTo>
                  <a:cubicBezTo>
                    <a:pt x="23" y="55"/>
                    <a:pt x="82" y="0"/>
                    <a:pt x="111" y="25"/>
                  </a:cubicBezTo>
                  <a:cubicBezTo>
                    <a:pt x="141" y="50"/>
                    <a:pt x="120" y="83"/>
                    <a:pt x="69" y="87"/>
                  </a:cubicBezTo>
                  <a:cubicBezTo>
                    <a:pt x="18" y="90"/>
                    <a:pt x="0" y="80"/>
                    <a:pt x="23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737;p29">
              <a:extLst>
                <a:ext uri="{FF2B5EF4-FFF2-40B4-BE49-F238E27FC236}">
                  <a16:creationId xmlns:a16="http://schemas.microsoft.com/office/drawing/2014/main" id="{069633A6-1887-A974-7FAB-51F9C115AE76}"/>
                </a:ext>
              </a:extLst>
            </p:cNvPr>
            <p:cNvSpPr/>
            <p:nvPr/>
          </p:nvSpPr>
          <p:spPr>
            <a:xfrm>
              <a:off x="1019377" y="3566399"/>
              <a:ext cx="242390" cy="183706"/>
            </a:xfrm>
            <a:custGeom>
              <a:avLst/>
              <a:gdLst/>
              <a:ahLst/>
              <a:cxnLst/>
              <a:rect l="l" t="t" r="r" b="b"/>
              <a:pathLst>
                <a:path w="120" h="91" extrusionOk="0">
                  <a:moveTo>
                    <a:pt x="41" y="91"/>
                  </a:moveTo>
                  <a:cubicBezTo>
                    <a:pt x="20" y="91"/>
                    <a:pt x="7" y="87"/>
                    <a:pt x="3" y="79"/>
                  </a:cubicBezTo>
                  <a:cubicBezTo>
                    <a:pt x="0" y="73"/>
                    <a:pt x="3" y="65"/>
                    <a:pt x="12" y="55"/>
                  </a:cubicBezTo>
                  <a:cubicBezTo>
                    <a:pt x="15" y="53"/>
                    <a:pt x="73" y="0"/>
                    <a:pt x="103" y="25"/>
                  </a:cubicBezTo>
                  <a:cubicBezTo>
                    <a:pt x="115" y="35"/>
                    <a:pt x="120" y="47"/>
                    <a:pt x="116" y="59"/>
                  </a:cubicBezTo>
                  <a:cubicBezTo>
                    <a:pt x="111" y="76"/>
                    <a:pt x="89" y="88"/>
                    <a:pt x="60" y="90"/>
                  </a:cubicBezTo>
                  <a:cubicBezTo>
                    <a:pt x="53" y="91"/>
                    <a:pt x="47" y="91"/>
                    <a:pt x="41" y="91"/>
                  </a:cubicBezTo>
                  <a:close/>
                  <a:moveTo>
                    <a:pt x="15" y="58"/>
                  </a:moveTo>
                  <a:cubicBezTo>
                    <a:pt x="10" y="64"/>
                    <a:pt x="4" y="72"/>
                    <a:pt x="7" y="78"/>
                  </a:cubicBezTo>
                  <a:cubicBezTo>
                    <a:pt x="9" y="82"/>
                    <a:pt x="19" y="89"/>
                    <a:pt x="60" y="86"/>
                  </a:cubicBezTo>
                  <a:cubicBezTo>
                    <a:pt x="87" y="84"/>
                    <a:pt x="108" y="73"/>
                    <a:pt x="113" y="58"/>
                  </a:cubicBezTo>
                  <a:cubicBezTo>
                    <a:pt x="116" y="48"/>
                    <a:pt x="112" y="37"/>
                    <a:pt x="101" y="28"/>
                  </a:cubicBezTo>
                  <a:cubicBezTo>
                    <a:pt x="73" y="5"/>
                    <a:pt x="17" y="56"/>
                    <a:pt x="15" y="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738;p29">
              <a:extLst>
                <a:ext uri="{FF2B5EF4-FFF2-40B4-BE49-F238E27FC236}">
                  <a16:creationId xmlns:a16="http://schemas.microsoft.com/office/drawing/2014/main" id="{A1629713-7A0D-A8A0-B373-C1EE7A747E94}"/>
                </a:ext>
              </a:extLst>
            </p:cNvPr>
            <p:cNvSpPr/>
            <p:nvPr/>
          </p:nvSpPr>
          <p:spPr>
            <a:xfrm>
              <a:off x="1055098" y="3631036"/>
              <a:ext cx="182005" cy="91002"/>
            </a:xfrm>
            <a:custGeom>
              <a:avLst/>
              <a:gdLst/>
              <a:ahLst/>
              <a:cxnLst/>
              <a:rect l="l" t="t" r="r" b="b"/>
              <a:pathLst>
                <a:path w="90" h="45" extrusionOk="0">
                  <a:moveTo>
                    <a:pt x="2" y="45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23" y="25"/>
                    <a:pt x="86" y="1"/>
                    <a:pt x="89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25" y="29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29">
              <a:extLst>
                <a:ext uri="{FF2B5EF4-FFF2-40B4-BE49-F238E27FC236}">
                  <a16:creationId xmlns:a16="http://schemas.microsoft.com/office/drawing/2014/main" id="{EC983309-AE09-C5B1-F220-2DD3F12D37BE}"/>
                </a:ext>
              </a:extLst>
            </p:cNvPr>
            <p:cNvSpPr/>
            <p:nvPr/>
          </p:nvSpPr>
          <p:spPr>
            <a:xfrm>
              <a:off x="1004919" y="3366534"/>
              <a:ext cx="179454" cy="189659"/>
            </a:xfrm>
            <a:custGeom>
              <a:avLst/>
              <a:gdLst/>
              <a:ahLst/>
              <a:cxnLst/>
              <a:rect l="l" t="t" r="r" b="b"/>
              <a:pathLst>
                <a:path w="89" h="94" extrusionOk="0">
                  <a:moveTo>
                    <a:pt x="89" y="43"/>
                  </a:moveTo>
                  <a:cubicBezTo>
                    <a:pt x="89" y="43"/>
                    <a:pt x="83" y="72"/>
                    <a:pt x="61" y="83"/>
                  </a:cubicBezTo>
                  <a:cubicBezTo>
                    <a:pt x="39" y="94"/>
                    <a:pt x="0" y="71"/>
                    <a:pt x="21" y="36"/>
                  </a:cubicBezTo>
                  <a:cubicBezTo>
                    <a:pt x="42" y="0"/>
                    <a:pt x="78" y="28"/>
                    <a:pt x="8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40;p29">
              <a:extLst>
                <a:ext uri="{FF2B5EF4-FFF2-40B4-BE49-F238E27FC236}">
                  <a16:creationId xmlns:a16="http://schemas.microsoft.com/office/drawing/2014/main" id="{09B5A421-B5FF-AF8A-A15D-A1C4316C67EC}"/>
                </a:ext>
              </a:extLst>
            </p:cNvPr>
            <p:cNvSpPr/>
            <p:nvPr/>
          </p:nvSpPr>
          <p:spPr>
            <a:xfrm>
              <a:off x="1025331" y="3398853"/>
              <a:ext cx="163294" cy="145434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39" y="72"/>
                  </a:moveTo>
                  <a:cubicBezTo>
                    <a:pt x="28" y="72"/>
                    <a:pt x="19" y="67"/>
                    <a:pt x="11" y="60"/>
                  </a:cubicBezTo>
                  <a:cubicBezTo>
                    <a:pt x="1" y="49"/>
                    <a:pt x="0" y="34"/>
                    <a:pt x="9" y="19"/>
                  </a:cubicBezTo>
                  <a:cubicBezTo>
                    <a:pt x="16" y="7"/>
                    <a:pt x="25" y="1"/>
                    <a:pt x="35" y="1"/>
                  </a:cubicBezTo>
                  <a:cubicBezTo>
                    <a:pt x="54" y="0"/>
                    <a:pt x="73" y="16"/>
                    <a:pt x="80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1" y="29"/>
                    <a:pt x="74" y="58"/>
                    <a:pt x="52" y="69"/>
                  </a:cubicBezTo>
                  <a:cubicBezTo>
                    <a:pt x="48" y="71"/>
                    <a:pt x="43" y="72"/>
                    <a:pt x="39" y="72"/>
                  </a:cubicBezTo>
                  <a:close/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26" y="5"/>
                    <a:pt x="19" y="11"/>
                    <a:pt x="13" y="21"/>
                  </a:cubicBezTo>
                  <a:cubicBezTo>
                    <a:pt x="5" y="34"/>
                    <a:pt x="5" y="48"/>
                    <a:pt x="14" y="57"/>
                  </a:cubicBezTo>
                  <a:cubicBezTo>
                    <a:pt x="23" y="67"/>
                    <a:pt x="39" y="71"/>
                    <a:pt x="50" y="65"/>
                  </a:cubicBezTo>
                  <a:cubicBezTo>
                    <a:pt x="69" y="56"/>
                    <a:pt x="76" y="32"/>
                    <a:pt x="77" y="27"/>
                  </a:cubicBezTo>
                  <a:cubicBezTo>
                    <a:pt x="69" y="18"/>
                    <a:pt x="52" y="5"/>
                    <a:pt x="3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741;p29">
              <a:extLst>
                <a:ext uri="{FF2B5EF4-FFF2-40B4-BE49-F238E27FC236}">
                  <a16:creationId xmlns:a16="http://schemas.microsoft.com/office/drawing/2014/main" id="{BF033BE3-8942-ECE6-E8FA-C9DD889AD022}"/>
                </a:ext>
              </a:extLst>
            </p:cNvPr>
            <p:cNvSpPr/>
            <p:nvPr/>
          </p:nvSpPr>
          <p:spPr>
            <a:xfrm>
              <a:off x="859528" y="3255363"/>
              <a:ext cx="227932" cy="14713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113" y="24"/>
                  </a:moveTo>
                  <a:cubicBezTo>
                    <a:pt x="113" y="24"/>
                    <a:pt x="102" y="0"/>
                    <a:pt x="60" y="16"/>
                  </a:cubicBezTo>
                  <a:cubicBezTo>
                    <a:pt x="17" y="31"/>
                    <a:pt x="0" y="56"/>
                    <a:pt x="27" y="64"/>
                  </a:cubicBezTo>
                  <a:cubicBezTo>
                    <a:pt x="54" y="73"/>
                    <a:pt x="113" y="24"/>
                    <a:pt x="11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29">
              <a:extLst>
                <a:ext uri="{FF2B5EF4-FFF2-40B4-BE49-F238E27FC236}">
                  <a16:creationId xmlns:a16="http://schemas.microsoft.com/office/drawing/2014/main" id="{5F21FD3C-15C3-B895-AA61-5F17C4019694}"/>
                </a:ext>
              </a:extLst>
            </p:cNvPr>
            <p:cNvSpPr/>
            <p:nvPr/>
          </p:nvSpPr>
          <p:spPr>
            <a:xfrm>
              <a:off x="883341" y="3249410"/>
              <a:ext cx="208371" cy="147135"/>
            </a:xfrm>
            <a:custGeom>
              <a:avLst/>
              <a:gdLst/>
              <a:ahLst/>
              <a:cxnLst/>
              <a:rect l="l" t="t" r="r" b="b"/>
              <a:pathLst>
                <a:path w="103" h="73" extrusionOk="0">
                  <a:moveTo>
                    <a:pt x="22" y="70"/>
                  </a:moveTo>
                  <a:cubicBezTo>
                    <a:pt x="19" y="70"/>
                    <a:pt x="17" y="70"/>
                    <a:pt x="14" y="69"/>
                  </a:cubicBezTo>
                  <a:cubicBezTo>
                    <a:pt x="3" y="65"/>
                    <a:pt x="0" y="59"/>
                    <a:pt x="0" y="55"/>
                  </a:cubicBezTo>
                  <a:cubicBezTo>
                    <a:pt x="0" y="42"/>
                    <a:pt x="18" y="27"/>
                    <a:pt x="47" y="17"/>
                  </a:cubicBezTo>
                  <a:cubicBezTo>
                    <a:pt x="91" y="0"/>
                    <a:pt x="103" y="26"/>
                    <a:pt x="103" y="26"/>
                  </a:cubicBezTo>
                  <a:cubicBezTo>
                    <a:pt x="103" y="27"/>
                    <a:pt x="103" y="28"/>
                    <a:pt x="102" y="29"/>
                  </a:cubicBezTo>
                  <a:cubicBezTo>
                    <a:pt x="100" y="30"/>
                    <a:pt x="51" y="70"/>
                    <a:pt x="22" y="70"/>
                  </a:cubicBezTo>
                  <a:close/>
                  <a:moveTo>
                    <a:pt x="74" y="15"/>
                  </a:moveTo>
                  <a:cubicBezTo>
                    <a:pt x="65" y="15"/>
                    <a:pt x="56" y="17"/>
                    <a:pt x="48" y="20"/>
                  </a:cubicBezTo>
                  <a:cubicBezTo>
                    <a:pt x="18" y="32"/>
                    <a:pt x="4" y="46"/>
                    <a:pt x="4" y="55"/>
                  </a:cubicBezTo>
                  <a:cubicBezTo>
                    <a:pt x="4" y="60"/>
                    <a:pt x="10" y="64"/>
                    <a:pt x="15" y="65"/>
                  </a:cubicBezTo>
                  <a:cubicBezTo>
                    <a:pt x="39" y="73"/>
                    <a:pt x="90" y="33"/>
                    <a:pt x="98" y="27"/>
                  </a:cubicBezTo>
                  <a:cubicBezTo>
                    <a:pt x="96" y="23"/>
                    <a:pt x="89" y="15"/>
                    <a:pt x="7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743;p29">
              <a:extLst>
                <a:ext uri="{FF2B5EF4-FFF2-40B4-BE49-F238E27FC236}">
                  <a16:creationId xmlns:a16="http://schemas.microsoft.com/office/drawing/2014/main" id="{2245B5F0-24E3-BA05-1C7B-2FBA681622E3}"/>
                </a:ext>
              </a:extLst>
            </p:cNvPr>
            <p:cNvSpPr/>
            <p:nvPr/>
          </p:nvSpPr>
          <p:spPr>
            <a:xfrm>
              <a:off x="928417" y="3297888"/>
              <a:ext cx="142883" cy="5868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3" y="29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"/>
                    <a:pt x="69" y="0"/>
                    <a:pt x="71" y="0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26" y="9"/>
                    <a:pt x="3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p29">
              <a:extLst>
                <a:ext uri="{FF2B5EF4-FFF2-40B4-BE49-F238E27FC236}">
                  <a16:creationId xmlns:a16="http://schemas.microsoft.com/office/drawing/2014/main" id="{BFCDAD34-F380-F4F6-1A0E-BB607D2E835D}"/>
                </a:ext>
              </a:extLst>
            </p:cNvPr>
            <p:cNvSpPr/>
            <p:nvPr/>
          </p:nvSpPr>
          <p:spPr>
            <a:xfrm>
              <a:off x="1326405" y="2699407"/>
              <a:ext cx="213474" cy="113115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0" y="29"/>
                  </a:moveTo>
                  <a:cubicBezTo>
                    <a:pt x="0" y="29"/>
                    <a:pt x="8" y="46"/>
                    <a:pt x="22" y="42"/>
                  </a:cubicBezTo>
                  <a:cubicBezTo>
                    <a:pt x="37" y="39"/>
                    <a:pt x="40" y="17"/>
                    <a:pt x="63" y="23"/>
                  </a:cubicBezTo>
                  <a:cubicBezTo>
                    <a:pt x="86" y="29"/>
                    <a:pt x="106" y="56"/>
                    <a:pt x="106" y="43"/>
                  </a:cubicBezTo>
                  <a:cubicBezTo>
                    <a:pt x="106" y="31"/>
                    <a:pt x="77" y="0"/>
                    <a:pt x="44" y="0"/>
                  </a:cubicBezTo>
                  <a:cubicBezTo>
                    <a:pt x="11" y="0"/>
                    <a:pt x="1" y="13"/>
                    <a:pt x="0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29">
              <a:extLst>
                <a:ext uri="{FF2B5EF4-FFF2-40B4-BE49-F238E27FC236}">
                  <a16:creationId xmlns:a16="http://schemas.microsoft.com/office/drawing/2014/main" id="{BF4E2CEF-804E-4908-F3FD-618F76E067CA}"/>
                </a:ext>
              </a:extLst>
            </p:cNvPr>
            <p:cNvSpPr/>
            <p:nvPr/>
          </p:nvSpPr>
          <p:spPr>
            <a:xfrm>
              <a:off x="1323853" y="2695154"/>
              <a:ext cx="220278" cy="102909"/>
            </a:xfrm>
            <a:custGeom>
              <a:avLst/>
              <a:gdLst/>
              <a:ahLst/>
              <a:cxnLst/>
              <a:rect l="l" t="t" r="r" b="b"/>
              <a:pathLst>
                <a:path w="109" h="51" extrusionOk="0">
                  <a:moveTo>
                    <a:pt x="105" y="51"/>
                  </a:moveTo>
                  <a:cubicBezTo>
                    <a:pt x="102" y="51"/>
                    <a:pt x="98" y="48"/>
                    <a:pt x="93" y="43"/>
                  </a:cubicBezTo>
                  <a:cubicBezTo>
                    <a:pt x="85" y="38"/>
                    <a:pt x="75" y="30"/>
                    <a:pt x="64" y="27"/>
                  </a:cubicBezTo>
                  <a:cubicBezTo>
                    <a:pt x="51" y="23"/>
                    <a:pt x="45" y="30"/>
                    <a:pt x="38" y="36"/>
                  </a:cubicBezTo>
                  <a:cubicBezTo>
                    <a:pt x="34" y="41"/>
                    <a:pt x="29" y="44"/>
                    <a:pt x="24" y="46"/>
                  </a:cubicBezTo>
                  <a:cubicBezTo>
                    <a:pt x="11" y="49"/>
                    <a:pt x="2" y="38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10"/>
                    <a:pt x="16" y="0"/>
                    <a:pt x="45" y="0"/>
                  </a:cubicBezTo>
                  <a:cubicBezTo>
                    <a:pt x="78" y="0"/>
                    <a:pt x="109" y="31"/>
                    <a:pt x="109" y="45"/>
                  </a:cubicBezTo>
                  <a:cubicBezTo>
                    <a:pt x="109" y="47"/>
                    <a:pt x="109" y="49"/>
                    <a:pt x="107" y="50"/>
                  </a:cubicBezTo>
                  <a:cubicBezTo>
                    <a:pt x="106" y="51"/>
                    <a:pt x="106" y="51"/>
                    <a:pt x="105" y="51"/>
                  </a:cubicBezTo>
                  <a:close/>
                  <a:moveTo>
                    <a:pt x="57" y="22"/>
                  </a:moveTo>
                  <a:cubicBezTo>
                    <a:pt x="60" y="22"/>
                    <a:pt x="62" y="22"/>
                    <a:pt x="65" y="23"/>
                  </a:cubicBezTo>
                  <a:cubicBezTo>
                    <a:pt x="77" y="26"/>
                    <a:pt x="87" y="34"/>
                    <a:pt x="95" y="40"/>
                  </a:cubicBezTo>
                  <a:cubicBezTo>
                    <a:pt x="98" y="43"/>
                    <a:pt x="101" y="45"/>
                    <a:pt x="105" y="47"/>
                  </a:cubicBezTo>
                  <a:cubicBezTo>
                    <a:pt x="105" y="46"/>
                    <a:pt x="105" y="46"/>
                    <a:pt x="105" y="45"/>
                  </a:cubicBezTo>
                  <a:cubicBezTo>
                    <a:pt x="105" y="35"/>
                    <a:pt x="78" y="4"/>
                    <a:pt x="45" y="4"/>
                  </a:cubicBezTo>
                  <a:cubicBezTo>
                    <a:pt x="18" y="4"/>
                    <a:pt x="5" y="13"/>
                    <a:pt x="3" y="31"/>
                  </a:cubicBezTo>
                  <a:cubicBezTo>
                    <a:pt x="4" y="33"/>
                    <a:pt x="11" y="45"/>
                    <a:pt x="22" y="42"/>
                  </a:cubicBezTo>
                  <a:cubicBezTo>
                    <a:pt x="27" y="41"/>
                    <a:pt x="32" y="37"/>
                    <a:pt x="35" y="33"/>
                  </a:cubicBezTo>
                  <a:cubicBezTo>
                    <a:pt x="41" y="28"/>
                    <a:pt x="47" y="22"/>
                    <a:pt x="57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746;p29">
              <a:extLst>
                <a:ext uri="{FF2B5EF4-FFF2-40B4-BE49-F238E27FC236}">
                  <a16:creationId xmlns:a16="http://schemas.microsoft.com/office/drawing/2014/main" id="{E95BBC9A-C098-A449-4915-DB8F195B4188}"/>
                </a:ext>
              </a:extLst>
            </p:cNvPr>
            <p:cNvSpPr/>
            <p:nvPr/>
          </p:nvSpPr>
          <p:spPr>
            <a:xfrm>
              <a:off x="1087459" y="3279177"/>
              <a:ext cx="164145" cy="158191"/>
            </a:xfrm>
            <a:custGeom>
              <a:avLst/>
              <a:gdLst/>
              <a:ahLst/>
              <a:cxnLst/>
              <a:rect l="l" t="t" r="r" b="b"/>
              <a:pathLst>
                <a:path w="81" h="78" extrusionOk="0">
                  <a:moveTo>
                    <a:pt x="77" y="78"/>
                  </a:moveTo>
                  <a:cubicBezTo>
                    <a:pt x="76" y="72"/>
                    <a:pt x="74" y="66"/>
                    <a:pt x="72" y="61"/>
                  </a:cubicBezTo>
                  <a:cubicBezTo>
                    <a:pt x="51" y="5"/>
                    <a:pt x="2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54" y="0"/>
                    <a:pt x="76" y="59"/>
                  </a:cubicBezTo>
                  <a:cubicBezTo>
                    <a:pt x="78" y="65"/>
                    <a:pt x="80" y="71"/>
                    <a:pt x="81" y="77"/>
                  </a:cubicBezTo>
                  <a:lnTo>
                    <a:pt x="77" y="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29">
              <a:extLst>
                <a:ext uri="{FF2B5EF4-FFF2-40B4-BE49-F238E27FC236}">
                  <a16:creationId xmlns:a16="http://schemas.microsoft.com/office/drawing/2014/main" id="{30C46795-D73D-AEFB-5B8B-8404E786FC43}"/>
                </a:ext>
              </a:extLst>
            </p:cNvPr>
            <p:cNvSpPr/>
            <p:nvPr/>
          </p:nvSpPr>
          <p:spPr>
            <a:xfrm>
              <a:off x="1499747" y="3119978"/>
              <a:ext cx="227932" cy="145434"/>
            </a:xfrm>
            <a:custGeom>
              <a:avLst/>
              <a:gdLst/>
              <a:ahLst/>
              <a:cxnLst/>
              <a:rect l="l" t="t" r="r" b="b"/>
              <a:pathLst>
                <a:path w="113" h="72" extrusionOk="0">
                  <a:moveTo>
                    <a:pt x="0" y="24"/>
                  </a:moveTo>
                  <a:cubicBezTo>
                    <a:pt x="0" y="24"/>
                    <a:pt x="11" y="0"/>
                    <a:pt x="53" y="15"/>
                  </a:cubicBezTo>
                  <a:cubicBezTo>
                    <a:pt x="96" y="31"/>
                    <a:pt x="113" y="55"/>
                    <a:pt x="86" y="64"/>
                  </a:cubicBezTo>
                  <a:cubicBezTo>
                    <a:pt x="59" y="72"/>
                    <a:pt x="0" y="24"/>
                    <a:pt x="0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29">
              <a:extLst>
                <a:ext uri="{FF2B5EF4-FFF2-40B4-BE49-F238E27FC236}">
                  <a16:creationId xmlns:a16="http://schemas.microsoft.com/office/drawing/2014/main" id="{DB19C728-2B38-8F59-4C4F-048E42F47150}"/>
                </a:ext>
              </a:extLst>
            </p:cNvPr>
            <p:cNvSpPr/>
            <p:nvPr/>
          </p:nvSpPr>
          <p:spPr>
            <a:xfrm>
              <a:off x="1495495" y="3114024"/>
              <a:ext cx="208371" cy="145434"/>
            </a:xfrm>
            <a:custGeom>
              <a:avLst/>
              <a:gdLst/>
              <a:ahLst/>
              <a:cxnLst/>
              <a:rect l="l" t="t" r="r" b="b"/>
              <a:pathLst>
                <a:path w="103" h="72" extrusionOk="0">
                  <a:moveTo>
                    <a:pt x="81" y="70"/>
                  </a:moveTo>
                  <a:cubicBezTo>
                    <a:pt x="52" y="70"/>
                    <a:pt x="3" y="30"/>
                    <a:pt x="1" y="28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6"/>
                    <a:pt x="12" y="0"/>
                    <a:pt x="56" y="16"/>
                  </a:cubicBezTo>
                  <a:cubicBezTo>
                    <a:pt x="85" y="27"/>
                    <a:pt x="103" y="42"/>
                    <a:pt x="103" y="55"/>
                  </a:cubicBezTo>
                  <a:cubicBezTo>
                    <a:pt x="103" y="59"/>
                    <a:pt x="100" y="65"/>
                    <a:pt x="89" y="69"/>
                  </a:cubicBezTo>
                  <a:cubicBezTo>
                    <a:pt x="86" y="70"/>
                    <a:pt x="84" y="70"/>
                    <a:pt x="81" y="70"/>
                  </a:cubicBezTo>
                  <a:close/>
                  <a:moveTo>
                    <a:pt x="4" y="26"/>
                  </a:moveTo>
                  <a:cubicBezTo>
                    <a:pt x="13" y="33"/>
                    <a:pt x="64" y="72"/>
                    <a:pt x="87" y="65"/>
                  </a:cubicBezTo>
                  <a:cubicBezTo>
                    <a:pt x="93" y="63"/>
                    <a:pt x="99" y="60"/>
                    <a:pt x="99" y="54"/>
                  </a:cubicBezTo>
                  <a:cubicBezTo>
                    <a:pt x="99" y="46"/>
                    <a:pt x="85" y="32"/>
                    <a:pt x="55" y="20"/>
                  </a:cubicBezTo>
                  <a:cubicBezTo>
                    <a:pt x="20" y="7"/>
                    <a:pt x="8" y="22"/>
                    <a:pt x="4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29">
              <a:extLst>
                <a:ext uri="{FF2B5EF4-FFF2-40B4-BE49-F238E27FC236}">
                  <a16:creationId xmlns:a16="http://schemas.microsoft.com/office/drawing/2014/main" id="{A4EA74FE-3762-9F44-1315-6CF6AE9000F4}"/>
                </a:ext>
              </a:extLst>
            </p:cNvPr>
            <p:cNvSpPr/>
            <p:nvPr/>
          </p:nvSpPr>
          <p:spPr>
            <a:xfrm>
              <a:off x="1517607" y="3162502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63" y="29"/>
                  </a:moveTo>
                  <a:cubicBezTo>
                    <a:pt x="43" y="5"/>
                    <a:pt x="1" y="7"/>
                    <a:pt x="1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6" y="0"/>
                    <a:pt x="67" y="27"/>
                  </a:cubicBezTo>
                  <a:lnTo>
                    <a:pt x="63" y="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29">
              <a:extLst>
                <a:ext uri="{FF2B5EF4-FFF2-40B4-BE49-F238E27FC236}">
                  <a16:creationId xmlns:a16="http://schemas.microsoft.com/office/drawing/2014/main" id="{2B849595-8F2A-20FA-79BA-E5BE566A2757}"/>
                </a:ext>
              </a:extLst>
            </p:cNvPr>
            <p:cNvSpPr/>
            <p:nvPr/>
          </p:nvSpPr>
          <p:spPr>
            <a:xfrm>
              <a:off x="1424904" y="3159950"/>
              <a:ext cx="74843" cy="22113"/>
            </a:xfrm>
            <a:custGeom>
              <a:avLst/>
              <a:gdLst/>
              <a:ahLst/>
              <a:cxnLst/>
              <a:rect l="l" t="t" r="r" b="b"/>
              <a:pathLst>
                <a:path w="37" h="11" extrusionOk="0">
                  <a:moveTo>
                    <a:pt x="2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2"/>
                    <a:pt x="25" y="0"/>
                    <a:pt x="37" y="2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25" y="4"/>
                    <a:pt x="13" y="6"/>
                    <a:pt x="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29">
              <a:extLst>
                <a:ext uri="{FF2B5EF4-FFF2-40B4-BE49-F238E27FC236}">
                  <a16:creationId xmlns:a16="http://schemas.microsoft.com/office/drawing/2014/main" id="{022703D2-DD4F-F609-5AB1-BAE0ED59598F}"/>
                </a:ext>
              </a:extLst>
            </p:cNvPr>
            <p:cNvSpPr/>
            <p:nvPr/>
          </p:nvSpPr>
          <p:spPr>
            <a:xfrm>
              <a:off x="944650" y="2999238"/>
              <a:ext cx="211772" cy="88451"/>
            </a:xfrm>
            <a:custGeom>
              <a:avLst/>
              <a:gdLst/>
              <a:ahLst/>
              <a:cxnLst/>
              <a:rect l="l" t="t" r="r" b="b"/>
              <a:pathLst>
                <a:path w="105" h="44" extrusionOk="0">
                  <a:moveTo>
                    <a:pt x="102" y="44"/>
                  </a:moveTo>
                  <a:cubicBezTo>
                    <a:pt x="78" y="18"/>
                    <a:pt x="53" y="14"/>
                    <a:pt x="53" y="14"/>
                  </a:cubicBezTo>
                  <a:cubicBezTo>
                    <a:pt x="52" y="14"/>
                    <a:pt x="16" y="5"/>
                    <a:pt x="2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5" y="0"/>
                    <a:pt x="52" y="10"/>
                    <a:pt x="53" y="10"/>
                  </a:cubicBezTo>
                  <a:cubicBezTo>
                    <a:pt x="54" y="10"/>
                    <a:pt x="79" y="15"/>
                    <a:pt x="105" y="41"/>
                  </a:cubicBezTo>
                  <a:lnTo>
                    <a:pt x="102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29">
              <a:extLst>
                <a:ext uri="{FF2B5EF4-FFF2-40B4-BE49-F238E27FC236}">
                  <a16:creationId xmlns:a16="http://schemas.microsoft.com/office/drawing/2014/main" id="{2ECC1C5F-8BA7-932A-14E5-93ADE2D245E8}"/>
                </a:ext>
              </a:extLst>
            </p:cNvPr>
            <p:cNvSpPr/>
            <p:nvPr/>
          </p:nvSpPr>
          <p:spPr>
            <a:xfrm>
              <a:off x="1140147" y="2774594"/>
              <a:ext cx="11907" cy="22113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2"/>
                  </a:moveTo>
                  <a:lnTo>
                    <a:pt x="10" y="0"/>
                  </a:lnTo>
                  <a:lnTo>
                    <a:pt x="14" y="26"/>
                  </a:lnTo>
                  <a:lnTo>
                    <a:pt x="5" y="2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29">
              <a:extLst>
                <a:ext uri="{FF2B5EF4-FFF2-40B4-BE49-F238E27FC236}">
                  <a16:creationId xmlns:a16="http://schemas.microsoft.com/office/drawing/2014/main" id="{8321D750-44CC-7AA6-8FD7-8334DDB3016D}"/>
                </a:ext>
              </a:extLst>
            </p:cNvPr>
            <p:cNvSpPr/>
            <p:nvPr/>
          </p:nvSpPr>
          <p:spPr>
            <a:xfrm>
              <a:off x="1148652" y="2817119"/>
              <a:ext cx="135228" cy="1062261"/>
            </a:xfrm>
            <a:custGeom>
              <a:avLst/>
              <a:gdLst/>
              <a:ahLst/>
              <a:cxnLst/>
              <a:rect l="l" t="t" r="r" b="b"/>
              <a:pathLst>
                <a:path w="67" h="526" extrusionOk="0">
                  <a:moveTo>
                    <a:pt x="61" y="526"/>
                  </a:moveTo>
                  <a:cubicBezTo>
                    <a:pt x="57" y="526"/>
                    <a:pt x="57" y="526"/>
                    <a:pt x="57" y="526"/>
                  </a:cubicBezTo>
                  <a:cubicBezTo>
                    <a:pt x="57" y="524"/>
                    <a:pt x="62" y="317"/>
                    <a:pt x="57" y="254"/>
                  </a:cubicBezTo>
                  <a:cubicBezTo>
                    <a:pt x="52" y="192"/>
                    <a:pt x="27" y="118"/>
                    <a:pt x="26" y="1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6"/>
                    <a:pt x="56" y="191"/>
                    <a:pt x="61" y="254"/>
                  </a:cubicBezTo>
                  <a:cubicBezTo>
                    <a:pt x="67" y="317"/>
                    <a:pt x="61" y="524"/>
                    <a:pt x="61" y="5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29">
              <a:extLst>
                <a:ext uri="{FF2B5EF4-FFF2-40B4-BE49-F238E27FC236}">
                  <a16:creationId xmlns:a16="http://schemas.microsoft.com/office/drawing/2014/main" id="{18E043B0-C730-DFEE-9DF4-B3729730E615}"/>
                </a:ext>
              </a:extLst>
            </p:cNvPr>
            <p:cNvSpPr/>
            <p:nvPr/>
          </p:nvSpPr>
          <p:spPr>
            <a:xfrm>
              <a:off x="1482045" y="2865596"/>
              <a:ext cx="16160" cy="23814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0" y="24"/>
                  </a:moveTo>
                  <a:lnTo>
                    <a:pt x="11" y="0"/>
                  </a:lnTo>
                  <a:lnTo>
                    <a:pt x="19" y="5"/>
                  </a:lnTo>
                  <a:lnTo>
                    <a:pt x="9" y="2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29">
              <a:extLst>
                <a:ext uri="{FF2B5EF4-FFF2-40B4-BE49-F238E27FC236}">
                  <a16:creationId xmlns:a16="http://schemas.microsoft.com/office/drawing/2014/main" id="{217BCD7D-0758-C98F-F8BA-B18C427F9CC2}"/>
                </a:ext>
              </a:extLst>
            </p:cNvPr>
            <p:cNvSpPr/>
            <p:nvPr/>
          </p:nvSpPr>
          <p:spPr>
            <a:xfrm>
              <a:off x="1289833" y="2908121"/>
              <a:ext cx="187959" cy="971258"/>
            </a:xfrm>
            <a:custGeom>
              <a:avLst/>
              <a:gdLst/>
              <a:ahLst/>
              <a:cxnLst/>
              <a:rect l="l" t="t" r="r" b="b"/>
              <a:pathLst>
                <a:path w="93" h="481" extrusionOk="0">
                  <a:moveTo>
                    <a:pt x="4" y="481"/>
                  </a:moveTo>
                  <a:cubicBezTo>
                    <a:pt x="0" y="481"/>
                    <a:pt x="0" y="481"/>
                    <a:pt x="0" y="481"/>
                  </a:cubicBezTo>
                  <a:cubicBezTo>
                    <a:pt x="0" y="479"/>
                    <a:pt x="2" y="290"/>
                    <a:pt x="9" y="236"/>
                  </a:cubicBezTo>
                  <a:cubicBezTo>
                    <a:pt x="16" y="182"/>
                    <a:pt x="45" y="97"/>
                    <a:pt x="45" y="96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8"/>
                    <a:pt x="20" y="183"/>
                    <a:pt x="13" y="236"/>
                  </a:cubicBezTo>
                  <a:cubicBezTo>
                    <a:pt x="6" y="290"/>
                    <a:pt x="4" y="479"/>
                    <a:pt x="4" y="4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29">
              <a:extLst>
                <a:ext uri="{FF2B5EF4-FFF2-40B4-BE49-F238E27FC236}">
                  <a16:creationId xmlns:a16="http://schemas.microsoft.com/office/drawing/2014/main" id="{C0D64C6A-ACA9-0976-E52B-9BC125581C53}"/>
                </a:ext>
              </a:extLst>
            </p:cNvPr>
            <p:cNvSpPr/>
            <p:nvPr/>
          </p:nvSpPr>
          <p:spPr>
            <a:xfrm>
              <a:off x="1311946" y="3410760"/>
              <a:ext cx="48478" cy="468620"/>
            </a:xfrm>
            <a:custGeom>
              <a:avLst/>
              <a:gdLst/>
              <a:ahLst/>
              <a:cxnLst/>
              <a:rect l="l" t="t" r="r" b="b"/>
              <a:pathLst>
                <a:path w="24" h="232" extrusionOk="0">
                  <a:moveTo>
                    <a:pt x="4" y="232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7" y="110"/>
                    <a:pt x="20" y="1"/>
                    <a:pt x="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11" y="111"/>
                    <a:pt x="4" y="2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29">
              <a:extLst>
                <a:ext uri="{FF2B5EF4-FFF2-40B4-BE49-F238E27FC236}">
                  <a16:creationId xmlns:a16="http://schemas.microsoft.com/office/drawing/2014/main" id="{3EE05BA1-9BD4-2CE2-51F0-BB56DAF4CDF3}"/>
                </a:ext>
              </a:extLst>
            </p:cNvPr>
            <p:cNvSpPr/>
            <p:nvPr/>
          </p:nvSpPr>
          <p:spPr>
            <a:xfrm>
              <a:off x="1087416" y="3443078"/>
              <a:ext cx="153939" cy="436301"/>
            </a:xfrm>
            <a:custGeom>
              <a:avLst/>
              <a:gdLst/>
              <a:ahLst/>
              <a:cxnLst/>
              <a:rect l="l" t="t" r="r" b="b"/>
              <a:pathLst>
                <a:path w="76" h="216" extrusionOk="0">
                  <a:moveTo>
                    <a:pt x="73" y="216"/>
                  </a:moveTo>
                  <a:cubicBezTo>
                    <a:pt x="69" y="216"/>
                    <a:pt x="69" y="216"/>
                    <a:pt x="69" y="216"/>
                  </a:cubicBezTo>
                  <a:cubicBezTo>
                    <a:pt x="69" y="214"/>
                    <a:pt x="72" y="42"/>
                    <a:pt x="65" y="19"/>
                  </a:cubicBezTo>
                  <a:cubicBezTo>
                    <a:pt x="63" y="11"/>
                    <a:pt x="60" y="6"/>
                    <a:pt x="56" y="5"/>
                  </a:cubicBezTo>
                  <a:cubicBezTo>
                    <a:pt x="54" y="5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15" y="11"/>
                    <a:pt x="4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2" y="8"/>
                    <a:pt x="42" y="4"/>
                    <a:pt x="47" y="3"/>
                  </a:cubicBezTo>
                  <a:cubicBezTo>
                    <a:pt x="50" y="1"/>
                    <a:pt x="54" y="0"/>
                    <a:pt x="57" y="1"/>
                  </a:cubicBezTo>
                  <a:cubicBezTo>
                    <a:pt x="62" y="3"/>
                    <a:pt x="66" y="8"/>
                    <a:pt x="69" y="18"/>
                  </a:cubicBezTo>
                  <a:cubicBezTo>
                    <a:pt x="76" y="41"/>
                    <a:pt x="73" y="209"/>
                    <a:pt x="73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29">
              <a:extLst>
                <a:ext uri="{FF2B5EF4-FFF2-40B4-BE49-F238E27FC236}">
                  <a16:creationId xmlns:a16="http://schemas.microsoft.com/office/drawing/2014/main" id="{601E9DF7-C507-6F55-86B2-042D1CAD66FF}"/>
                </a:ext>
              </a:extLst>
            </p:cNvPr>
            <p:cNvSpPr/>
            <p:nvPr/>
          </p:nvSpPr>
          <p:spPr>
            <a:xfrm>
              <a:off x="1243057" y="3428620"/>
              <a:ext cx="28917" cy="450759"/>
            </a:xfrm>
            <a:custGeom>
              <a:avLst/>
              <a:gdLst/>
              <a:ahLst/>
              <a:cxnLst/>
              <a:rect l="l" t="t" r="r" b="b"/>
              <a:pathLst>
                <a:path w="14" h="223" extrusionOk="0">
                  <a:moveTo>
                    <a:pt x="5" y="223"/>
                  </a:moveTo>
                  <a:cubicBezTo>
                    <a:pt x="1" y="223"/>
                    <a:pt x="1" y="223"/>
                    <a:pt x="1" y="223"/>
                  </a:cubicBezTo>
                  <a:cubicBezTo>
                    <a:pt x="1" y="221"/>
                    <a:pt x="10" y="53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4" y="53"/>
                    <a:pt x="5" y="222"/>
                    <a:pt x="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29">
              <a:extLst>
                <a:ext uri="{FF2B5EF4-FFF2-40B4-BE49-F238E27FC236}">
                  <a16:creationId xmlns:a16="http://schemas.microsoft.com/office/drawing/2014/main" id="{E30BA61B-2C9C-A292-E80F-1F2368EFE2F1}"/>
                </a:ext>
              </a:extLst>
            </p:cNvPr>
            <p:cNvSpPr/>
            <p:nvPr/>
          </p:nvSpPr>
          <p:spPr>
            <a:xfrm>
              <a:off x="1323853" y="3174324"/>
              <a:ext cx="107162" cy="705055"/>
            </a:xfrm>
            <a:custGeom>
              <a:avLst/>
              <a:gdLst/>
              <a:ahLst/>
              <a:cxnLst/>
              <a:rect l="l" t="t" r="r" b="b"/>
              <a:pathLst>
                <a:path w="53" h="349" extrusionOk="0">
                  <a:moveTo>
                    <a:pt x="3" y="349"/>
                  </a:moveTo>
                  <a:cubicBezTo>
                    <a:pt x="3" y="339"/>
                    <a:pt x="0" y="96"/>
                    <a:pt x="22" y="38"/>
                  </a:cubicBezTo>
                  <a:cubicBezTo>
                    <a:pt x="27" y="23"/>
                    <a:pt x="37" y="9"/>
                    <a:pt x="50" y="0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0" y="12"/>
                    <a:pt x="31" y="25"/>
                    <a:pt x="26" y="40"/>
                  </a:cubicBezTo>
                  <a:cubicBezTo>
                    <a:pt x="4" y="96"/>
                    <a:pt x="7" y="347"/>
                    <a:pt x="7" y="349"/>
                  </a:cubicBezTo>
                  <a:lnTo>
                    <a:pt x="3" y="3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29">
              <a:extLst>
                <a:ext uri="{FF2B5EF4-FFF2-40B4-BE49-F238E27FC236}">
                  <a16:creationId xmlns:a16="http://schemas.microsoft.com/office/drawing/2014/main" id="{3E028C0D-7D3B-16F2-8B21-CEC817C9B3F6}"/>
                </a:ext>
              </a:extLst>
            </p:cNvPr>
            <p:cNvSpPr/>
            <p:nvPr/>
          </p:nvSpPr>
          <p:spPr>
            <a:xfrm>
              <a:off x="1148652" y="3079919"/>
              <a:ext cx="147135" cy="799459"/>
            </a:xfrm>
            <a:custGeom>
              <a:avLst/>
              <a:gdLst/>
              <a:ahLst/>
              <a:cxnLst/>
              <a:rect l="l" t="t" r="r" b="b"/>
              <a:pathLst>
                <a:path w="73" h="396" extrusionOk="0">
                  <a:moveTo>
                    <a:pt x="68" y="396"/>
                  </a:moveTo>
                  <a:cubicBezTo>
                    <a:pt x="64" y="396"/>
                    <a:pt x="64" y="396"/>
                    <a:pt x="64" y="396"/>
                  </a:cubicBezTo>
                  <a:cubicBezTo>
                    <a:pt x="69" y="358"/>
                    <a:pt x="59" y="141"/>
                    <a:pt x="30" y="57"/>
                  </a:cubicBezTo>
                  <a:cubicBezTo>
                    <a:pt x="23" y="37"/>
                    <a:pt x="13" y="19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6" y="17"/>
                    <a:pt x="27" y="36"/>
                    <a:pt x="34" y="56"/>
                  </a:cubicBezTo>
                  <a:cubicBezTo>
                    <a:pt x="63" y="140"/>
                    <a:pt x="73" y="359"/>
                    <a:pt x="68" y="3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29">
              <a:extLst>
                <a:ext uri="{FF2B5EF4-FFF2-40B4-BE49-F238E27FC236}">
                  <a16:creationId xmlns:a16="http://schemas.microsoft.com/office/drawing/2014/main" id="{013DFF94-8617-A729-B3E3-38A1B75629D6}"/>
                </a:ext>
              </a:extLst>
            </p:cNvPr>
            <p:cNvSpPr/>
            <p:nvPr/>
          </p:nvSpPr>
          <p:spPr>
            <a:xfrm>
              <a:off x="1289833" y="3238961"/>
              <a:ext cx="14459" cy="640418"/>
            </a:xfrm>
            <a:custGeom>
              <a:avLst/>
              <a:gdLst/>
              <a:ahLst/>
              <a:cxnLst/>
              <a:rect l="l" t="t" r="r" b="b"/>
              <a:pathLst>
                <a:path w="7" h="317" extrusionOk="0">
                  <a:moveTo>
                    <a:pt x="4" y="317"/>
                  </a:moveTo>
                  <a:cubicBezTo>
                    <a:pt x="0" y="317"/>
                    <a:pt x="0" y="317"/>
                    <a:pt x="0" y="317"/>
                  </a:cubicBezTo>
                  <a:cubicBezTo>
                    <a:pt x="0" y="315"/>
                    <a:pt x="1" y="104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04"/>
                    <a:pt x="4" y="315"/>
                    <a:pt x="4" y="3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29">
              <a:extLst>
                <a:ext uri="{FF2B5EF4-FFF2-40B4-BE49-F238E27FC236}">
                  <a16:creationId xmlns:a16="http://schemas.microsoft.com/office/drawing/2014/main" id="{66EEBB23-0922-2C20-2F55-7817CA182E3E}"/>
                </a:ext>
              </a:extLst>
            </p:cNvPr>
            <p:cNvSpPr/>
            <p:nvPr/>
          </p:nvSpPr>
          <p:spPr>
            <a:xfrm>
              <a:off x="1295787" y="2711314"/>
              <a:ext cx="121621" cy="577482"/>
            </a:xfrm>
            <a:custGeom>
              <a:avLst/>
              <a:gdLst/>
              <a:ahLst/>
              <a:cxnLst/>
              <a:rect l="l" t="t" r="r" b="b"/>
              <a:pathLst>
                <a:path w="60" h="286" extrusionOk="0">
                  <a:moveTo>
                    <a:pt x="4" y="286"/>
                  </a:moveTo>
                  <a:cubicBezTo>
                    <a:pt x="0" y="286"/>
                    <a:pt x="0" y="286"/>
                    <a:pt x="0" y="286"/>
                  </a:cubicBezTo>
                  <a:cubicBezTo>
                    <a:pt x="1" y="202"/>
                    <a:pt x="3" y="144"/>
                    <a:pt x="4" y="112"/>
                  </a:cubicBezTo>
                  <a:cubicBezTo>
                    <a:pt x="7" y="30"/>
                    <a:pt x="12" y="23"/>
                    <a:pt x="14" y="21"/>
                  </a:cubicBezTo>
                  <a:cubicBezTo>
                    <a:pt x="16" y="17"/>
                    <a:pt x="25" y="0"/>
                    <a:pt x="60" y="2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24" y="4"/>
                    <a:pt x="17" y="23"/>
                    <a:pt x="17" y="2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30"/>
                    <a:pt x="11" y="47"/>
                    <a:pt x="8" y="112"/>
                  </a:cubicBezTo>
                  <a:cubicBezTo>
                    <a:pt x="7" y="144"/>
                    <a:pt x="5" y="202"/>
                    <a:pt x="4" y="2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29">
              <a:extLst>
                <a:ext uri="{FF2B5EF4-FFF2-40B4-BE49-F238E27FC236}">
                  <a16:creationId xmlns:a16="http://schemas.microsoft.com/office/drawing/2014/main" id="{16F643F9-61D2-1D0B-9F2C-B7678647D5C6}"/>
                </a:ext>
              </a:extLst>
            </p:cNvPr>
            <p:cNvSpPr/>
            <p:nvPr/>
          </p:nvSpPr>
          <p:spPr>
            <a:xfrm>
              <a:off x="1144400" y="3244914"/>
              <a:ext cx="289167" cy="142032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4"/>
                  </a:moveTo>
                  <a:cubicBezTo>
                    <a:pt x="31" y="64"/>
                    <a:pt x="0" y="37"/>
                    <a:pt x="12" y="23"/>
                  </a:cubicBezTo>
                  <a:cubicBezTo>
                    <a:pt x="24" y="10"/>
                    <a:pt x="100" y="0"/>
                    <a:pt x="122" y="18"/>
                  </a:cubicBezTo>
                  <a:cubicBezTo>
                    <a:pt x="143" y="35"/>
                    <a:pt x="95" y="59"/>
                    <a:pt x="77" y="65"/>
                  </a:cubicBezTo>
                  <a:cubicBezTo>
                    <a:pt x="58" y="70"/>
                    <a:pt x="37" y="68"/>
                    <a:pt x="31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29">
              <a:extLst>
                <a:ext uri="{FF2B5EF4-FFF2-40B4-BE49-F238E27FC236}">
                  <a16:creationId xmlns:a16="http://schemas.microsoft.com/office/drawing/2014/main" id="{5DF5C46D-D8FD-83D4-D0B5-A61AF895CF08}"/>
                </a:ext>
              </a:extLst>
            </p:cNvPr>
            <p:cNvSpPr/>
            <p:nvPr/>
          </p:nvSpPr>
          <p:spPr>
            <a:xfrm>
              <a:off x="1158858" y="3241512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7"/>
                    <a:pt x="1" y="49"/>
                    <a:pt x="1" y="34"/>
                  </a:cubicBezTo>
                  <a:cubicBezTo>
                    <a:pt x="0" y="30"/>
                    <a:pt x="2" y="27"/>
                    <a:pt x="4" y="24"/>
                  </a:cubicBezTo>
                  <a:cubicBezTo>
                    <a:pt x="17" y="10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9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5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7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29">
              <a:extLst>
                <a:ext uri="{FF2B5EF4-FFF2-40B4-BE49-F238E27FC236}">
                  <a16:creationId xmlns:a16="http://schemas.microsoft.com/office/drawing/2014/main" id="{82F61BEE-1EA0-E283-2C19-1B3D5EC52E08}"/>
                </a:ext>
              </a:extLst>
            </p:cNvPr>
            <p:cNvSpPr/>
            <p:nvPr/>
          </p:nvSpPr>
          <p:spPr>
            <a:xfrm>
              <a:off x="1257515" y="3328262"/>
              <a:ext cx="10206" cy="1786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4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29">
              <a:extLst>
                <a:ext uri="{FF2B5EF4-FFF2-40B4-BE49-F238E27FC236}">
                  <a16:creationId xmlns:a16="http://schemas.microsoft.com/office/drawing/2014/main" id="{426EEDAA-22AD-0D8D-62E1-DC211CB399EC}"/>
                </a:ext>
              </a:extLst>
            </p:cNvPr>
            <p:cNvSpPr/>
            <p:nvPr/>
          </p:nvSpPr>
          <p:spPr>
            <a:xfrm>
              <a:off x="1263469" y="3263625"/>
              <a:ext cx="24665" cy="44225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4" y="2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2" y="13"/>
                    <a:pt x="5" y="7"/>
                    <a:pt x="8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8"/>
                    <a:pt x="6" y="15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29">
              <a:extLst>
                <a:ext uri="{FF2B5EF4-FFF2-40B4-BE49-F238E27FC236}">
                  <a16:creationId xmlns:a16="http://schemas.microsoft.com/office/drawing/2014/main" id="{861209BE-4B31-4A65-0A9E-6D6D5F84615A}"/>
                </a:ext>
              </a:extLst>
            </p:cNvPr>
            <p:cNvSpPr/>
            <p:nvPr/>
          </p:nvSpPr>
          <p:spPr>
            <a:xfrm>
              <a:off x="1144400" y="3602970"/>
              <a:ext cx="289167" cy="141181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3"/>
                  </a:moveTo>
                  <a:cubicBezTo>
                    <a:pt x="31" y="63"/>
                    <a:pt x="0" y="36"/>
                    <a:pt x="12" y="23"/>
                  </a:cubicBezTo>
                  <a:cubicBezTo>
                    <a:pt x="24" y="10"/>
                    <a:pt x="100" y="0"/>
                    <a:pt x="122" y="17"/>
                  </a:cubicBezTo>
                  <a:cubicBezTo>
                    <a:pt x="143" y="35"/>
                    <a:pt x="95" y="59"/>
                    <a:pt x="77" y="64"/>
                  </a:cubicBezTo>
                  <a:cubicBezTo>
                    <a:pt x="58" y="70"/>
                    <a:pt x="37" y="68"/>
                    <a:pt x="31" y="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29">
              <a:extLst>
                <a:ext uri="{FF2B5EF4-FFF2-40B4-BE49-F238E27FC236}">
                  <a16:creationId xmlns:a16="http://schemas.microsoft.com/office/drawing/2014/main" id="{25C8D078-2B3B-0AEB-31AB-1EF25F315616}"/>
                </a:ext>
              </a:extLst>
            </p:cNvPr>
            <p:cNvSpPr/>
            <p:nvPr/>
          </p:nvSpPr>
          <p:spPr>
            <a:xfrm>
              <a:off x="1158858" y="3598718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6"/>
                    <a:pt x="1" y="48"/>
                    <a:pt x="1" y="34"/>
                  </a:cubicBezTo>
                  <a:cubicBezTo>
                    <a:pt x="0" y="30"/>
                    <a:pt x="2" y="26"/>
                    <a:pt x="4" y="24"/>
                  </a:cubicBezTo>
                  <a:cubicBezTo>
                    <a:pt x="17" y="9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8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4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6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p29">
              <a:extLst>
                <a:ext uri="{FF2B5EF4-FFF2-40B4-BE49-F238E27FC236}">
                  <a16:creationId xmlns:a16="http://schemas.microsoft.com/office/drawing/2014/main" id="{60FBC721-7045-DBD0-8F06-77202669AC02}"/>
                </a:ext>
              </a:extLst>
            </p:cNvPr>
            <p:cNvSpPr/>
            <p:nvPr/>
          </p:nvSpPr>
          <p:spPr>
            <a:xfrm>
              <a:off x="1257515" y="3620830"/>
              <a:ext cx="30618" cy="80797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23"/>
                    <a:pt x="11" y="1"/>
                    <a:pt x="11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4" y="24"/>
                    <a:pt x="4" y="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770;p29">
              <a:extLst>
                <a:ext uri="{FF2B5EF4-FFF2-40B4-BE49-F238E27FC236}">
                  <a16:creationId xmlns:a16="http://schemas.microsoft.com/office/drawing/2014/main" id="{BA5688CB-16A7-EC03-7B36-887483631A21}"/>
                </a:ext>
              </a:extLst>
            </p:cNvPr>
            <p:cNvSpPr/>
            <p:nvPr/>
          </p:nvSpPr>
          <p:spPr>
            <a:xfrm>
              <a:off x="1210738" y="3493257"/>
              <a:ext cx="196464" cy="95255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20" y="43"/>
                  </a:moveTo>
                  <a:cubicBezTo>
                    <a:pt x="20" y="43"/>
                    <a:pt x="0" y="24"/>
                    <a:pt x="8" y="15"/>
                  </a:cubicBezTo>
                  <a:cubicBezTo>
                    <a:pt x="16" y="6"/>
                    <a:pt x="67" y="0"/>
                    <a:pt x="82" y="11"/>
                  </a:cubicBezTo>
                  <a:cubicBezTo>
                    <a:pt x="97" y="23"/>
                    <a:pt x="64" y="40"/>
                    <a:pt x="51" y="43"/>
                  </a:cubicBezTo>
                  <a:cubicBezTo>
                    <a:pt x="39" y="47"/>
                    <a:pt x="24" y="46"/>
                    <a:pt x="20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29">
              <a:extLst>
                <a:ext uri="{FF2B5EF4-FFF2-40B4-BE49-F238E27FC236}">
                  <a16:creationId xmlns:a16="http://schemas.microsoft.com/office/drawing/2014/main" id="{E100DB0F-4D7B-ECF8-D846-5B9016F77639}"/>
                </a:ext>
              </a:extLst>
            </p:cNvPr>
            <p:cNvSpPr/>
            <p:nvPr/>
          </p:nvSpPr>
          <p:spPr>
            <a:xfrm>
              <a:off x="1219243" y="3489855"/>
              <a:ext cx="169248" cy="100358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31" y="49"/>
                  </a:moveTo>
                  <a:cubicBezTo>
                    <a:pt x="26" y="50"/>
                    <a:pt x="20" y="49"/>
                    <a:pt x="15" y="46"/>
                  </a:cubicBezTo>
                  <a:cubicBezTo>
                    <a:pt x="14" y="46"/>
                    <a:pt x="1" y="33"/>
                    <a:pt x="0" y="23"/>
                  </a:cubicBezTo>
                  <a:cubicBezTo>
                    <a:pt x="0" y="21"/>
                    <a:pt x="1" y="18"/>
                    <a:pt x="3" y="16"/>
                  </a:cubicBezTo>
                  <a:cubicBezTo>
                    <a:pt x="12" y="6"/>
                    <a:pt x="64" y="0"/>
                    <a:pt x="79" y="12"/>
                  </a:cubicBezTo>
                  <a:cubicBezTo>
                    <a:pt x="83" y="14"/>
                    <a:pt x="84" y="18"/>
                    <a:pt x="84" y="22"/>
                  </a:cubicBezTo>
                  <a:cubicBezTo>
                    <a:pt x="81" y="34"/>
                    <a:pt x="57" y="45"/>
                    <a:pt x="48" y="47"/>
                  </a:cubicBezTo>
                  <a:cubicBezTo>
                    <a:pt x="43" y="49"/>
                    <a:pt x="37" y="50"/>
                    <a:pt x="31" y="49"/>
                  </a:cubicBezTo>
                  <a:close/>
                  <a:moveTo>
                    <a:pt x="17" y="43"/>
                  </a:moveTo>
                  <a:cubicBezTo>
                    <a:pt x="21" y="46"/>
                    <a:pt x="35" y="47"/>
                    <a:pt x="47" y="43"/>
                  </a:cubicBezTo>
                  <a:cubicBezTo>
                    <a:pt x="57" y="40"/>
                    <a:pt x="78" y="30"/>
                    <a:pt x="80" y="21"/>
                  </a:cubicBezTo>
                  <a:cubicBezTo>
                    <a:pt x="80" y="19"/>
                    <a:pt x="79" y="16"/>
                    <a:pt x="77" y="15"/>
                  </a:cubicBezTo>
                  <a:cubicBezTo>
                    <a:pt x="63" y="4"/>
                    <a:pt x="13" y="10"/>
                    <a:pt x="5" y="19"/>
                  </a:cubicBezTo>
                  <a:cubicBezTo>
                    <a:pt x="4" y="20"/>
                    <a:pt x="4" y="21"/>
                    <a:pt x="4" y="23"/>
                  </a:cubicBezTo>
                  <a:cubicBezTo>
                    <a:pt x="4" y="30"/>
                    <a:pt x="14" y="40"/>
                    <a:pt x="17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29">
              <a:extLst>
                <a:ext uri="{FF2B5EF4-FFF2-40B4-BE49-F238E27FC236}">
                  <a16:creationId xmlns:a16="http://schemas.microsoft.com/office/drawing/2014/main" id="{71AB635B-6B5F-3F14-004C-A9C193DD23AF}"/>
                </a:ext>
              </a:extLst>
            </p:cNvPr>
            <p:cNvSpPr/>
            <p:nvPr/>
          </p:nvSpPr>
          <p:spPr>
            <a:xfrm>
              <a:off x="1285581" y="3503463"/>
              <a:ext cx="22113" cy="56983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4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6"/>
                    <a:pt x="7" y="1"/>
                    <a:pt x="7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4" y="17"/>
                    <a:pt x="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29">
              <a:extLst>
                <a:ext uri="{FF2B5EF4-FFF2-40B4-BE49-F238E27FC236}">
                  <a16:creationId xmlns:a16="http://schemas.microsoft.com/office/drawing/2014/main" id="{C805E370-F857-4500-8649-E914EFB25F66}"/>
                </a:ext>
              </a:extLst>
            </p:cNvPr>
            <p:cNvSpPr/>
            <p:nvPr/>
          </p:nvSpPr>
          <p:spPr>
            <a:xfrm>
              <a:off x="1194578" y="3818994"/>
              <a:ext cx="165900" cy="36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29">
              <a:extLst>
                <a:ext uri="{FF2B5EF4-FFF2-40B4-BE49-F238E27FC236}">
                  <a16:creationId xmlns:a16="http://schemas.microsoft.com/office/drawing/2014/main" id="{5C35EAA2-3318-969C-9543-6D438AC922FE}"/>
                </a:ext>
              </a:extLst>
            </p:cNvPr>
            <p:cNvSpPr/>
            <p:nvPr/>
          </p:nvSpPr>
          <p:spPr>
            <a:xfrm>
              <a:off x="1191176" y="3814742"/>
              <a:ext cx="173500" cy="375916"/>
            </a:xfrm>
            <a:custGeom>
              <a:avLst/>
              <a:gdLst/>
              <a:ahLst/>
              <a:cxnLst/>
              <a:rect l="l" t="t" r="r" b="b"/>
              <a:pathLst>
                <a:path w="86" h="186" extrusionOk="0">
                  <a:moveTo>
                    <a:pt x="84" y="186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1" y="186"/>
                    <a:pt x="0" y="185"/>
                    <a:pt x="0" y="1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5"/>
                    <a:pt x="85" y="186"/>
                    <a:pt x="84" y="186"/>
                  </a:cubicBezTo>
                  <a:close/>
                  <a:moveTo>
                    <a:pt x="4" y="182"/>
                  </a:moveTo>
                  <a:cubicBezTo>
                    <a:pt x="82" y="182"/>
                    <a:pt x="82" y="182"/>
                    <a:pt x="82" y="182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8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29">
              <a:extLst>
                <a:ext uri="{FF2B5EF4-FFF2-40B4-BE49-F238E27FC236}">
                  <a16:creationId xmlns:a16="http://schemas.microsoft.com/office/drawing/2014/main" id="{84B29189-BC6A-C6B1-DE1E-48289A1DA87A}"/>
                </a:ext>
              </a:extLst>
            </p:cNvPr>
            <p:cNvSpPr/>
            <p:nvPr/>
          </p:nvSpPr>
          <p:spPr>
            <a:xfrm>
              <a:off x="3154111" y="2144382"/>
              <a:ext cx="391226" cy="415889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61"/>
                  </a:moveTo>
                  <a:cubicBezTo>
                    <a:pt x="192" y="65"/>
                    <a:pt x="192" y="65"/>
                    <a:pt x="192" y="6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23" y="187"/>
                    <a:pt x="132" y="194"/>
                  </a:cubicBezTo>
                  <a:cubicBezTo>
                    <a:pt x="140" y="201"/>
                    <a:pt x="154" y="206"/>
                    <a:pt x="160" y="205"/>
                  </a:cubicBezTo>
                  <a:cubicBezTo>
                    <a:pt x="166" y="205"/>
                    <a:pt x="185" y="194"/>
                    <a:pt x="185" y="194"/>
                  </a:cubicBezTo>
                  <a:lnTo>
                    <a:pt x="194" y="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29">
              <a:extLst>
                <a:ext uri="{FF2B5EF4-FFF2-40B4-BE49-F238E27FC236}">
                  <a16:creationId xmlns:a16="http://schemas.microsoft.com/office/drawing/2014/main" id="{5D0A59A1-E8FF-5244-A691-A480F32500A0}"/>
                </a:ext>
              </a:extLst>
            </p:cNvPr>
            <p:cNvSpPr/>
            <p:nvPr/>
          </p:nvSpPr>
          <p:spPr>
            <a:xfrm>
              <a:off x="3149859" y="2140129"/>
              <a:ext cx="399731" cy="422694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61" y="209"/>
                  </a:moveTo>
                  <a:cubicBezTo>
                    <a:pt x="151" y="208"/>
                    <a:pt x="141" y="204"/>
                    <a:pt x="132" y="197"/>
                  </a:cubicBezTo>
                  <a:cubicBezTo>
                    <a:pt x="124" y="190"/>
                    <a:pt x="5" y="67"/>
                    <a:pt x="0" y="62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1"/>
                    <a:pt x="196" y="61"/>
                    <a:pt x="197" y="61"/>
                  </a:cubicBezTo>
                  <a:cubicBezTo>
                    <a:pt x="198" y="61"/>
                    <a:pt x="198" y="62"/>
                    <a:pt x="198" y="63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6"/>
                    <a:pt x="188" y="197"/>
                    <a:pt x="188" y="197"/>
                  </a:cubicBezTo>
                  <a:cubicBezTo>
                    <a:pt x="186" y="198"/>
                    <a:pt x="168" y="208"/>
                    <a:pt x="162" y="209"/>
                  </a:cubicBezTo>
                  <a:lnTo>
                    <a:pt x="161" y="209"/>
                  </a:lnTo>
                  <a:close/>
                  <a:moveTo>
                    <a:pt x="4" y="60"/>
                  </a:moveTo>
                  <a:cubicBezTo>
                    <a:pt x="15" y="71"/>
                    <a:pt x="127" y="188"/>
                    <a:pt x="135" y="194"/>
                  </a:cubicBezTo>
                  <a:cubicBezTo>
                    <a:pt x="143" y="201"/>
                    <a:pt x="157" y="206"/>
                    <a:pt x="162" y="205"/>
                  </a:cubicBezTo>
                  <a:cubicBezTo>
                    <a:pt x="166" y="205"/>
                    <a:pt x="177" y="199"/>
                    <a:pt x="185" y="194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2" y="117"/>
                    <a:pt x="131" y="117"/>
                    <a:pt x="130" y="11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4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29">
              <a:extLst>
                <a:ext uri="{FF2B5EF4-FFF2-40B4-BE49-F238E27FC236}">
                  <a16:creationId xmlns:a16="http://schemas.microsoft.com/office/drawing/2014/main" id="{3DB40631-612E-3D87-6E6E-C08A61C3511D}"/>
                </a:ext>
              </a:extLst>
            </p:cNvPr>
            <p:cNvSpPr/>
            <p:nvPr/>
          </p:nvSpPr>
          <p:spPr>
            <a:xfrm>
              <a:off x="3448381" y="1645995"/>
              <a:ext cx="368263" cy="47202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42" y="37"/>
                  </a:moveTo>
                  <a:cubicBezTo>
                    <a:pt x="42" y="37"/>
                    <a:pt x="25" y="76"/>
                    <a:pt x="25" y="81"/>
                  </a:cubicBezTo>
                  <a:cubicBezTo>
                    <a:pt x="26" y="85"/>
                    <a:pt x="27" y="90"/>
                    <a:pt x="29" y="94"/>
                  </a:cubicBezTo>
                  <a:cubicBezTo>
                    <a:pt x="29" y="94"/>
                    <a:pt x="0" y="117"/>
                    <a:pt x="2" y="123"/>
                  </a:cubicBezTo>
                  <a:cubicBezTo>
                    <a:pt x="4" y="128"/>
                    <a:pt x="16" y="135"/>
                    <a:pt x="16" y="135"/>
                  </a:cubicBezTo>
                  <a:cubicBezTo>
                    <a:pt x="16" y="135"/>
                    <a:pt x="15" y="193"/>
                    <a:pt x="20" y="195"/>
                  </a:cubicBezTo>
                  <a:cubicBezTo>
                    <a:pt x="26" y="197"/>
                    <a:pt x="66" y="187"/>
                    <a:pt x="66" y="187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6" y="149"/>
                    <a:pt x="178" y="94"/>
                    <a:pt x="180" y="71"/>
                  </a:cubicBezTo>
                  <a:cubicBezTo>
                    <a:pt x="182" y="47"/>
                    <a:pt x="182" y="38"/>
                    <a:pt x="155" y="21"/>
                  </a:cubicBezTo>
                  <a:cubicBezTo>
                    <a:pt x="128" y="5"/>
                    <a:pt x="82" y="0"/>
                    <a:pt x="55" y="8"/>
                  </a:cubicBezTo>
                  <a:cubicBezTo>
                    <a:pt x="28" y="16"/>
                    <a:pt x="42" y="37"/>
                    <a:pt x="42" y="37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29">
              <a:extLst>
                <a:ext uri="{FF2B5EF4-FFF2-40B4-BE49-F238E27FC236}">
                  <a16:creationId xmlns:a16="http://schemas.microsoft.com/office/drawing/2014/main" id="{5F9D9D25-DCA2-97E0-7B0C-01E25F8A74EC}"/>
                </a:ext>
              </a:extLst>
            </p:cNvPr>
            <p:cNvSpPr/>
            <p:nvPr/>
          </p:nvSpPr>
          <p:spPr>
            <a:xfrm>
              <a:off x="3444979" y="1639191"/>
              <a:ext cx="375067" cy="483078"/>
            </a:xfrm>
            <a:custGeom>
              <a:avLst/>
              <a:gdLst/>
              <a:ahLst/>
              <a:cxnLst/>
              <a:rect l="l" t="t" r="r" b="b"/>
              <a:pathLst>
                <a:path w="186" h="239" extrusionOk="0">
                  <a:moveTo>
                    <a:pt x="77" y="239"/>
                  </a:moveTo>
                  <a:cubicBezTo>
                    <a:pt x="76" y="239"/>
                    <a:pt x="76" y="239"/>
                    <a:pt x="76" y="239"/>
                  </a:cubicBezTo>
                  <a:cubicBezTo>
                    <a:pt x="75" y="238"/>
                    <a:pt x="75" y="238"/>
                    <a:pt x="75" y="237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57" y="195"/>
                    <a:pt x="27" y="202"/>
                    <a:pt x="22" y="200"/>
                  </a:cubicBezTo>
                  <a:cubicBezTo>
                    <a:pt x="17" y="199"/>
                    <a:pt x="16" y="166"/>
                    <a:pt x="16" y="139"/>
                  </a:cubicBezTo>
                  <a:cubicBezTo>
                    <a:pt x="13" y="137"/>
                    <a:pt x="4" y="132"/>
                    <a:pt x="2" y="127"/>
                  </a:cubicBezTo>
                  <a:cubicBezTo>
                    <a:pt x="0" y="121"/>
                    <a:pt x="17" y="105"/>
                    <a:pt x="29" y="96"/>
                  </a:cubicBezTo>
                  <a:cubicBezTo>
                    <a:pt x="27" y="92"/>
                    <a:pt x="26" y="88"/>
                    <a:pt x="25" y="84"/>
                  </a:cubicBezTo>
                  <a:cubicBezTo>
                    <a:pt x="25" y="79"/>
                    <a:pt x="37" y="51"/>
                    <a:pt x="42" y="40"/>
                  </a:cubicBezTo>
                  <a:cubicBezTo>
                    <a:pt x="39" y="35"/>
                    <a:pt x="38" y="28"/>
                    <a:pt x="40" y="22"/>
                  </a:cubicBezTo>
                  <a:cubicBezTo>
                    <a:pt x="42" y="16"/>
                    <a:pt x="48" y="12"/>
                    <a:pt x="56" y="9"/>
                  </a:cubicBezTo>
                  <a:cubicBezTo>
                    <a:pt x="85" y="0"/>
                    <a:pt x="131" y="6"/>
                    <a:pt x="158" y="22"/>
                  </a:cubicBezTo>
                  <a:cubicBezTo>
                    <a:pt x="186" y="40"/>
                    <a:pt x="186" y="51"/>
                    <a:pt x="184" y="74"/>
                  </a:cubicBezTo>
                  <a:cubicBezTo>
                    <a:pt x="182" y="96"/>
                    <a:pt x="153" y="146"/>
                    <a:pt x="150" y="15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4"/>
                    <a:pt x="154" y="205"/>
                    <a:pt x="154" y="205"/>
                  </a:cubicBezTo>
                  <a:cubicBezTo>
                    <a:pt x="78" y="239"/>
                    <a:pt x="78" y="239"/>
                    <a:pt x="78" y="239"/>
                  </a:cubicBezTo>
                  <a:lnTo>
                    <a:pt x="77" y="239"/>
                  </a:lnTo>
                  <a:close/>
                  <a:moveTo>
                    <a:pt x="68" y="188"/>
                  </a:moveTo>
                  <a:cubicBezTo>
                    <a:pt x="69" y="188"/>
                    <a:pt x="69" y="189"/>
                    <a:pt x="69" y="189"/>
                  </a:cubicBezTo>
                  <a:cubicBezTo>
                    <a:pt x="70" y="189"/>
                    <a:pt x="70" y="189"/>
                    <a:pt x="70" y="190"/>
                  </a:cubicBezTo>
                  <a:cubicBezTo>
                    <a:pt x="78" y="234"/>
                    <a:pt x="78" y="234"/>
                    <a:pt x="78" y="234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2"/>
                    <a:pt x="145" y="151"/>
                    <a:pt x="146" y="151"/>
                  </a:cubicBezTo>
                  <a:cubicBezTo>
                    <a:pt x="146" y="150"/>
                    <a:pt x="178" y="96"/>
                    <a:pt x="180" y="73"/>
                  </a:cubicBezTo>
                  <a:cubicBezTo>
                    <a:pt x="182" y="51"/>
                    <a:pt x="181" y="42"/>
                    <a:pt x="156" y="26"/>
                  </a:cubicBezTo>
                  <a:cubicBezTo>
                    <a:pt x="130" y="10"/>
                    <a:pt x="85" y="4"/>
                    <a:pt x="57" y="13"/>
                  </a:cubicBezTo>
                  <a:cubicBezTo>
                    <a:pt x="50" y="15"/>
                    <a:pt x="45" y="19"/>
                    <a:pt x="43" y="23"/>
                  </a:cubicBezTo>
                  <a:cubicBezTo>
                    <a:pt x="42" y="29"/>
                    <a:pt x="43" y="34"/>
                    <a:pt x="46" y="39"/>
                  </a:cubicBezTo>
                  <a:cubicBezTo>
                    <a:pt x="46" y="39"/>
                    <a:pt x="46" y="40"/>
                    <a:pt x="46" y="41"/>
                  </a:cubicBezTo>
                  <a:cubicBezTo>
                    <a:pt x="37" y="59"/>
                    <a:pt x="29" y="80"/>
                    <a:pt x="29" y="83"/>
                  </a:cubicBezTo>
                  <a:cubicBezTo>
                    <a:pt x="30" y="88"/>
                    <a:pt x="31" y="92"/>
                    <a:pt x="33" y="96"/>
                  </a:cubicBezTo>
                  <a:cubicBezTo>
                    <a:pt x="33" y="97"/>
                    <a:pt x="33" y="98"/>
                    <a:pt x="32" y="98"/>
                  </a:cubicBezTo>
                  <a:cubicBezTo>
                    <a:pt x="17" y="110"/>
                    <a:pt x="5" y="122"/>
                    <a:pt x="6" y="125"/>
                  </a:cubicBezTo>
                  <a:cubicBezTo>
                    <a:pt x="7" y="129"/>
                    <a:pt x="16" y="134"/>
                    <a:pt x="19" y="136"/>
                  </a:cubicBezTo>
                  <a:cubicBezTo>
                    <a:pt x="19" y="137"/>
                    <a:pt x="20" y="137"/>
                    <a:pt x="20" y="138"/>
                  </a:cubicBezTo>
                  <a:cubicBezTo>
                    <a:pt x="19" y="164"/>
                    <a:pt x="20" y="193"/>
                    <a:pt x="23" y="196"/>
                  </a:cubicBezTo>
                  <a:cubicBezTo>
                    <a:pt x="26" y="197"/>
                    <a:pt x="51" y="192"/>
                    <a:pt x="67" y="188"/>
                  </a:cubicBezTo>
                  <a:lnTo>
                    <a:pt x="68" y="18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29">
              <a:extLst>
                <a:ext uri="{FF2B5EF4-FFF2-40B4-BE49-F238E27FC236}">
                  <a16:creationId xmlns:a16="http://schemas.microsoft.com/office/drawing/2014/main" id="{644DC398-73F0-3A77-4D11-F9E7AD1D4939}"/>
                </a:ext>
              </a:extLst>
            </p:cNvPr>
            <p:cNvSpPr/>
            <p:nvPr/>
          </p:nvSpPr>
          <p:spPr>
            <a:xfrm>
              <a:off x="3478999" y="1645995"/>
              <a:ext cx="337645" cy="397179"/>
            </a:xfrm>
            <a:custGeom>
              <a:avLst/>
              <a:gdLst/>
              <a:ahLst/>
              <a:cxnLst/>
              <a:rect l="l" t="t" r="r" b="b"/>
              <a:pathLst>
                <a:path w="167" h="197" extrusionOk="0">
                  <a:moveTo>
                    <a:pt x="84" y="166"/>
                  </a:moveTo>
                  <a:cubicBezTo>
                    <a:pt x="90" y="154"/>
                    <a:pt x="96" y="104"/>
                    <a:pt x="100" y="98"/>
                  </a:cubicBezTo>
                  <a:cubicBezTo>
                    <a:pt x="103" y="92"/>
                    <a:pt x="116" y="78"/>
                    <a:pt x="128" y="89"/>
                  </a:cubicBezTo>
                  <a:cubicBezTo>
                    <a:pt x="139" y="100"/>
                    <a:pt x="120" y="132"/>
                    <a:pt x="113" y="134"/>
                  </a:cubicBezTo>
                  <a:cubicBezTo>
                    <a:pt x="107" y="137"/>
                    <a:pt x="121" y="148"/>
                    <a:pt x="130" y="149"/>
                  </a:cubicBezTo>
                  <a:cubicBezTo>
                    <a:pt x="130" y="149"/>
                    <a:pt x="163" y="94"/>
                    <a:pt x="165" y="71"/>
                  </a:cubicBezTo>
                  <a:cubicBezTo>
                    <a:pt x="167" y="47"/>
                    <a:pt x="166" y="38"/>
                    <a:pt x="140" y="21"/>
                  </a:cubicBezTo>
                  <a:cubicBezTo>
                    <a:pt x="113" y="5"/>
                    <a:pt x="66" y="0"/>
                    <a:pt x="40" y="8"/>
                  </a:cubicBezTo>
                  <a:cubicBezTo>
                    <a:pt x="13" y="16"/>
                    <a:pt x="27" y="37"/>
                    <a:pt x="27" y="37"/>
                  </a:cubicBezTo>
                  <a:cubicBezTo>
                    <a:pt x="27" y="37"/>
                    <a:pt x="79" y="31"/>
                    <a:pt x="78" y="37"/>
                  </a:cubicBezTo>
                  <a:cubicBezTo>
                    <a:pt x="77" y="44"/>
                    <a:pt x="64" y="53"/>
                    <a:pt x="69" y="60"/>
                  </a:cubicBezTo>
                  <a:cubicBezTo>
                    <a:pt x="75" y="66"/>
                    <a:pt x="87" y="78"/>
                    <a:pt x="87" y="78"/>
                  </a:cubicBezTo>
                  <a:cubicBezTo>
                    <a:pt x="87" y="78"/>
                    <a:pt x="75" y="126"/>
                    <a:pt x="70" y="140"/>
                  </a:cubicBezTo>
                  <a:cubicBezTo>
                    <a:pt x="65" y="153"/>
                    <a:pt x="57" y="157"/>
                    <a:pt x="49" y="154"/>
                  </a:cubicBezTo>
                  <a:cubicBezTo>
                    <a:pt x="40" y="150"/>
                    <a:pt x="22" y="137"/>
                    <a:pt x="11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93"/>
                    <a:pt x="5" y="195"/>
                  </a:cubicBezTo>
                  <a:cubicBezTo>
                    <a:pt x="11" y="197"/>
                    <a:pt x="51" y="187"/>
                    <a:pt x="51" y="187"/>
                  </a:cubicBezTo>
                  <a:cubicBezTo>
                    <a:pt x="51" y="187"/>
                    <a:pt x="78" y="179"/>
                    <a:pt x="84" y="1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29">
              <a:extLst>
                <a:ext uri="{FF2B5EF4-FFF2-40B4-BE49-F238E27FC236}">
                  <a16:creationId xmlns:a16="http://schemas.microsoft.com/office/drawing/2014/main" id="{94066961-65A5-E1F8-080D-20CF95E7ABD2}"/>
                </a:ext>
              </a:extLst>
            </p:cNvPr>
            <p:cNvSpPr/>
            <p:nvPr/>
          </p:nvSpPr>
          <p:spPr>
            <a:xfrm>
              <a:off x="3477298" y="1639191"/>
              <a:ext cx="342748" cy="403983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8" y="200"/>
                  </a:moveTo>
                  <a:cubicBezTo>
                    <a:pt x="8" y="200"/>
                    <a:pt x="7" y="200"/>
                    <a:pt x="6" y="200"/>
                  </a:cubicBezTo>
                  <a:cubicBezTo>
                    <a:pt x="0" y="198"/>
                    <a:pt x="0" y="165"/>
                    <a:pt x="0" y="138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20" y="138"/>
                    <a:pt x="30" y="143"/>
                    <a:pt x="38" y="148"/>
                  </a:cubicBezTo>
                  <a:cubicBezTo>
                    <a:pt x="42" y="151"/>
                    <a:pt x="46" y="153"/>
                    <a:pt x="51" y="155"/>
                  </a:cubicBezTo>
                  <a:cubicBezTo>
                    <a:pt x="53" y="156"/>
                    <a:pt x="57" y="156"/>
                    <a:pt x="59" y="155"/>
                  </a:cubicBezTo>
                  <a:cubicBezTo>
                    <a:pt x="63" y="153"/>
                    <a:pt x="66" y="149"/>
                    <a:pt x="69" y="142"/>
                  </a:cubicBezTo>
                  <a:cubicBezTo>
                    <a:pt x="74" y="130"/>
                    <a:pt x="84" y="89"/>
                    <a:pt x="86" y="82"/>
                  </a:cubicBezTo>
                  <a:cubicBezTo>
                    <a:pt x="83" y="79"/>
                    <a:pt x="73" y="69"/>
                    <a:pt x="69" y="64"/>
                  </a:cubicBezTo>
                  <a:cubicBezTo>
                    <a:pt x="64" y="58"/>
                    <a:pt x="69" y="52"/>
                    <a:pt x="73" y="47"/>
                  </a:cubicBezTo>
                  <a:cubicBezTo>
                    <a:pt x="74" y="45"/>
                    <a:pt x="76" y="43"/>
                    <a:pt x="77" y="40"/>
                  </a:cubicBezTo>
                  <a:cubicBezTo>
                    <a:pt x="73" y="38"/>
                    <a:pt x="49" y="39"/>
                    <a:pt x="29" y="42"/>
                  </a:cubicBezTo>
                  <a:cubicBezTo>
                    <a:pt x="28" y="42"/>
                    <a:pt x="27" y="42"/>
                    <a:pt x="27" y="41"/>
                  </a:cubicBezTo>
                  <a:cubicBezTo>
                    <a:pt x="23" y="35"/>
                    <a:pt x="22" y="28"/>
                    <a:pt x="24" y="22"/>
                  </a:cubicBezTo>
                  <a:cubicBezTo>
                    <a:pt x="26" y="16"/>
                    <a:pt x="32" y="11"/>
                    <a:pt x="40" y="9"/>
                  </a:cubicBezTo>
                  <a:cubicBezTo>
                    <a:pt x="69" y="0"/>
                    <a:pt x="116" y="6"/>
                    <a:pt x="142" y="22"/>
                  </a:cubicBezTo>
                  <a:cubicBezTo>
                    <a:pt x="170" y="40"/>
                    <a:pt x="170" y="50"/>
                    <a:pt x="168" y="73"/>
                  </a:cubicBezTo>
                  <a:cubicBezTo>
                    <a:pt x="166" y="96"/>
                    <a:pt x="135" y="151"/>
                    <a:pt x="133" y="153"/>
                  </a:cubicBezTo>
                  <a:cubicBezTo>
                    <a:pt x="133" y="153"/>
                    <a:pt x="132" y="154"/>
                    <a:pt x="131" y="154"/>
                  </a:cubicBezTo>
                  <a:cubicBezTo>
                    <a:pt x="123" y="153"/>
                    <a:pt x="111" y="145"/>
                    <a:pt x="111" y="139"/>
                  </a:cubicBezTo>
                  <a:cubicBezTo>
                    <a:pt x="111" y="137"/>
                    <a:pt x="112" y="136"/>
                    <a:pt x="114" y="135"/>
                  </a:cubicBezTo>
                  <a:cubicBezTo>
                    <a:pt x="117" y="134"/>
                    <a:pt x="127" y="120"/>
                    <a:pt x="130" y="107"/>
                  </a:cubicBezTo>
                  <a:cubicBezTo>
                    <a:pt x="131" y="102"/>
                    <a:pt x="131" y="96"/>
                    <a:pt x="128" y="93"/>
                  </a:cubicBezTo>
                  <a:cubicBezTo>
                    <a:pt x="125" y="90"/>
                    <a:pt x="121" y="89"/>
                    <a:pt x="117" y="90"/>
                  </a:cubicBezTo>
                  <a:cubicBezTo>
                    <a:pt x="111" y="92"/>
                    <a:pt x="106" y="96"/>
                    <a:pt x="103" y="102"/>
                  </a:cubicBezTo>
                  <a:cubicBezTo>
                    <a:pt x="100" y="110"/>
                    <a:pt x="98" y="119"/>
                    <a:pt x="97" y="128"/>
                  </a:cubicBezTo>
                  <a:cubicBezTo>
                    <a:pt x="94" y="144"/>
                    <a:pt x="90" y="163"/>
                    <a:pt x="87" y="170"/>
                  </a:cubicBezTo>
                  <a:cubicBezTo>
                    <a:pt x="81" y="183"/>
                    <a:pt x="54" y="192"/>
                    <a:pt x="53" y="192"/>
                  </a:cubicBezTo>
                  <a:cubicBezTo>
                    <a:pt x="47" y="194"/>
                    <a:pt x="18" y="200"/>
                    <a:pt x="8" y="200"/>
                  </a:cubicBezTo>
                  <a:close/>
                  <a:moveTo>
                    <a:pt x="4" y="140"/>
                  </a:moveTo>
                  <a:cubicBezTo>
                    <a:pt x="4" y="166"/>
                    <a:pt x="5" y="194"/>
                    <a:pt x="7" y="197"/>
                  </a:cubicBezTo>
                  <a:cubicBezTo>
                    <a:pt x="11" y="197"/>
                    <a:pt x="35" y="193"/>
                    <a:pt x="52" y="189"/>
                  </a:cubicBezTo>
                  <a:cubicBezTo>
                    <a:pt x="52" y="189"/>
                    <a:pt x="77" y="181"/>
                    <a:pt x="83" y="169"/>
                  </a:cubicBezTo>
                  <a:cubicBezTo>
                    <a:pt x="86" y="162"/>
                    <a:pt x="90" y="143"/>
                    <a:pt x="93" y="127"/>
                  </a:cubicBezTo>
                  <a:cubicBezTo>
                    <a:pt x="96" y="112"/>
                    <a:pt x="97" y="103"/>
                    <a:pt x="99" y="100"/>
                  </a:cubicBezTo>
                  <a:cubicBezTo>
                    <a:pt x="103" y="93"/>
                    <a:pt x="109" y="88"/>
                    <a:pt x="117" y="86"/>
                  </a:cubicBezTo>
                  <a:cubicBezTo>
                    <a:pt x="122" y="85"/>
                    <a:pt x="127" y="87"/>
                    <a:pt x="130" y="90"/>
                  </a:cubicBezTo>
                  <a:cubicBezTo>
                    <a:pt x="134" y="94"/>
                    <a:pt x="135" y="100"/>
                    <a:pt x="134" y="108"/>
                  </a:cubicBezTo>
                  <a:cubicBezTo>
                    <a:pt x="131" y="120"/>
                    <a:pt x="120" y="137"/>
                    <a:pt x="115" y="139"/>
                  </a:cubicBezTo>
                  <a:cubicBezTo>
                    <a:pt x="114" y="141"/>
                    <a:pt x="123" y="148"/>
                    <a:pt x="130" y="150"/>
                  </a:cubicBezTo>
                  <a:cubicBezTo>
                    <a:pt x="135" y="142"/>
                    <a:pt x="162" y="94"/>
                    <a:pt x="164" y="73"/>
                  </a:cubicBezTo>
                  <a:cubicBezTo>
                    <a:pt x="166" y="50"/>
                    <a:pt x="166" y="42"/>
                    <a:pt x="140" y="26"/>
                  </a:cubicBezTo>
                  <a:cubicBezTo>
                    <a:pt x="115" y="10"/>
                    <a:pt x="69" y="4"/>
                    <a:pt x="42" y="13"/>
                  </a:cubicBezTo>
                  <a:cubicBezTo>
                    <a:pt x="34" y="15"/>
                    <a:pt x="29" y="19"/>
                    <a:pt x="27" y="23"/>
                  </a:cubicBezTo>
                  <a:cubicBezTo>
                    <a:pt x="26" y="28"/>
                    <a:pt x="27" y="34"/>
                    <a:pt x="29" y="38"/>
                  </a:cubicBezTo>
                  <a:cubicBezTo>
                    <a:pt x="42" y="37"/>
                    <a:pt x="75" y="33"/>
                    <a:pt x="80" y="38"/>
                  </a:cubicBezTo>
                  <a:cubicBezTo>
                    <a:pt x="81" y="39"/>
                    <a:pt x="81" y="40"/>
                    <a:pt x="81" y="41"/>
                  </a:cubicBezTo>
                  <a:cubicBezTo>
                    <a:pt x="80" y="44"/>
                    <a:pt x="78" y="47"/>
                    <a:pt x="76" y="50"/>
                  </a:cubicBezTo>
                  <a:cubicBezTo>
                    <a:pt x="72" y="55"/>
                    <a:pt x="70" y="59"/>
                    <a:pt x="72" y="61"/>
                  </a:cubicBezTo>
                  <a:cubicBezTo>
                    <a:pt x="77" y="68"/>
                    <a:pt x="90" y="80"/>
                    <a:pt x="90" y="80"/>
                  </a:cubicBezTo>
                  <a:cubicBezTo>
                    <a:pt x="90" y="80"/>
                    <a:pt x="90" y="81"/>
                    <a:pt x="90" y="82"/>
                  </a:cubicBezTo>
                  <a:cubicBezTo>
                    <a:pt x="90" y="84"/>
                    <a:pt x="78" y="130"/>
                    <a:pt x="73" y="143"/>
                  </a:cubicBezTo>
                  <a:cubicBezTo>
                    <a:pt x="70" y="151"/>
                    <a:pt x="66" y="156"/>
                    <a:pt x="61" y="159"/>
                  </a:cubicBezTo>
                  <a:cubicBezTo>
                    <a:pt x="57" y="160"/>
                    <a:pt x="53" y="160"/>
                    <a:pt x="49" y="159"/>
                  </a:cubicBezTo>
                  <a:cubicBezTo>
                    <a:pt x="45" y="157"/>
                    <a:pt x="40" y="154"/>
                    <a:pt x="36" y="152"/>
                  </a:cubicBezTo>
                  <a:cubicBezTo>
                    <a:pt x="28" y="147"/>
                    <a:pt x="18" y="142"/>
                    <a:pt x="12" y="141"/>
                  </a:cubicBezTo>
                  <a:lnTo>
                    <a:pt x="4" y="140"/>
                  </a:lnTo>
                  <a:close/>
                  <a:moveTo>
                    <a:pt x="85" y="170"/>
                  </a:moveTo>
                  <a:cubicBezTo>
                    <a:pt x="85" y="170"/>
                    <a:pt x="85" y="170"/>
                    <a:pt x="85" y="1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29">
              <a:extLst>
                <a:ext uri="{FF2B5EF4-FFF2-40B4-BE49-F238E27FC236}">
                  <a16:creationId xmlns:a16="http://schemas.microsoft.com/office/drawing/2014/main" id="{7617CA5D-1A30-827E-EED9-BFF41A5A78D3}"/>
                </a:ext>
              </a:extLst>
            </p:cNvPr>
            <p:cNvSpPr/>
            <p:nvPr/>
          </p:nvSpPr>
          <p:spPr>
            <a:xfrm>
              <a:off x="3515570" y="1781223"/>
              <a:ext cx="62086" cy="32319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27" y="16"/>
                  </a:moveTo>
                  <a:cubicBezTo>
                    <a:pt x="25" y="16"/>
                    <a:pt x="24" y="15"/>
                    <a:pt x="23" y="14"/>
                  </a:cubicBezTo>
                  <a:cubicBezTo>
                    <a:pt x="22" y="11"/>
                    <a:pt x="19" y="9"/>
                    <a:pt x="16" y="9"/>
                  </a:cubicBezTo>
                  <a:cubicBezTo>
                    <a:pt x="13" y="8"/>
                    <a:pt x="10" y="9"/>
                    <a:pt x="7" y="12"/>
                  </a:cubicBezTo>
                  <a:cubicBezTo>
                    <a:pt x="5" y="13"/>
                    <a:pt x="3" y="13"/>
                    <a:pt x="1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2"/>
                    <a:pt x="12" y="0"/>
                    <a:pt x="17" y="1"/>
                  </a:cubicBezTo>
                  <a:cubicBezTo>
                    <a:pt x="23" y="2"/>
                    <a:pt x="28" y="5"/>
                    <a:pt x="30" y="10"/>
                  </a:cubicBezTo>
                  <a:cubicBezTo>
                    <a:pt x="31" y="12"/>
                    <a:pt x="31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29">
              <a:extLst>
                <a:ext uri="{FF2B5EF4-FFF2-40B4-BE49-F238E27FC236}">
                  <a16:creationId xmlns:a16="http://schemas.microsoft.com/office/drawing/2014/main" id="{48016A17-1AEF-0C5C-9CAB-6894D3676A04}"/>
                </a:ext>
              </a:extLst>
            </p:cNvPr>
            <p:cNvSpPr/>
            <p:nvPr/>
          </p:nvSpPr>
          <p:spPr>
            <a:xfrm>
              <a:off x="3537683" y="1819495"/>
              <a:ext cx="16160" cy="32319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8" y="8"/>
                  </a:moveTo>
                  <a:cubicBezTo>
                    <a:pt x="8" y="12"/>
                    <a:pt x="6" y="16"/>
                    <a:pt x="4" y="16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6" y="0"/>
                    <a:pt x="8" y="4"/>
                    <a:pt x="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29">
              <a:extLst>
                <a:ext uri="{FF2B5EF4-FFF2-40B4-BE49-F238E27FC236}">
                  <a16:creationId xmlns:a16="http://schemas.microsoft.com/office/drawing/2014/main" id="{DE35E4D0-AE69-3640-F4E6-C2386CABD749}"/>
                </a:ext>
              </a:extLst>
            </p:cNvPr>
            <p:cNvSpPr/>
            <p:nvPr/>
          </p:nvSpPr>
          <p:spPr>
            <a:xfrm>
              <a:off x="3493457" y="1948769"/>
              <a:ext cx="58684" cy="26365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18" y="9"/>
                    <a:pt x="25" y="1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1" y="12"/>
                    <a:pt x="6" y="13"/>
                    <a:pt x="3" y="13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29">
              <a:extLst>
                <a:ext uri="{FF2B5EF4-FFF2-40B4-BE49-F238E27FC236}">
                  <a16:creationId xmlns:a16="http://schemas.microsoft.com/office/drawing/2014/main" id="{E997576B-CEDA-CA2D-349E-87045BB8DC40}"/>
                </a:ext>
              </a:extLst>
            </p:cNvPr>
            <p:cNvSpPr/>
            <p:nvPr/>
          </p:nvSpPr>
          <p:spPr>
            <a:xfrm>
              <a:off x="3547889" y="2047426"/>
              <a:ext cx="189660" cy="149686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223" y="0"/>
                  </a:moveTo>
                  <a:lnTo>
                    <a:pt x="0" y="81"/>
                  </a:lnTo>
                  <a:lnTo>
                    <a:pt x="28" y="17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29">
              <a:extLst>
                <a:ext uri="{FF2B5EF4-FFF2-40B4-BE49-F238E27FC236}">
                  <a16:creationId xmlns:a16="http://schemas.microsoft.com/office/drawing/2014/main" id="{52D39BD6-4005-0F15-1E1D-D8AF8B597F26}"/>
                </a:ext>
              </a:extLst>
            </p:cNvPr>
            <p:cNvSpPr/>
            <p:nvPr/>
          </p:nvSpPr>
          <p:spPr>
            <a:xfrm>
              <a:off x="3543636" y="2043174"/>
              <a:ext cx="198165" cy="158191"/>
            </a:xfrm>
            <a:custGeom>
              <a:avLst/>
              <a:gdLst/>
              <a:ahLst/>
              <a:cxnLst/>
              <a:rect l="l" t="t" r="r" b="b"/>
              <a:pathLst>
                <a:path w="98" h="78" extrusionOk="0">
                  <a:moveTo>
                    <a:pt x="14" y="78"/>
                  </a:move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0"/>
                    <a:pt x="97" y="1"/>
                    <a:pt x="98" y="2"/>
                  </a:cubicBezTo>
                  <a:cubicBezTo>
                    <a:pt x="98" y="2"/>
                    <a:pt x="98" y="3"/>
                    <a:pt x="97" y="4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8"/>
                    <a:pt x="15" y="78"/>
                    <a:pt x="14" y="78"/>
                  </a:cubicBezTo>
                  <a:close/>
                  <a:moveTo>
                    <a:pt x="5" y="38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5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29">
              <a:extLst>
                <a:ext uri="{FF2B5EF4-FFF2-40B4-BE49-F238E27FC236}">
                  <a16:creationId xmlns:a16="http://schemas.microsoft.com/office/drawing/2014/main" id="{3E060E0B-7949-1A0E-6138-FE61AE8A28B4}"/>
                </a:ext>
              </a:extLst>
            </p:cNvPr>
            <p:cNvSpPr/>
            <p:nvPr/>
          </p:nvSpPr>
          <p:spPr>
            <a:xfrm>
              <a:off x="3706930" y="4176200"/>
              <a:ext cx="364010" cy="133527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0"/>
                  </a:moveTo>
                  <a:cubicBezTo>
                    <a:pt x="81" y="0"/>
                    <a:pt x="64" y="19"/>
                    <a:pt x="55" y="25"/>
                  </a:cubicBezTo>
                  <a:cubicBezTo>
                    <a:pt x="46" y="31"/>
                    <a:pt x="0" y="45"/>
                    <a:pt x="5" y="54"/>
                  </a:cubicBezTo>
                  <a:cubicBezTo>
                    <a:pt x="10" y="63"/>
                    <a:pt x="56" y="65"/>
                    <a:pt x="83" y="65"/>
                  </a:cubicBezTo>
                  <a:cubicBezTo>
                    <a:pt x="111" y="66"/>
                    <a:pt x="146" y="52"/>
                    <a:pt x="156" y="48"/>
                  </a:cubicBezTo>
                  <a:cubicBezTo>
                    <a:pt x="166" y="44"/>
                    <a:pt x="180" y="35"/>
                    <a:pt x="176" y="24"/>
                  </a:cubicBezTo>
                  <a:cubicBezTo>
                    <a:pt x="172" y="13"/>
                    <a:pt x="8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29">
              <a:extLst>
                <a:ext uri="{FF2B5EF4-FFF2-40B4-BE49-F238E27FC236}">
                  <a16:creationId xmlns:a16="http://schemas.microsoft.com/office/drawing/2014/main" id="{12D32E1C-A4A9-1574-90F1-0C2D70D7F811}"/>
                </a:ext>
              </a:extLst>
            </p:cNvPr>
            <p:cNvSpPr/>
            <p:nvPr/>
          </p:nvSpPr>
          <p:spPr>
            <a:xfrm>
              <a:off x="3713734" y="4171947"/>
              <a:ext cx="361459" cy="142032"/>
            </a:xfrm>
            <a:custGeom>
              <a:avLst/>
              <a:gdLst/>
              <a:ahLst/>
              <a:cxnLst/>
              <a:rect l="l" t="t" r="r" b="b"/>
              <a:pathLst>
                <a:path w="179" h="70" extrusionOk="0">
                  <a:moveTo>
                    <a:pt x="82" y="70"/>
                  </a:moveTo>
                  <a:cubicBezTo>
                    <a:pt x="80" y="70"/>
                    <a:pt x="80" y="70"/>
                    <a:pt x="80" y="70"/>
                  </a:cubicBezTo>
                  <a:cubicBezTo>
                    <a:pt x="14" y="68"/>
                    <a:pt x="3" y="62"/>
                    <a:pt x="0" y="57"/>
                  </a:cubicBezTo>
                  <a:cubicBezTo>
                    <a:pt x="0" y="56"/>
                    <a:pt x="0" y="54"/>
                    <a:pt x="0" y="53"/>
                  </a:cubicBezTo>
                  <a:cubicBezTo>
                    <a:pt x="2" y="46"/>
                    <a:pt x="17" y="40"/>
                    <a:pt x="36" y="33"/>
                  </a:cubicBezTo>
                  <a:cubicBezTo>
                    <a:pt x="41" y="31"/>
                    <a:pt x="46" y="28"/>
                    <a:pt x="51" y="26"/>
                  </a:cubicBezTo>
                  <a:cubicBezTo>
                    <a:pt x="60" y="20"/>
                    <a:pt x="76" y="1"/>
                    <a:pt x="76" y="1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94" y="2"/>
                    <a:pt x="171" y="14"/>
                    <a:pt x="175" y="25"/>
                  </a:cubicBezTo>
                  <a:cubicBezTo>
                    <a:pt x="179" y="38"/>
                    <a:pt x="165" y="48"/>
                    <a:pt x="154" y="52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40" y="57"/>
                    <a:pt x="108" y="70"/>
                    <a:pt x="82" y="70"/>
                  </a:cubicBezTo>
                  <a:close/>
                  <a:moveTo>
                    <a:pt x="79" y="4"/>
                  </a:moveTo>
                  <a:cubicBezTo>
                    <a:pt x="75" y="8"/>
                    <a:pt x="62" y="23"/>
                    <a:pt x="53" y="29"/>
                  </a:cubicBezTo>
                  <a:cubicBezTo>
                    <a:pt x="48" y="32"/>
                    <a:pt x="43" y="34"/>
                    <a:pt x="37" y="36"/>
                  </a:cubicBezTo>
                  <a:cubicBezTo>
                    <a:pt x="25" y="41"/>
                    <a:pt x="6" y="49"/>
                    <a:pt x="4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6" y="58"/>
                    <a:pt x="18" y="64"/>
                    <a:pt x="80" y="65"/>
                  </a:cubicBezTo>
                  <a:cubicBezTo>
                    <a:pt x="106" y="66"/>
                    <a:pt x="138" y="54"/>
                    <a:pt x="150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62" y="45"/>
                    <a:pt x="174" y="36"/>
                    <a:pt x="171" y="26"/>
                  </a:cubicBezTo>
                  <a:cubicBezTo>
                    <a:pt x="169" y="20"/>
                    <a:pt x="123" y="10"/>
                    <a:pt x="7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29">
              <a:extLst>
                <a:ext uri="{FF2B5EF4-FFF2-40B4-BE49-F238E27FC236}">
                  <a16:creationId xmlns:a16="http://schemas.microsoft.com/office/drawing/2014/main" id="{4A14C421-1B72-44AC-EC3D-ABB3719A60D5}"/>
                </a:ext>
              </a:extLst>
            </p:cNvPr>
            <p:cNvSpPr/>
            <p:nvPr/>
          </p:nvSpPr>
          <p:spPr>
            <a:xfrm>
              <a:off x="3711183" y="4220425"/>
              <a:ext cx="364010" cy="93554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83" y="46"/>
                  </a:moveTo>
                  <a:cubicBezTo>
                    <a:pt x="81" y="46"/>
                    <a:pt x="81" y="46"/>
                    <a:pt x="81" y="46"/>
                  </a:cubicBezTo>
                  <a:cubicBezTo>
                    <a:pt x="15" y="44"/>
                    <a:pt x="4" y="38"/>
                    <a:pt x="1" y="33"/>
                  </a:cubicBezTo>
                  <a:cubicBezTo>
                    <a:pt x="0" y="30"/>
                    <a:pt x="1" y="27"/>
                    <a:pt x="5" y="24"/>
                  </a:cubicBezTo>
                  <a:cubicBezTo>
                    <a:pt x="5" y="24"/>
                    <a:pt x="6" y="23"/>
                    <a:pt x="7" y="24"/>
                  </a:cubicBezTo>
                  <a:cubicBezTo>
                    <a:pt x="23" y="29"/>
                    <a:pt x="40" y="32"/>
                    <a:pt x="56" y="32"/>
                  </a:cubicBezTo>
                  <a:cubicBezTo>
                    <a:pt x="92" y="32"/>
                    <a:pt x="135" y="21"/>
                    <a:pt x="139" y="2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4" y="0"/>
                    <a:pt x="174" y="0"/>
                    <a:pt x="175" y="0"/>
                  </a:cubicBezTo>
                  <a:cubicBezTo>
                    <a:pt x="175" y="0"/>
                    <a:pt x="176" y="1"/>
                    <a:pt x="176" y="1"/>
                  </a:cubicBezTo>
                  <a:cubicBezTo>
                    <a:pt x="180" y="14"/>
                    <a:pt x="166" y="24"/>
                    <a:pt x="155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41" y="33"/>
                    <a:pt x="109" y="46"/>
                    <a:pt x="83" y="46"/>
                  </a:cubicBezTo>
                  <a:close/>
                  <a:moveTo>
                    <a:pt x="6" y="28"/>
                  </a:moveTo>
                  <a:cubicBezTo>
                    <a:pt x="5" y="29"/>
                    <a:pt x="4" y="30"/>
                    <a:pt x="5" y="31"/>
                  </a:cubicBezTo>
                  <a:cubicBezTo>
                    <a:pt x="7" y="34"/>
                    <a:pt x="19" y="40"/>
                    <a:pt x="81" y="41"/>
                  </a:cubicBezTo>
                  <a:cubicBezTo>
                    <a:pt x="107" y="42"/>
                    <a:pt x="139" y="30"/>
                    <a:pt x="151" y="25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62" y="21"/>
                    <a:pt x="173" y="14"/>
                    <a:pt x="173" y="5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94" y="36"/>
                    <a:pt x="56" y="36"/>
                  </a:cubicBezTo>
                  <a:cubicBezTo>
                    <a:pt x="39" y="35"/>
                    <a:pt x="22" y="33"/>
                    <a:pt x="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789;p29">
              <a:extLst>
                <a:ext uri="{FF2B5EF4-FFF2-40B4-BE49-F238E27FC236}">
                  <a16:creationId xmlns:a16="http://schemas.microsoft.com/office/drawing/2014/main" id="{7CCE6A06-EC1D-C7EB-7F51-38AB4B1B91C3}"/>
                </a:ext>
              </a:extLst>
            </p:cNvPr>
            <p:cNvSpPr/>
            <p:nvPr/>
          </p:nvSpPr>
          <p:spPr>
            <a:xfrm>
              <a:off x="3339518" y="4158339"/>
              <a:ext cx="355505" cy="116517"/>
            </a:xfrm>
            <a:custGeom>
              <a:avLst/>
              <a:gdLst/>
              <a:ahLst/>
              <a:cxnLst/>
              <a:rect l="l" t="t" r="r" b="b"/>
              <a:pathLst>
                <a:path w="176" h="58" extrusionOk="0">
                  <a:moveTo>
                    <a:pt x="83" y="0"/>
                  </a:moveTo>
                  <a:cubicBezTo>
                    <a:pt x="69" y="10"/>
                    <a:pt x="54" y="18"/>
                    <a:pt x="39" y="26"/>
                  </a:cubicBezTo>
                  <a:cubicBezTo>
                    <a:pt x="19" y="36"/>
                    <a:pt x="0" y="38"/>
                    <a:pt x="16" y="47"/>
                  </a:cubicBezTo>
                  <a:cubicBezTo>
                    <a:pt x="32" y="57"/>
                    <a:pt x="93" y="58"/>
                    <a:pt x="124" y="54"/>
                  </a:cubicBezTo>
                  <a:cubicBezTo>
                    <a:pt x="155" y="49"/>
                    <a:pt x="171" y="54"/>
                    <a:pt x="173" y="44"/>
                  </a:cubicBezTo>
                  <a:cubicBezTo>
                    <a:pt x="175" y="33"/>
                    <a:pt x="176" y="22"/>
                    <a:pt x="176" y="1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790;p29">
              <a:extLst>
                <a:ext uri="{FF2B5EF4-FFF2-40B4-BE49-F238E27FC236}">
                  <a16:creationId xmlns:a16="http://schemas.microsoft.com/office/drawing/2014/main" id="{33130FAF-2F19-1666-4001-389BF3D14B1C}"/>
                </a:ext>
              </a:extLst>
            </p:cNvPr>
            <p:cNvSpPr/>
            <p:nvPr/>
          </p:nvSpPr>
          <p:spPr>
            <a:xfrm>
              <a:off x="3355678" y="4154087"/>
              <a:ext cx="343598" cy="120769"/>
            </a:xfrm>
            <a:custGeom>
              <a:avLst/>
              <a:gdLst/>
              <a:ahLst/>
              <a:cxnLst/>
              <a:rect l="l" t="t" r="r" b="b"/>
              <a:pathLst>
                <a:path w="170" h="60" extrusionOk="0">
                  <a:moveTo>
                    <a:pt x="75" y="60"/>
                  </a:moveTo>
                  <a:cubicBezTo>
                    <a:pt x="47" y="60"/>
                    <a:pt x="17" y="57"/>
                    <a:pt x="7" y="51"/>
                  </a:cubicBezTo>
                  <a:cubicBezTo>
                    <a:pt x="4" y="49"/>
                    <a:pt x="0" y="46"/>
                    <a:pt x="0" y="43"/>
                  </a:cubicBezTo>
                  <a:cubicBezTo>
                    <a:pt x="1" y="38"/>
                    <a:pt x="7" y="36"/>
                    <a:pt x="17" y="32"/>
                  </a:cubicBezTo>
                  <a:cubicBezTo>
                    <a:pt x="21" y="30"/>
                    <a:pt x="26" y="28"/>
                    <a:pt x="31" y="26"/>
                  </a:cubicBezTo>
                  <a:cubicBezTo>
                    <a:pt x="45" y="19"/>
                    <a:pt x="60" y="10"/>
                    <a:pt x="74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9" y="11"/>
                    <a:pt x="170" y="12"/>
                    <a:pt x="170" y="13"/>
                  </a:cubicBezTo>
                  <a:cubicBezTo>
                    <a:pt x="170" y="24"/>
                    <a:pt x="169" y="35"/>
                    <a:pt x="167" y="46"/>
                  </a:cubicBezTo>
                  <a:cubicBezTo>
                    <a:pt x="166" y="54"/>
                    <a:pt x="157" y="55"/>
                    <a:pt x="143" y="55"/>
                  </a:cubicBezTo>
                  <a:cubicBezTo>
                    <a:pt x="136" y="56"/>
                    <a:pt x="127" y="56"/>
                    <a:pt x="117" y="58"/>
                  </a:cubicBezTo>
                  <a:cubicBezTo>
                    <a:pt x="103" y="59"/>
                    <a:pt x="89" y="60"/>
                    <a:pt x="75" y="60"/>
                  </a:cubicBezTo>
                  <a:close/>
                  <a:moveTo>
                    <a:pt x="75" y="4"/>
                  </a:moveTo>
                  <a:cubicBezTo>
                    <a:pt x="62" y="14"/>
                    <a:pt x="47" y="22"/>
                    <a:pt x="32" y="30"/>
                  </a:cubicBezTo>
                  <a:cubicBezTo>
                    <a:pt x="27" y="32"/>
                    <a:pt x="23" y="34"/>
                    <a:pt x="18" y="36"/>
                  </a:cubicBezTo>
                  <a:cubicBezTo>
                    <a:pt x="12" y="38"/>
                    <a:pt x="4" y="41"/>
                    <a:pt x="4" y="43"/>
                  </a:cubicBezTo>
                  <a:cubicBezTo>
                    <a:pt x="4" y="43"/>
                    <a:pt x="4" y="45"/>
                    <a:pt x="9" y="48"/>
                  </a:cubicBezTo>
                  <a:cubicBezTo>
                    <a:pt x="24" y="57"/>
                    <a:pt x="87" y="58"/>
                    <a:pt x="116" y="54"/>
                  </a:cubicBezTo>
                  <a:cubicBezTo>
                    <a:pt x="127" y="52"/>
                    <a:pt x="136" y="52"/>
                    <a:pt x="143" y="51"/>
                  </a:cubicBezTo>
                  <a:cubicBezTo>
                    <a:pt x="157" y="51"/>
                    <a:pt x="162" y="50"/>
                    <a:pt x="163" y="45"/>
                  </a:cubicBezTo>
                  <a:cubicBezTo>
                    <a:pt x="165" y="35"/>
                    <a:pt x="166" y="25"/>
                    <a:pt x="166" y="15"/>
                  </a:cubicBezTo>
                  <a:lnTo>
                    <a:pt x="75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29">
              <a:extLst>
                <a:ext uri="{FF2B5EF4-FFF2-40B4-BE49-F238E27FC236}">
                  <a16:creationId xmlns:a16="http://schemas.microsoft.com/office/drawing/2014/main" id="{F9750A06-1B17-68D8-9E1F-2487BDC700FE}"/>
                </a:ext>
              </a:extLst>
            </p:cNvPr>
            <p:cNvSpPr/>
            <p:nvPr/>
          </p:nvSpPr>
          <p:spPr>
            <a:xfrm>
              <a:off x="3355678" y="4228930"/>
              <a:ext cx="341898" cy="45926"/>
            </a:xfrm>
            <a:custGeom>
              <a:avLst/>
              <a:gdLst/>
              <a:ahLst/>
              <a:cxnLst/>
              <a:rect l="l" t="t" r="r" b="b"/>
              <a:pathLst>
                <a:path w="169" h="23" extrusionOk="0">
                  <a:moveTo>
                    <a:pt x="75" y="23"/>
                  </a:moveTo>
                  <a:cubicBezTo>
                    <a:pt x="47" y="23"/>
                    <a:pt x="17" y="20"/>
                    <a:pt x="7" y="14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31" y="7"/>
                    <a:pt x="56" y="10"/>
                    <a:pt x="81" y="9"/>
                  </a:cubicBezTo>
                  <a:cubicBezTo>
                    <a:pt x="109" y="8"/>
                    <a:pt x="138" y="4"/>
                    <a:pt x="166" y="0"/>
                  </a:cubicBezTo>
                  <a:cubicBezTo>
                    <a:pt x="167" y="0"/>
                    <a:pt x="167" y="0"/>
                    <a:pt x="168" y="0"/>
                  </a:cubicBezTo>
                  <a:cubicBezTo>
                    <a:pt x="168" y="1"/>
                    <a:pt x="169" y="1"/>
                    <a:pt x="169" y="2"/>
                  </a:cubicBezTo>
                  <a:cubicBezTo>
                    <a:pt x="168" y="5"/>
                    <a:pt x="168" y="7"/>
                    <a:pt x="167" y="9"/>
                  </a:cubicBezTo>
                  <a:cubicBezTo>
                    <a:pt x="166" y="17"/>
                    <a:pt x="157" y="17"/>
                    <a:pt x="143" y="18"/>
                  </a:cubicBezTo>
                  <a:cubicBezTo>
                    <a:pt x="136" y="19"/>
                    <a:pt x="127" y="19"/>
                    <a:pt x="117" y="21"/>
                  </a:cubicBezTo>
                  <a:cubicBezTo>
                    <a:pt x="103" y="22"/>
                    <a:pt x="89" y="23"/>
                    <a:pt x="75" y="23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8"/>
                    <a:pt x="9" y="11"/>
                  </a:cubicBezTo>
                  <a:cubicBezTo>
                    <a:pt x="24" y="20"/>
                    <a:pt x="87" y="21"/>
                    <a:pt x="116" y="17"/>
                  </a:cubicBezTo>
                  <a:cubicBezTo>
                    <a:pt x="127" y="15"/>
                    <a:pt x="136" y="15"/>
                    <a:pt x="143" y="14"/>
                  </a:cubicBezTo>
                  <a:cubicBezTo>
                    <a:pt x="157" y="14"/>
                    <a:pt x="162" y="13"/>
                    <a:pt x="163" y="8"/>
                  </a:cubicBezTo>
                  <a:cubicBezTo>
                    <a:pt x="164" y="7"/>
                    <a:pt x="164" y="6"/>
                    <a:pt x="164" y="4"/>
                  </a:cubicBezTo>
                  <a:cubicBezTo>
                    <a:pt x="137" y="9"/>
                    <a:pt x="109" y="12"/>
                    <a:pt x="81" y="13"/>
                  </a:cubicBezTo>
                  <a:cubicBezTo>
                    <a:pt x="56" y="14"/>
                    <a:pt x="31" y="11"/>
                    <a:pt x="6" y="4"/>
                  </a:cubicBezTo>
                  <a:close/>
                  <a:moveTo>
                    <a:pt x="81" y="11"/>
                  </a:moveTo>
                  <a:cubicBezTo>
                    <a:pt x="81" y="11"/>
                    <a:pt x="81" y="11"/>
                    <a:pt x="81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29">
              <a:extLst>
                <a:ext uri="{FF2B5EF4-FFF2-40B4-BE49-F238E27FC236}">
                  <a16:creationId xmlns:a16="http://schemas.microsoft.com/office/drawing/2014/main" id="{13C830D7-9C60-97ED-F500-3F0EDA677FDD}"/>
                </a:ext>
              </a:extLst>
            </p:cNvPr>
            <p:cNvSpPr/>
            <p:nvPr/>
          </p:nvSpPr>
          <p:spPr>
            <a:xfrm>
              <a:off x="3484952" y="2966805"/>
              <a:ext cx="597896" cy="1275733"/>
            </a:xfrm>
            <a:custGeom>
              <a:avLst/>
              <a:gdLst/>
              <a:ahLst/>
              <a:cxnLst/>
              <a:rect l="l" t="t" r="r" b="b"/>
              <a:pathLst>
                <a:path w="296" h="632" extrusionOk="0">
                  <a:moveTo>
                    <a:pt x="18" y="11"/>
                  </a:moveTo>
                  <a:cubicBezTo>
                    <a:pt x="18" y="11"/>
                    <a:pt x="6" y="202"/>
                    <a:pt x="3" y="248"/>
                  </a:cubicBezTo>
                  <a:cubicBezTo>
                    <a:pt x="0" y="294"/>
                    <a:pt x="20" y="554"/>
                    <a:pt x="20" y="554"/>
                  </a:cubicBezTo>
                  <a:cubicBezTo>
                    <a:pt x="20" y="554"/>
                    <a:pt x="1" y="566"/>
                    <a:pt x="2" y="569"/>
                  </a:cubicBezTo>
                  <a:cubicBezTo>
                    <a:pt x="3" y="572"/>
                    <a:pt x="11" y="590"/>
                    <a:pt x="11" y="590"/>
                  </a:cubicBezTo>
                  <a:cubicBezTo>
                    <a:pt x="11" y="590"/>
                    <a:pt x="42" y="602"/>
                    <a:pt x="65" y="605"/>
                  </a:cubicBezTo>
                  <a:cubicBezTo>
                    <a:pt x="88" y="607"/>
                    <a:pt x="105" y="609"/>
                    <a:pt x="105" y="609"/>
                  </a:cubicBezTo>
                  <a:cubicBezTo>
                    <a:pt x="108" y="601"/>
                    <a:pt x="110" y="593"/>
                    <a:pt x="110" y="585"/>
                  </a:cubicBezTo>
                  <a:cubicBezTo>
                    <a:pt x="110" y="573"/>
                    <a:pt x="109" y="562"/>
                    <a:pt x="106" y="550"/>
                  </a:cubicBezTo>
                  <a:cubicBezTo>
                    <a:pt x="104" y="541"/>
                    <a:pt x="104" y="434"/>
                    <a:pt x="105" y="384"/>
                  </a:cubicBezTo>
                  <a:cubicBezTo>
                    <a:pt x="106" y="334"/>
                    <a:pt x="110" y="217"/>
                    <a:pt x="112" y="214"/>
                  </a:cubicBezTo>
                  <a:cubicBezTo>
                    <a:pt x="113" y="211"/>
                    <a:pt x="126" y="361"/>
                    <a:pt x="144" y="412"/>
                  </a:cubicBezTo>
                  <a:cubicBezTo>
                    <a:pt x="162" y="462"/>
                    <a:pt x="190" y="573"/>
                    <a:pt x="190" y="573"/>
                  </a:cubicBezTo>
                  <a:cubicBezTo>
                    <a:pt x="190" y="573"/>
                    <a:pt x="177" y="575"/>
                    <a:pt x="177" y="580"/>
                  </a:cubicBezTo>
                  <a:cubicBezTo>
                    <a:pt x="177" y="586"/>
                    <a:pt x="186" y="610"/>
                    <a:pt x="186" y="610"/>
                  </a:cubicBezTo>
                  <a:cubicBezTo>
                    <a:pt x="186" y="610"/>
                    <a:pt x="236" y="627"/>
                    <a:pt x="257" y="628"/>
                  </a:cubicBezTo>
                  <a:cubicBezTo>
                    <a:pt x="278" y="629"/>
                    <a:pt x="296" y="632"/>
                    <a:pt x="296" y="632"/>
                  </a:cubicBezTo>
                  <a:cubicBezTo>
                    <a:pt x="296" y="632"/>
                    <a:pt x="287" y="596"/>
                    <a:pt x="283" y="584"/>
                  </a:cubicBezTo>
                  <a:cubicBezTo>
                    <a:pt x="278" y="572"/>
                    <a:pt x="273" y="565"/>
                    <a:pt x="271" y="555"/>
                  </a:cubicBezTo>
                  <a:cubicBezTo>
                    <a:pt x="270" y="545"/>
                    <a:pt x="239" y="339"/>
                    <a:pt x="238" y="333"/>
                  </a:cubicBezTo>
                  <a:cubicBezTo>
                    <a:pt x="237" y="327"/>
                    <a:pt x="220" y="96"/>
                    <a:pt x="220" y="92"/>
                  </a:cubicBezTo>
                  <a:cubicBezTo>
                    <a:pt x="220" y="87"/>
                    <a:pt x="221" y="0"/>
                    <a:pt x="221" y="0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29">
              <a:extLst>
                <a:ext uri="{FF2B5EF4-FFF2-40B4-BE49-F238E27FC236}">
                  <a16:creationId xmlns:a16="http://schemas.microsoft.com/office/drawing/2014/main" id="{9F4E4729-D510-4382-21EE-DF5659DD3C21}"/>
                </a:ext>
              </a:extLst>
            </p:cNvPr>
            <p:cNvSpPr/>
            <p:nvPr/>
          </p:nvSpPr>
          <p:spPr>
            <a:xfrm>
              <a:off x="3480700" y="2962552"/>
              <a:ext cx="606400" cy="1284238"/>
            </a:xfrm>
            <a:custGeom>
              <a:avLst/>
              <a:gdLst/>
              <a:ahLst/>
              <a:cxnLst/>
              <a:rect l="l" t="t" r="r" b="b"/>
              <a:pathLst>
                <a:path w="300" h="636" extrusionOk="0">
                  <a:moveTo>
                    <a:pt x="298" y="636"/>
                  </a:moveTo>
                  <a:cubicBezTo>
                    <a:pt x="297" y="636"/>
                    <a:pt x="297" y="636"/>
                    <a:pt x="297" y="636"/>
                  </a:cubicBezTo>
                  <a:cubicBezTo>
                    <a:pt x="297" y="636"/>
                    <a:pt x="279" y="633"/>
                    <a:pt x="259" y="632"/>
                  </a:cubicBezTo>
                  <a:cubicBezTo>
                    <a:pt x="238" y="631"/>
                    <a:pt x="189" y="614"/>
                    <a:pt x="187" y="613"/>
                  </a:cubicBezTo>
                  <a:cubicBezTo>
                    <a:pt x="186" y="613"/>
                    <a:pt x="186" y="613"/>
                    <a:pt x="186" y="612"/>
                  </a:cubicBezTo>
                  <a:cubicBezTo>
                    <a:pt x="185" y="610"/>
                    <a:pt x="177" y="589"/>
                    <a:pt x="177" y="582"/>
                  </a:cubicBezTo>
                  <a:cubicBezTo>
                    <a:pt x="177" y="576"/>
                    <a:pt x="186" y="574"/>
                    <a:pt x="190" y="573"/>
                  </a:cubicBezTo>
                  <a:cubicBezTo>
                    <a:pt x="186" y="558"/>
                    <a:pt x="160" y="460"/>
                    <a:pt x="144" y="414"/>
                  </a:cubicBezTo>
                  <a:cubicBezTo>
                    <a:pt x="131" y="377"/>
                    <a:pt x="120" y="284"/>
                    <a:pt x="115" y="239"/>
                  </a:cubicBezTo>
                  <a:cubicBezTo>
                    <a:pt x="115" y="238"/>
                    <a:pt x="114" y="237"/>
                    <a:pt x="114" y="235"/>
                  </a:cubicBezTo>
                  <a:cubicBezTo>
                    <a:pt x="112" y="271"/>
                    <a:pt x="110" y="347"/>
                    <a:pt x="109" y="386"/>
                  </a:cubicBezTo>
                  <a:cubicBezTo>
                    <a:pt x="108" y="435"/>
                    <a:pt x="108" y="543"/>
                    <a:pt x="110" y="552"/>
                  </a:cubicBezTo>
                  <a:cubicBezTo>
                    <a:pt x="113" y="563"/>
                    <a:pt x="114" y="575"/>
                    <a:pt x="114" y="587"/>
                  </a:cubicBezTo>
                  <a:cubicBezTo>
                    <a:pt x="114" y="595"/>
                    <a:pt x="112" y="604"/>
                    <a:pt x="109" y="612"/>
                  </a:cubicBezTo>
                  <a:cubicBezTo>
                    <a:pt x="109" y="612"/>
                    <a:pt x="108" y="613"/>
                    <a:pt x="107" y="613"/>
                  </a:cubicBezTo>
                  <a:cubicBezTo>
                    <a:pt x="107" y="613"/>
                    <a:pt x="90" y="611"/>
                    <a:pt x="67" y="609"/>
                  </a:cubicBezTo>
                  <a:cubicBezTo>
                    <a:pt x="44" y="606"/>
                    <a:pt x="13" y="594"/>
                    <a:pt x="12" y="594"/>
                  </a:cubicBezTo>
                  <a:cubicBezTo>
                    <a:pt x="12" y="593"/>
                    <a:pt x="11" y="593"/>
                    <a:pt x="11" y="592"/>
                  </a:cubicBezTo>
                  <a:cubicBezTo>
                    <a:pt x="11" y="592"/>
                    <a:pt x="3" y="574"/>
                    <a:pt x="2" y="571"/>
                  </a:cubicBezTo>
                  <a:cubicBezTo>
                    <a:pt x="2" y="570"/>
                    <a:pt x="1" y="567"/>
                    <a:pt x="19" y="555"/>
                  </a:cubicBezTo>
                  <a:cubicBezTo>
                    <a:pt x="18" y="536"/>
                    <a:pt x="0" y="294"/>
                    <a:pt x="3" y="250"/>
                  </a:cubicBezTo>
                  <a:cubicBezTo>
                    <a:pt x="6" y="204"/>
                    <a:pt x="18" y="13"/>
                    <a:pt x="18" y="13"/>
                  </a:cubicBezTo>
                  <a:cubicBezTo>
                    <a:pt x="18" y="12"/>
                    <a:pt x="19" y="11"/>
                    <a:pt x="20" y="1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4" y="0"/>
                    <a:pt x="224" y="0"/>
                  </a:cubicBezTo>
                  <a:cubicBezTo>
                    <a:pt x="224" y="1"/>
                    <a:pt x="225" y="1"/>
                    <a:pt x="225" y="2"/>
                  </a:cubicBezTo>
                  <a:cubicBezTo>
                    <a:pt x="225" y="3"/>
                    <a:pt x="224" y="88"/>
                    <a:pt x="224" y="93"/>
                  </a:cubicBezTo>
                  <a:cubicBezTo>
                    <a:pt x="224" y="98"/>
                    <a:pt x="241" y="328"/>
                    <a:pt x="242" y="334"/>
                  </a:cubicBezTo>
                  <a:cubicBezTo>
                    <a:pt x="243" y="336"/>
                    <a:pt x="274" y="546"/>
                    <a:pt x="275" y="556"/>
                  </a:cubicBezTo>
                  <a:cubicBezTo>
                    <a:pt x="277" y="562"/>
                    <a:pt x="279" y="568"/>
                    <a:pt x="282" y="574"/>
                  </a:cubicBezTo>
                  <a:cubicBezTo>
                    <a:pt x="283" y="577"/>
                    <a:pt x="285" y="581"/>
                    <a:pt x="287" y="585"/>
                  </a:cubicBezTo>
                  <a:cubicBezTo>
                    <a:pt x="291" y="597"/>
                    <a:pt x="299" y="632"/>
                    <a:pt x="300" y="633"/>
                  </a:cubicBezTo>
                  <a:cubicBezTo>
                    <a:pt x="300" y="634"/>
                    <a:pt x="300" y="635"/>
                    <a:pt x="299" y="635"/>
                  </a:cubicBezTo>
                  <a:cubicBezTo>
                    <a:pt x="299" y="636"/>
                    <a:pt x="298" y="636"/>
                    <a:pt x="298" y="636"/>
                  </a:cubicBezTo>
                  <a:close/>
                  <a:moveTo>
                    <a:pt x="189" y="610"/>
                  </a:moveTo>
                  <a:cubicBezTo>
                    <a:pt x="196" y="612"/>
                    <a:pt x="240" y="627"/>
                    <a:pt x="259" y="628"/>
                  </a:cubicBezTo>
                  <a:cubicBezTo>
                    <a:pt x="275" y="629"/>
                    <a:pt x="289" y="631"/>
                    <a:pt x="295" y="632"/>
                  </a:cubicBezTo>
                  <a:cubicBezTo>
                    <a:pt x="293" y="623"/>
                    <a:pt x="287" y="596"/>
                    <a:pt x="283" y="587"/>
                  </a:cubicBezTo>
                  <a:cubicBezTo>
                    <a:pt x="281" y="582"/>
                    <a:pt x="280" y="579"/>
                    <a:pt x="278" y="575"/>
                  </a:cubicBezTo>
                  <a:cubicBezTo>
                    <a:pt x="275" y="570"/>
                    <a:pt x="273" y="563"/>
                    <a:pt x="272" y="557"/>
                  </a:cubicBezTo>
                  <a:cubicBezTo>
                    <a:pt x="270" y="547"/>
                    <a:pt x="239" y="337"/>
                    <a:pt x="239" y="335"/>
                  </a:cubicBezTo>
                  <a:cubicBezTo>
                    <a:pt x="238" y="328"/>
                    <a:pt x="220" y="98"/>
                    <a:pt x="220" y="93"/>
                  </a:cubicBezTo>
                  <a:cubicBezTo>
                    <a:pt x="220" y="89"/>
                    <a:pt x="221" y="17"/>
                    <a:pt x="221" y="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35"/>
                    <a:pt x="10" y="207"/>
                    <a:pt x="7" y="250"/>
                  </a:cubicBezTo>
                  <a:cubicBezTo>
                    <a:pt x="4" y="295"/>
                    <a:pt x="23" y="553"/>
                    <a:pt x="24" y="556"/>
                  </a:cubicBezTo>
                  <a:cubicBezTo>
                    <a:pt x="24" y="557"/>
                    <a:pt x="23" y="558"/>
                    <a:pt x="23" y="558"/>
                  </a:cubicBezTo>
                  <a:cubicBezTo>
                    <a:pt x="17" y="561"/>
                    <a:pt x="11" y="566"/>
                    <a:pt x="6" y="571"/>
                  </a:cubicBezTo>
                  <a:cubicBezTo>
                    <a:pt x="7" y="573"/>
                    <a:pt x="12" y="584"/>
                    <a:pt x="14" y="590"/>
                  </a:cubicBezTo>
                  <a:cubicBezTo>
                    <a:pt x="19" y="592"/>
                    <a:pt x="47" y="603"/>
                    <a:pt x="68" y="605"/>
                  </a:cubicBezTo>
                  <a:cubicBezTo>
                    <a:pt x="86" y="607"/>
                    <a:pt x="101" y="608"/>
                    <a:pt x="106" y="609"/>
                  </a:cubicBezTo>
                  <a:cubicBezTo>
                    <a:pt x="108" y="602"/>
                    <a:pt x="110" y="594"/>
                    <a:pt x="111" y="587"/>
                  </a:cubicBezTo>
                  <a:cubicBezTo>
                    <a:pt x="110" y="575"/>
                    <a:pt x="109" y="564"/>
                    <a:pt x="107" y="553"/>
                  </a:cubicBezTo>
                  <a:cubicBezTo>
                    <a:pt x="105" y="543"/>
                    <a:pt x="104" y="435"/>
                    <a:pt x="105" y="386"/>
                  </a:cubicBezTo>
                  <a:cubicBezTo>
                    <a:pt x="106" y="340"/>
                    <a:pt x="111" y="219"/>
                    <a:pt x="112" y="215"/>
                  </a:cubicBezTo>
                  <a:cubicBezTo>
                    <a:pt x="112" y="214"/>
                    <a:pt x="113" y="214"/>
                    <a:pt x="114" y="214"/>
                  </a:cubicBezTo>
                  <a:cubicBezTo>
                    <a:pt x="116" y="214"/>
                    <a:pt x="116" y="214"/>
                    <a:pt x="119" y="239"/>
                  </a:cubicBezTo>
                  <a:cubicBezTo>
                    <a:pt x="124" y="283"/>
                    <a:pt x="135" y="376"/>
                    <a:pt x="148" y="413"/>
                  </a:cubicBezTo>
                  <a:cubicBezTo>
                    <a:pt x="166" y="463"/>
                    <a:pt x="194" y="573"/>
                    <a:pt x="195" y="574"/>
                  </a:cubicBezTo>
                  <a:cubicBezTo>
                    <a:pt x="195" y="575"/>
                    <a:pt x="195" y="575"/>
                    <a:pt x="194" y="576"/>
                  </a:cubicBezTo>
                  <a:cubicBezTo>
                    <a:pt x="194" y="576"/>
                    <a:pt x="194" y="577"/>
                    <a:pt x="193" y="577"/>
                  </a:cubicBezTo>
                  <a:cubicBezTo>
                    <a:pt x="188" y="577"/>
                    <a:pt x="182" y="580"/>
                    <a:pt x="182" y="583"/>
                  </a:cubicBezTo>
                  <a:cubicBezTo>
                    <a:pt x="181" y="587"/>
                    <a:pt x="187" y="603"/>
                    <a:pt x="189" y="6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29">
              <a:extLst>
                <a:ext uri="{FF2B5EF4-FFF2-40B4-BE49-F238E27FC236}">
                  <a16:creationId xmlns:a16="http://schemas.microsoft.com/office/drawing/2014/main" id="{9997FEDE-3791-DE79-DF44-A6346BE8CA54}"/>
                </a:ext>
              </a:extLst>
            </p:cNvPr>
            <p:cNvSpPr/>
            <p:nvPr/>
          </p:nvSpPr>
          <p:spPr>
            <a:xfrm>
              <a:off x="3509616" y="2851138"/>
              <a:ext cx="480528" cy="210071"/>
            </a:xfrm>
            <a:custGeom>
              <a:avLst/>
              <a:gdLst/>
              <a:ahLst/>
              <a:cxnLst/>
              <a:rect l="l" t="t" r="r" b="b"/>
              <a:pathLst>
                <a:path w="238" h="104" extrusionOk="0">
                  <a:moveTo>
                    <a:pt x="4" y="13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89" y="104"/>
                    <a:pt x="140" y="95"/>
                  </a:cubicBezTo>
                  <a:cubicBezTo>
                    <a:pt x="191" y="87"/>
                    <a:pt x="238" y="74"/>
                    <a:pt x="238" y="74"/>
                  </a:cubicBezTo>
                  <a:cubicBezTo>
                    <a:pt x="229" y="0"/>
                    <a:pt x="229" y="0"/>
                    <a:pt x="229" y="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29">
              <a:extLst>
                <a:ext uri="{FF2B5EF4-FFF2-40B4-BE49-F238E27FC236}">
                  <a16:creationId xmlns:a16="http://schemas.microsoft.com/office/drawing/2014/main" id="{11717767-4D7E-4918-E39B-24B481D99D42}"/>
                </a:ext>
              </a:extLst>
            </p:cNvPr>
            <p:cNvSpPr/>
            <p:nvPr/>
          </p:nvSpPr>
          <p:spPr>
            <a:xfrm>
              <a:off x="3505364" y="2846885"/>
              <a:ext cx="489033" cy="208370"/>
            </a:xfrm>
            <a:custGeom>
              <a:avLst/>
              <a:gdLst/>
              <a:ahLst/>
              <a:cxnLst/>
              <a:rect l="l" t="t" r="r" b="b"/>
              <a:pathLst>
                <a:path w="242" h="103" extrusionOk="0">
                  <a:moveTo>
                    <a:pt x="103" y="102"/>
                  </a:moveTo>
                  <a:cubicBezTo>
                    <a:pt x="69" y="101"/>
                    <a:pt x="35" y="98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231" y="1"/>
                    <a:pt x="231" y="1"/>
                    <a:pt x="231" y="1"/>
                  </a:cubicBezTo>
                  <a:cubicBezTo>
                    <a:pt x="232" y="0"/>
                    <a:pt x="233" y="1"/>
                    <a:pt x="233" y="2"/>
                  </a:cubicBezTo>
                  <a:cubicBezTo>
                    <a:pt x="233" y="2"/>
                    <a:pt x="233" y="2"/>
                    <a:pt x="233" y="2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2" y="77"/>
                    <a:pt x="241" y="78"/>
                    <a:pt x="240" y="78"/>
                  </a:cubicBezTo>
                  <a:cubicBezTo>
                    <a:pt x="240" y="78"/>
                    <a:pt x="193" y="91"/>
                    <a:pt x="142" y="99"/>
                  </a:cubicBezTo>
                  <a:cubicBezTo>
                    <a:pt x="129" y="101"/>
                    <a:pt x="116" y="102"/>
                    <a:pt x="103" y="102"/>
                  </a:cubicBezTo>
                  <a:close/>
                  <a:moveTo>
                    <a:pt x="4" y="89"/>
                  </a:moveTo>
                  <a:cubicBezTo>
                    <a:pt x="17" y="91"/>
                    <a:pt x="95" y="103"/>
                    <a:pt x="141" y="95"/>
                  </a:cubicBezTo>
                  <a:cubicBezTo>
                    <a:pt x="186" y="88"/>
                    <a:pt x="229" y="77"/>
                    <a:pt x="238" y="74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29">
              <a:extLst>
                <a:ext uri="{FF2B5EF4-FFF2-40B4-BE49-F238E27FC236}">
                  <a16:creationId xmlns:a16="http://schemas.microsoft.com/office/drawing/2014/main" id="{9CEB0032-A6F8-E408-C589-C659A2499F88}"/>
                </a:ext>
              </a:extLst>
            </p:cNvPr>
            <p:cNvSpPr/>
            <p:nvPr/>
          </p:nvSpPr>
          <p:spPr>
            <a:xfrm>
              <a:off x="3484952" y="2015107"/>
              <a:ext cx="515398" cy="922780"/>
            </a:xfrm>
            <a:custGeom>
              <a:avLst/>
              <a:gdLst/>
              <a:ahLst/>
              <a:cxnLst/>
              <a:rect l="l" t="t" r="r" b="b"/>
              <a:pathLst>
                <a:path w="255" h="457" extrusionOk="0">
                  <a:moveTo>
                    <a:pt x="137" y="0"/>
                  </a:moveTo>
                  <a:cubicBezTo>
                    <a:pt x="137" y="0"/>
                    <a:pt x="65" y="55"/>
                    <a:pt x="49" y="77"/>
                  </a:cubicBezTo>
                  <a:cubicBezTo>
                    <a:pt x="34" y="99"/>
                    <a:pt x="22" y="130"/>
                    <a:pt x="15" y="158"/>
                  </a:cubicBezTo>
                  <a:cubicBezTo>
                    <a:pt x="9" y="187"/>
                    <a:pt x="7" y="305"/>
                    <a:pt x="7" y="308"/>
                  </a:cubicBezTo>
                  <a:cubicBezTo>
                    <a:pt x="7" y="311"/>
                    <a:pt x="0" y="449"/>
                    <a:pt x="0" y="449"/>
                  </a:cubicBezTo>
                  <a:cubicBezTo>
                    <a:pt x="44" y="455"/>
                    <a:pt x="89" y="457"/>
                    <a:pt x="133" y="456"/>
                  </a:cubicBezTo>
                  <a:cubicBezTo>
                    <a:pt x="175" y="455"/>
                    <a:pt x="216" y="448"/>
                    <a:pt x="255" y="435"/>
                  </a:cubicBezTo>
                  <a:cubicBezTo>
                    <a:pt x="255" y="435"/>
                    <a:pt x="247" y="358"/>
                    <a:pt x="233" y="293"/>
                  </a:cubicBezTo>
                  <a:cubicBezTo>
                    <a:pt x="218" y="228"/>
                    <a:pt x="185" y="101"/>
                    <a:pt x="181" y="96"/>
                  </a:cubicBezTo>
                  <a:cubicBezTo>
                    <a:pt x="177" y="9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29">
              <a:extLst>
                <a:ext uri="{FF2B5EF4-FFF2-40B4-BE49-F238E27FC236}">
                  <a16:creationId xmlns:a16="http://schemas.microsoft.com/office/drawing/2014/main" id="{23BC6298-6318-D240-1A77-B4BBDD809C18}"/>
                </a:ext>
              </a:extLst>
            </p:cNvPr>
            <p:cNvSpPr/>
            <p:nvPr/>
          </p:nvSpPr>
          <p:spPr>
            <a:xfrm>
              <a:off x="3480700" y="2010855"/>
              <a:ext cx="523903" cy="929585"/>
            </a:xfrm>
            <a:custGeom>
              <a:avLst/>
              <a:gdLst/>
              <a:ahLst/>
              <a:cxnLst/>
              <a:rect l="l" t="t" r="r" b="b"/>
              <a:pathLst>
                <a:path w="259" h="460" extrusionOk="0">
                  <a:moveTo>
                    <a:pt x="117" y="460"/>
                  </a:moveTo>
                  <a:cubicBezTo>
                    <a:pt x="78" y="460"/>
                    <a:pt x="40" y="458"/>
                    <a:pt x="2" y="453"/>
                  </a:cubicBezTo>
                  <a:cubicBezTo>
                    <a:pt x="1" y="453"/>
                    <a:pt x="0" y="452"/>
                    <a:pt x="0" y="451"/>
                  </a:cubicBezTo>
                  <a:cubicBezTo>
                    <a:pt x="0" y="450"/>
                    <a:pt x="7" y="313"/>
                    <a:pt x="7" y="310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280"/>
                    <a:pt x="10" y="185"/>
                    <a:pt x="15" y="160"/>
                  </a:cubicBezTo>
                  <a:cubicBezTo>
                    <a:pt x="21" y="131"/>
                    <a:pt x="33" y="103"/>
                    <a:pt x="49" y="78"/>
                  </a:cubicBezTo>
                  <a:cubicBezTo>
                    <a:pt x="65" y="56"/>
                    <a:pt x="135" y="3"/>
                    <a:pt x="138" y="0"/>
                  </a:cubicBezTo>
                  <a:cubicBezTo>
                    <a:pt x="138" y="0"/>
                    <a:pt x="139" y="0"/>
                    <a:pt x="140" y="0"/>
                  </a:cubicBezTo>
                  <a:cubicBezTo>
                    <a:pt x="140" y="0"/>
                    <a:pt x="141" y="1"/>
                    <a:pt x="141" y="1"/>
                  </a:cubicBezTo>
                  <a:cubicBezTo>
                    <a:pt x="152" y="26"/>
                    <a:pt x="181" y="92"/>
                    <a:pt x="184" y="96"/>
                  </a:cubicBezTo>
                  <a:cubicBezTo>
                    <a:pt x="189" y="103"/>
                    <a:pt x="223" y="233"/>
                    <a:pt x="236" y="294"/>
                  </a:cubicBezTo>
                  <a:cubicBezTo>
                    <a:pt x="251" y="359"/>
                    <a:pt x="259" y="436"/>
                    <a:pt x="259" y="437"/>
                  </a:cubicBezTo>
                  <a:cubicBezTo>
                    <a:pt x="259" y="438"/>
                    <a:pt x="259" y="438"/>
                    <a:pt x="258" y="439"/>
                  </a:cubicBezTo>
                  <a:cubicBezTo>
                    <a:pt x="218" y="452"/>
                    <a:pt x="177" y="459"/>
                    <a:pt x="135" y="460"/>
                  </a:cubicBezTo>
                  <a:cubicBezTo>
                    <a:pt x="129" y="460"/>
                    <a:pt x="123" y="460"/>
                    <a:pt x="117" y="460"/>
                  </a:cubicBezTo>
                  <a:close/>
                  <a:moveTo>
                    <a:pt x="4" y="450"/>
                  </a:moveTo>
                  <a:cubicBezTo>
                    <a:pt x="48" y="455"/>
                    <a:pt x="91" y="457"/>
                    <a:pt x="135" y="456"/>
                  </a:cubicBezTo>
                  <a:cubicBezTo>
                    <a:pt x="176" y="455"/>
                    <a:pt x="216" y="448"/>
                    <a:pt x="255" y="435"/>
                  </a:cubicBezTo>
                  <a:cubicBezTo>
                    <a:pt x="254" y="424"/>
                    <a:pt x="246" y="354"/>
                    <a:pt x="233" y="295"/>
                  </a:cubicBezTo>
                  <a:cubicBezTo>
                    <a:pt x="218" y="228"/>
                    <a:pt x="185" y="104"/>
                    <a:pt x="181" y="98"/>
                  </a:cubicBezTo>
                  <a:cubicBezTo>
                    <a:pt x="178" y="93"/>
                    <a:pt x="145" y="19"/>
                    <a:pt x="138" y="5"/>
                  </a:cubicBezTo>
                  <a:cubicBezTo>
                    <a:pt x="126" y="14"/>
                    <a:pt x="66" y="61"/>
                    <a:pt x="53" y="80"/>
                  </a:cubicBezTo>
                  <a:cubicBezTo>
                    <a:pt x="37" y="105"/>
                    <a:pt x="25" y="132"/>
                    <a:pt x="19" y="160"/>
                  </a:cubicBezTo>
                  <a:cubicBezTo>
                    <a:pt x="14" y="186"/>
                    <a:pt x="12" y="280"/>
                    <a:pt x="11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13"/>
                    <a:pt x="5" y="432"/>
                    <a:pt x="4" y="4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29">
              <a:extLst>
                <a:ext uri="{FF2B5EF4-FFF2-40B4-BE49-F238E27FC236}">
                  <a16:creationId xmlns:a16="http://schemas.microsoft.com/office/drawing/2014/main" id="{EBC97D38-9184-96BB-4E43-B5E231F24403}"/>
                </a:ext>
              </a:extLst>
            </p:cNvPr>
            <p:cNvSpPr/>
            <p:nvPr/>
          </p:nvSpPr>
          <p:spPr>
            <a:xfrm>
              <a:off x="3547889" y="2724415"/>
              <a:ext cx="193912" cy="114816"/>
            </a:xfrm>
            <a:custGeom>
              <a:avLst/>
              <a:gdLst/>
              <a:ahLst/>
              <a:cxnLst/>
              <a:rect l="l" t="t" r="r" b="b"/>
              <a:pathLst>
                <a:path w="96" h="57" extrusionOk="0">
                  <a:moveTo>
                    <a:pt x="89" y="57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29" y="6"/>
                    <a:pt x="30" y="5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6" y="31"/>
                    <a:pt x="96" y="32"/>
                    <a:pt x="96" y="33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0" y="57"/>
                    <a:pt x="90" y="57"/>
                  </a:cubicBezTo>
                  <a:lnTo>
                    <a:pt x="8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29">
              <a:extLst>
                <a:ext uri="{FF2B5EF4-FFF2-40B4-BE49-F238E27FC236}">
                  <a16:creationId xmlns:a16="http://schemas.microsoft.com/office/drawing/2014/main" id="{8C4E1223-39F9-7F6B-54CC-36D18962A963}"/>
                </a:ext>
              </a:extLst>
            </p:cNvPr>
            <p:cNvSpPr/>
            <p:nvPr/>
          </p:nvSpPr>
          <p:spPr>
            <a:xfrm>
              <a:off x="3505364" y="2015107"/>
              <a:ext cx="276410" cy="434600"/>
            </a:xfrm>
            <a:custGeom>
              <a:avLst/>
              <a:gdLst/>
              <a:ahLst/>
              <a:cxnLst/>
              <a:rect l="l" t="t" r="r" b="b"/>
              <a:pathLst>
                <a:path w="137" h="215" extrusionOk="0">
                  <a:moveTo>
                    <a:pt x="127" y="0"/>
                  </a:moveTo>
                  <a:cubicBezTo>
                    <a:pt x="127" y="0"/>
                    <a:pt x="55" y="55"/>
                    <a:pt x="39" y="77"/>
                  </a:cubicBezTo>
                  <a:cubicBezTo>
                    <a:pt x="24" y="99"/>
                    <a:pt x="12" y="130"/>
                    <a:pt x="5" y="158"/>
                  </a:cubicBezTo>
                  <a:cubicBezTo>
                    <a:pt x="3" y="177"/>
                    <a:pt x="1" y="196"/>
                    <a:pt x="0" y="215"/>
                  </a:cubicBezTo>
                  <a:cubicBezTo>
                    <a:pt x="1" y="215"/>
                    <a:pt x="1" y="215"/>
                    <a:pt x="1" y="215"/>
                  </a:cubicBezTo>
                  <a:cubicBezTo>
                    <a:pt x="9" y="185"/>
                    <a:pt x="21" y="156"/>
                    <a:pt x="38" y="130"/>
                  </a:cubicBezTo>
                  <a:cubicBezTo>
                    <a:pt x="66" y="86"/>
                    <a:pt x="98" y="63"/>
                    <a:pt x="117" y="46"/>
                  </a:cubicBezTo>
                  <a:cubicBezTo>
                    <a:pt x="125" y="39"/>
                    <a:pt x="131" y="31"/>
                    <a:pt x="137" y="22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29">
              <a:extLst>
                <a:ext uri="{FF2B5EF4-FFF2-40B4-BE49-F238E27FC236}">
                  <a16:creationId xmlns:a16="http://schemas.microsoft.com/office/drawing/2014/main" id="{FB1BEFD5-5502-7468-2DA4-2A209D671B2E}"/>
                </a:ext>
              </a:extLst>
            </p:cNvPr>
            <p:cNvSpPr/>
            <p:nvPr/>
          </p:nvSpPr>
          <p:spPr>
            <a:xfrm>
              <a:off x="3501112" y="2010855"/>
              <a:ext cx="284915" cy="442255"/>
            </a:xfrm>
            <a:custGeom>
              <a:avLst/>
              <a:gdLst/>
              <a:ahLst/>
              <a:cxnLst/>
              <a:rect l="l" t="t" r="r" b="b"/>
              <a:pathLst>
                <a:path w="141" h="219" extrusionOk="0">
                  <a:moveTo>
                    <a:pt x="3" y="219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1" y="218"/>
                    <a:pt x="0" y="217"/>
                    <a:pt x="0" y="216"/>
                  </a:cubicBezTo>
                  <a:cubicBezTo>
                    <a:pt x="1" y="197"/>
                    <a:pt x="2" y="179"/>
                    <a:pt x="5" y="160"/>
                  </a:cubicBezTo>
                  <a:cubicBezTo>
                    <a:pt x="11" y="131"/>
                    <a:pt x="23" y="103"/>
                    <a:pt x="39" y="78"/>
                  </a:cubicBezTo>
                  <a:cubicBezTo>
                    <a:pt x="55" y="56"/>
                    <a:pt x="125" y="3"/>
                    <a:pt x="128" y="0"/>
                  </a:cubicBezTo>
                  <a:cubicBezTo>
                    <a:pt x="128" y="0"/>
                    <a:pt x="129" y="0"/>
                    <a:pt x="130" y="0"/>
                  </a:cubicBezTo>
                  <a:cubicBezTo>
                    <a:pt x="130" y="0"/>
                    <a:pt x="131" y="1"/>
                    <a:pt x="131" y="1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4"/>
                    <a:pt x="141" y="25"/>
                    <a:pt x="141" y="25"/>
                  </a:cubicBezTo>
                  <a:cubicBezTo>
                    <a:pt x="135" y="34"/>
                    <a:pt x="128" y="42"/>
                    <a:pt x="120" y="50"/>
                  </a:cubicBezTo>
                  <a:cubicBezTo>
                    <a:pt x="117" y="52"/>
                    <a:pt x="114" y="55"/>
                    <a:pt x="111" y="57"/>
                  </a:cubicBezTo>
                  <a:cubicBezTo>
                    <a:pt x="92" y="73"/>
                    <a:pt x="66" y="96"/>
                    <a:pt x="42" y="133"/>
                  </a:cubicBezTo>
                  <a:cubicBezTo>
                    <a:pt x="25" y="159"/>
                    <a:pt x="13" y="188"/>
                    <a:pt x="5" y="217"/>
                  </a:cubicBezTo>
                  <a:cubicBezTo>
                    <a:pt x="5" y="218"/>
                    <a:pt x="4" y="219"/>
                    <a:pt x="4" y="219"/>
                  </a:cubicBezTo>
                  <a:lnTo>
                    <a:pt x="3" y="219"/>
                  </a:lnTo>
                  <a:close/>
                  <a:moveTo>
                    <a:pt x="128" y="5"/>
                  </a:moveTo>
                  <a:cubicBezTo>
                    <a:pt x="116" y="14"/>
                    <a:pt x="56" y="61"/>
                    <a:pt x="43" y="80"/>
                  </a:cubicBezTo>
                  <a:cubicBezTo>
                    <a:pt x="27" y="105"/>
                    <a:pt x="15" y="132"/>
                    <a:pt x="9" y="160"/>
                  </a:cubicBezTo>
                  <a:cubicBezTo>
                    <a:pt x="7" y="174"/>
                    <a:pt x="6" y="188"/>
                    <a:pt x="5" y="202"/>
                  </a:cubicBezTo>
                  <a:cubicBezTo>
                    <a:pt x="13" y="177"/>
                    <a:pt x="24" y="153"/>
                    <a:pt x="38" y="131"/>
                  </a:cubicBezTo>
                  <a:cubicBezTo>
                    <a:pt x="63" y="93"/>
                    <a:pt x="89" y="70"/>
                    <a:pt x="108" y="54"/>
                  </a:cubicBezTo>
                  <a:cubicBezTo>
                    <a:pt x="112" y="51"/>
                    <a:pt x="115" y="49"/>
                    <a:pt x="117" y="46"/>
                  </a:cubicBezTo>
                  <a:cubicBezTo>
                    <a:pt x="125" y="40"/>
                    <a:pt x="131" y="32"/>
                    <a:pt x="137" y="24"/>
                  </a:cubicBezTo>
                  <a:lnTo>
                    <a:pt x="128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29">
              <a:extLst>
                <a:ext uri="{FF2B5EF4-FFF2-40B4-BE49-F238E27FC236}">
                  <a16:creationId xmlns:a16="http://schemas.microsoft.com/office/drawing/2014/main" id="{F701A637-F2E2-FC20-51C1-63C189302215}"/>
                </a:ext>
              </a:extLst>
            </p:cNvPr>
            <p:cNvSpPr/>
            <p:nvPr/>
          </p:nvSpPr>
          <p:spPr>
            <a:xfrm>
              <a:off x="3941666" y="2851138"/>
              <a:ext cx="46777" cy="20412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" y="10"/>
                  </a:moveTo>
                  <a:cubicBezTo>
                    <a:pt x="1" y="10"/>
                    <a:pt x="0" y="9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4"/>
                    <a:pt x="14" y="2"/>
                    <a:pt x="20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16" y="6"/>
                    <a:pt x="9" y="8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29">
              <a:extLst>
                <a:ext uri="{FF2B5EF4-FFF2-40B4-BE49-F238E27FC236}">
                  <a16:creationId xmlns:a16="http://schemas.microsoft.com/office/drawing/2014/main" id="{107BA759-44E0-EE2A-B960-75E0284A556B}"/>
                </a:ext>
              </a:extLst>
            </p:cNvPr>
            <p:cNvSpPr/>
            <p:nvPr/>
          </p:nvSpPr>
          <p:spPr>
            <a:xfrm>
              <a:off x="3496859" y="2871550"/>
              <a:ext cx="418442" cy="39973"/>
            </a:xfrm>
            <a:custGeom>
              <a:avLst/>
              <a:gdLst/>
              <a:ahLst/>
              <a:cxnLst/>
              <a:rect l="l" t="t" r="r" b="b"/>
              <a:pathLst>
                <a:path w="207" h="20" extrusionOk="0">
                  <a:moveTo>
                    <a:pt x="83" y="15"/>
                  </a:moveTo>
                  <a:cubicBezTo>
                    <a:pt x="56" y="16"/>
                    <a:pt x="29" y="14"/>
                    <a:pt x="2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12" y="20"/>
                    <a:pt x="204" y="0"/>
                  </a:cubicBezTo>
                  <a:cubicBezTo>
                    <a:pt x="205" y="0"/>
                    <a:pt x="206" y="1"/>
                    <a:pt x="207" y="2"/>
                  </a:cubicBezTo>
                  <a:cubicBezTo>
                    <a:pt x="207" y="3"/>
                    <a:pt x="206" y="4"/>
                    <a:pt x="205" y="4"/>
                  </a:cubicBezTo>
                  <a:cubicBezTo>
                    <a:pt x="165" y="12"/>
                    <a:pt x="124" y="16"/>
                    <a:pt x="8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29">
              <a:extLst>
                <a:ext uri="{FF2B5EF4-FFF2-40B4-BE49-F238E27FC236}">
                  <a16:creationId xmlns:a16="http://schemas.microsoft.com/office/drawing/2014/main" id="{FA5A20E0-9263-7015-FF91-91A9629F7C99}"/>
                </a:ext>
              </a:extLst>
            </p:cNvPr>
            <p:cNvSpPr/>
            <p:nvPr/>
          </p:nvSpPr>
          <p:spPr>
            <a:xfrm>
              <a:off x="2982312" y="1942816"/>
              <a:ext cx="329141" cy="432048"/>
            </a:xfrm>
            <a:custGeom>
              <a:avLst/>
              <a:gdLst/>
              <a:ahLst/>
              <a:cxnLst/>
              <a:rect l="l" t="t" r="r" b="b"/>
              <a:pathLst>
                <a:path w="163" h="214" extrusionOk="0">
                  <a:moveTo>
                    <a:pt x="63" y="25"/>
                  </a:moveTo>
                  <a:cubicBezTo>
                    <a:pt x="63" y="25"/>
                    <a:pt x="88" y="0"/>
                    <a:pt x="97" y="0"/>
                  </a:cubicBezTo>
                  <a:cubicBezTo>
                    <a:pt x="105" y="0"/>
                    <a:pt x="163" y="40"/>
                    <a:pt x="159" y="44"/>
                  </a:cubicBezTo>
                  <a:cubicBezTo>
                    <a:pt x="155" y="49"/>
                    <a:pt x="117" y="71"/>
                    <a:pt x="113" y="72"/>
                  </a:cubicBezTo>
                  <a:cubicBezTo>
                    <a:pt x="109" y="74"/>
                    <a:pt x="95" y="33"/>
                    <a:pt x="95" y="33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91" y="76"/>
                    <a:pt x="104" y="91"/>
                    <a:pt x="119" y="102"/>
                  </a:cubicBezTo>
                  <a:cubicBezTo>
                    <a:pt x="132" y="112"/>
                    <a:pt x="147" y="127"/>
                    <a:pt x="148" y="146"/>
                  </a:cubicBezTo>
                  <a:cubicBezTo>
                    <a:pt x="150" y="181"/>
                    <a:pt x="144" y="188"/>
                    <a:pt x="136" y="196"/>
                  </a:cubicBezTo>
                  <a:cubicBezTo>
                    <a:pt x="127" y="204"/>
                    <a:pt x="114" y="204"/>
                    <a:pt x="78" y="209"/>
                  </a:cubicBezTo>
                  <a:cubicBezTo>
                    <a:pt x="43" y="214"/>
                    <a:pt x="30" y="210"/>
                    <a:pt x="14" y="183"/>
                  </a:cubicBezTo>
                  <a:cubicBezTo>
                    <a:pt x="0" y="157"/>
                    <a:pt x="5" y="125"/>
                    <a:pt x="27" y="106"/>
                  </a:cubicBezTo>
                  <a:cubicBezTo>
                    <a:pt x="48" y="89"/>
                    <a:pt x="50" y="86"/>
                    <a:pt x="56" y="71"/>
                  </a:cubicBezTo>
                  <a:cubicBezTo>
                    <a:pt x="62" y="55"/>
                    <a:pt x="63" y="25"/>
                    <a:pt x="6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29">
              <a:extLst>
                <a:ext uri="{FF2B5EF4-FFF2-40B4-BE49-F238E27FC236}">
                  <a16:creationId xmlns:a16="http://schemas.microsoft.com/office/drawing/2014/main" id="{5B585E48-DD92-1FAF-3607-C2E90EB9FC6D}"/>
                </a:ext>
              </a:extLst>
            </p:cNvPr>
            <p:cNvSpPr/>
            <p:nvPr/>
          </p:nvSpPr>
          <p:spPr>
            <a:xfrm>
              <a:off x="2976358" y="1938563"/>
              <a:ext cx="330842" cy="433750"/>
            </a:xfrm>
            <a:custGeom>
              <a:avLst/>
              <a:gdLst/>
              <a:ahLst/>
              <a:cxnLst/>
              <a:rect l="l" t="t" r="r" b="b"/>
              <a:pathLst>
                <a:path w="164" h="215" extrusionOk="0">
                  <a:moveTo>
                    <a:pt x="59" y="215"/>
                  </a:moveTo>
                  <a:cubicBezTo>
                    <a:pt x="39" y="215"/>
                    <a:pt x="28" y="207"/>
                    <a:pt x="15" y="186"/>
                  </a:cubicBezTo>
                  <a:cubicBezTo>
                    <a:pt x="0" y="159"/>
                    <a:pt x="6" y="126"/>
                    <a:pt x="29" y="106"/>
                  </a:cubicBezTo>
                  <a:cubicBezTo>
                    <a:pt x="50" y="89"/>
                    <a:pt x="51" y="87"/>
                    <a:pt x="57" y="71"/>
                  </a:cubicBezTo>
                  <a:cubicBezTo>
                    <a:pt x="63" y="56"/>
                    <a:pt x="64" y="28"/>
                    <a:pt x="64" y="27"/>
                  </a:cubicBezTo>
                  <a:cubicBezTo>
                    <a:pt x="64" y="27"/>
                    <a:pt x="65" y="26"/>
                    <a:pt x="65" y="26"/>
                  </a:cubicBezTo>
                  <a:cubicBezTo>
                    <a:pt x="69" y="22"/>
                    <a:pt x="91" y="0"/>
                    <a:pt x="100" y="0"/>
                  </a:cubicBezTo>
                  <a:cubicBezTo>
                    <a:pt x="107" y="0"/>
                    <a:pt x="160" y="35"/>
                    <a:pt x="164" y="44"/>
                  </a:cubicBezTo>
                  <a:cubicBezTo>
                    <a:pt x="164" y="45"/>
                    <a:pt x="164" y="47"/>
                    <a:pt x="163" y="48"/>
                  </a:cubicBezTo>
                  <a:cubicBezTo>
                    <a:pt x="159" y="52"/>
                    <a:pt x="121" y="75"/>
                    <a:pt x="117" y="76"/>
                  </a:cubicBezTo>
                  <a:cubicBezTo>
                    <a:pt x="115" y="76"/>
                    <a:pt x="111" y="77"/>
                    <a:pt x="96" y="3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96" y="77"/>
                    <a:pt x="108" y="91"/>
                    <a:pt x="123" y="102"/>
                  </a:cubicBezTo>
                  <a:cubicBezTo>
                    <a:pt x="136" y="112"/>
                    <a:pt x="151" y="128"/>
                    <a:pt x="153" y="148"/>
                  </a:cubicBezTo>
                  <a:cubicBezTo>
                    <a:pt x="155" y="183"/>
                    <a:pt x="149" y="191"/>
                    <a:pt x="140" y="199"/>
                  </a:cubicBezTo>
                  <a:cubicBezTo>
                    <a:pt x="132" y="206"/>
                    <a:pt x="122" y="207"/>
                    <a:pt x="100" y="210"/>
                  </a:cubicBezTo>
                  <a:cubicBezTo>
                    <a:pt x="95" y="211"/>
                    <a:pt x="89" y="212"/>
                    <a:pt x="82" y="213"/>
                  </a:cubicBezTo>
                  <a:cubicBezTo>
                    <a:pt x="74" y="214"/>
                    <a:pt x="67" y="214"/>
                    <a:pt x="59" y="215"/>
                  </a:cubicBezTo>
                  <a:close/>
                  <a:moveTo>
                    <a:pt x="68" y="28"/>
                  </a:moveTo>
                  <a:cubicBezTo>
                    <a:pt x="68" y="33"/>
                    <a:pt x="66" y="58"/>
                    <a:pt x="61" y="73"/>
                  </a:cubicBezTo>
                  <a:cubicBezTo>
                    <a:pt x="54" y="89"/>
                    <a:pt x="52" y="92"/>
                    <a:pt x="31" y="109"/>
                  </a:cubicBezTo>
                  <a:cubicBezTo>
                    <a:pt x="10" y="128"/>
                    <a:pt x="5" y="159"/>
                    <a:pt x="18" y="184"/>
                  </a:cubicBezTo>
                  <a:cubicBezTo>
                    <a:pt x="34" y="211"/>
                    <a:pt x="47" y="213"/>
                    <a:pt x="81" y="209"/>
                  </a:cubicBezTo>
                  <a:cubicBezTo>
                    <a:pt x="88" y="208"/>
                    <a:pt x="94" y="207"/>
                    <a:pt x="100" y="206"/>
                  </a:cubicBezTo>
                  <a:cubicBezTo>
                    <a:pt x="121" y="203"/>
                    <a:pt x="130" y="202"/>
                    <a:pt x="137" y="196"/>
                  </a:cubicBezTo>
                  <a:cubicBezTo>
                    <a:pt x="145" y="189"/>
                    <a:pt x="150" y="182"/>
                    <a:pt x="148" y="148"/>
                  </a:cubicBezTo>
                  <a:cubicBezTo>
                    <a:pt x="147" y="130"/>
                    <a:pt x="132" y="115"/>
                    <a:pt x="120" y="105"/>
                  </a:cubicBezTo>
                  <a:cubicBezTo>
                    <a:pt x="105" y="94"/>
                    <a:pt x="92" y="79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4" y="35"/>
                    <a:pt x="85" y="35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8" y="32"/>
                    <a:pt x="99" y="33"/>
                    <a:pt x="99" y="34"/>
                  </a:cubicBezTo>
                  <a:cubicBezTo>
                    <a:pt x="105" y="50"/>
                    <a:pt x="113" y="69"/>
                    <a:pt x="116" y="72"/>
                  </a:cubicBezTo>
                  <a:cubicBezTo>
                    <a:pt x="131" y="64"/>
                    <a:pt x="146" y="55"/>
                    <a:pt x="160" y="45"/>
                  </a:cubicBezTo>
                  <a:cubicBezTo>
                    <a:pt x="157" y="38"/>
                    <a:pt x="107" y="4"/>
                    <a:pt x="100" y="4"/>
                  </a:cubicBezTo>
                  <a:cubicBezTo>
                    <a:pt x="94" y="4"/>
                    <a:pt x="78" y="19"/>
                    <a:pt x="6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29">
              <a:extLst>
                <a:ext uri="{FF2B5EF4-FFF2-40B4-BE49-F238E27FC236}">
                  <a16:creationId xmlns:a16="http://schemas.microsoft.com/office/drawing/2014/main" id="{E43AC2A9-DE6D-16A1-38B3-138CDC920C0C}"/>
                </a:ext>
              </a:extLst>
            </p:cNvPr>
            <p:cNvSpPr/>
            <p:nvPr/>
          </p:nvSpPr>
          <p:spPr>
            <a:xfrm>
              <a:off x="3061408" y="2156288"/>
              <a:ext cx="142883" cy="143733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1" y="37"/>
                  </a:moveTo>
                  <a:cubicBezTo>
                    <a:pt x="71" y="17"/>
                    <a:pt x="56" y="1"/>
                    <a:pt x="36" y="1"/>
                  </a:cubicBezTo>
                  <a:cubicBezTo>
                    <a:pt x="17" y="0"/>
                    <a:pt x="1" y="16"/>
                    <a:pt x="0" y="35"/>
                  </a:cubicBezTo>
                  <a:cubicBezTo>
                    <a:pt x="0" y="54"/>
                    <a:pt x="15" y="71"/>
                    <a:pt x="35" y="71"/>
                  </a:cubicBezTo>
                  <a:cubicBezTo>
                    <a:pt x="54" y="71"/>
                    <a:pt x="70" y="56"/>
                    <a:pt x="7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29">
              <a:extLst>
                <a:ext uri="{FF2B5EF4-FFF2-40B4-BE49-F238E27FC236}">
                  <a16:creationId xmlns:a16="http://schemas.microsoft.com/office/drawing/2014/main" id="{EA2A26BE-B7B0-4AAA-C1CD-CC9DBA56D3F7}"/>
                </a:ext>
              </a:extLst>
            </p:cNvPr>
            <p:cNvSpPr/>
            <p:nvPr/>
          </p:nvSpPr>
          <p:spPr>
            <a:xfrm>
              <a:off x="3113287" y="2185205"/>
              <a:ext cx="42525" cy="96956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10" y="48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7" y="44"/>
                    <a:pt x="5" y="42"/>
                    <a:pt x="3" y="40"/>
                  </a:cubicBezTo>
                  <a:cubicBezTo>
                    <a:pt x="1" y="38"/>
                    <a:pt x="0" y="35"/>
                    <a:pt x="0" y="32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7" y="33"/>
                    <a:pt x="7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4" y="36"/>
                    <a:pt x="14" y="36"/>
                    <a:pt x="14" y="35"/>
                  </a:cubicBezTo>
                  <a:cubicBezTo>
                    <a:pt x="14" y="33"/>
                    <a:pt x="14" y="32"/>
                    <a:pt x="13" y="31"/>
                  </a:cubicBezTo>
                  <a:cubicBezTo>
                    <a:pt x="12" y="29"/>
                    <a:pt x="11" y="28"/>
                    <a:pt x="10" y="2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3" y="21"/>
                    <a:pt x="3" y="20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2" y="8"/>
                    <a:pt x="3" y="6"/>
                  </a:cubicBezTo>
                  <a:cubicBezTo>
                    <a:pt x="5" y="5"/>
                    <a:pt x="8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5" y="4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20" y="12"/>
                    <a:pt x="20" y="13"/>
                    <a:pt x="20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3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4"/>
                    <a:pt x="8" y="15"/>
                    <a:pt x="8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9" y="27"/>
                    <a:pt x="20" y="28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cubicBezTo>
                    <a:pt x="21" y="36"/>
                    <a:pt x="20" y="38"/>
                    <a:pt x="20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5" y="43"/>
                    <a:pt x="14" y="44"/>
                    <a:pt x="12" y="44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29">
              <a:extLst>
                <a:ext uri="{FF2B5EF4-FFF2-40B4-BE49-F238E27FC236}">
                  <a16:creationId xmlns:a16="http://schemas.microsoft.com/office/drawing/2014/main" id="{1B2A59DE-9862-0A42-0621-DD5D09335040}"/>
                </a:ext>
              </a:extLst>
            </p:cNvPr>
            <p:cNvSpPr/>
            <p:nvPr/>
          </p:nvSpPr>
          <p:spPr>
            <a:xfrm>
              <a:off x="3139653" y="2069539"/>
              <a:ext cx="20412" cy="64637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0" y="0"/>
                  </a:moveTo>
                  <a:cubicBezTo>
                    <a:pt x="0" y="0"/>
                    <a:pt x="6" y="21"/>
                    <a:pt x="10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29">
              <a:extLst>
                <a:ext uri="{FF2B5EF4-FFF2-40B4-BE49-F238E27FC236}">
                  <a16:creationId xmlns:a16="http://schemas.microsoft.com/office/drawing/2014/main" id="{52E8BC40-F499-80AF-9E4A-0D270A1A7073}"/>
                </a:ext>
              </a:extLst>
            </p:cNvPr>
            <p:cNvSpPr/>
            <p:nvPr/>
          </p:nvSpPr>
          <p:spPr>
            <a:xfrm>
              <a:off x="3135400" y="2065286"/>
              <a:ext cx="28917" cy="73142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12" y="36"/>
                  </a:moveTo>
                  <a:cubicBezTo>
                    <a:pt x="11" y="36"/>
                    <a:pt x="11" y="35"/>
                    <a:pt x="10" y="35"/>
                  </a:cubicBezTo>
                  <a:cubicBezTo>
                    <a:pt x="6" y="2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10" y="22"/>
                    <a:pt x="14" y="33"/>
                  </a:cubicBezTo>
                  <a:cubicBezTo>
                    <a:pt x="14" y="34"/>
                    <a:pt x="14" y="35"/>
                    <a:pt x="13" y="36"/>
                  </a:cubicBezTo>
                  <a:lnTo>
                    <a:pt x="12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29">
              <a:extLst>
                <a:ext uri="{FF2B5EF4-FFF2-40B4-BE49-F238E27FC236}">
                  <a16:creationId xmlns:a16="http://schemas.microsoft.com/office/drawing/2014/main" id="{C3F182A8-668C-D511-2E19-5BDF90C5C193}"/>
                </a:ext>
              </a:extLst>
            </p:cNvPr>
            <p:cNvSpPr/>
            <p:nvPr/>
          </p:nvSpPr>
          <p:spPr>
            <a:xfrm>
              <a:off x="3113287" y="2085698"/>
              <a:ext cx="14459" cy="54431"/>
            </a:xfrm>
            <a:custGeom>
              <a:avLst/>
              <a:gdLst/>
              <a:ahLst/>
              <a:cxnLst/>
              <a:rect l="l" t="t" r="r" b="b"/>
              <a:pathLst>
                <a:path w="7" h="27" extrusionOk="0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29">
              <a:extLst>
                <a:ext uri="{FF2B5EF4-FFF2-40B4-BE49-F238E27FC236}">
                  <a16:creationId xmlns:a16="http://schemas.microsoft.com/office/drawing/2014/main" id="{27F0CF4F-66F2-9C66-1415-03CD80E3EA80}"/>
                </a:ext>
              </a:extLst>
            </p:cNvPr>
            <p:cNvSpPr/>
            <p:nvPr/>
          </p:nvSpPr>
          <p:spPr>
            <a:xfrm>
              <a:off x="3148158" y="1976836"/>
              <a:ext cx="60385" cy="34020"/>
            </a:xfrm>
            <a:custGeom>
              <a:avLst/>
              <a:gdLst/>
              <a:ahLst/>
              <a:cxnLst/>
              <a:rect l="l" t="t" r="r" b="b"/>
              <a:pathLst>
                <a:path w="30" h="17" extrusionOk="0">
                  <a:moveTo>
                    <a:pt x="28" y="17"/>
                  </a:moveTo>
                  <a:cubicBezTo>
                    <a:pt x="27" y="17"/>
                    <a:pt x="27" y="16"/>
                    <a:pt x="26" y="16"/>
                  </a:cubicBezTo>
                  <a:cubicBezTo>
                    <a:pt x="22" y="13"/>
                    <a:pt x="7" y="13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2"/>
                    <a:pt x="23" y="4"/>
                    <a:pt x="22" y="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7" y="10"/>
                    <a:pt x="25" y="10"/>
                    <a:pt x="29" y="13"/>
                  </a:cubicBezTo>
                  <a:cubicBezTo>
                    <a:pt x="30" y="14"/>
                    <a:pt x="30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29">
              <a:extLst>
                <a:ext uri="{FF2B5EF4-FFF2-40B4-BE49-F238E27FC236}">
                  <a16:creationId xmlns:a16="http://schemas.microsoft.com/office/drawing/2014/main" id="{D7ECF079-451F-2ACA-37C1-95AECC3C6C3C}"/>
                </a:ext>
              </a:extLst>
            </p:cNvPr>
            <p:cNvSpPr/>
            <p:nvPr/>
          </p:nvSpPr>
          <p:spPr>
            <a:xfrm>
              <a:off x="3035042" y="2304274"/>
              <a:ext cx="267905" cy="161593"/>
            </a:xfrm>
            <a:custGeom>
              <a:avLst/>
              <a:gdLst/>
              <a:ahLst/>
              <a:cxnLst/>
              <a:rect l="l" t="t" r="r" b="b"/>
              <a:pathLst>
                <a:path w="133" h="80" extrusionOk="0">
                  <a:moveTo>
                    <a:pt x="133" y="53"/>
                  </a:move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92" y="18"/>
                    <a:pt x="89" y="15"/>
                  </a:cubicBezTo>
                  <a:cubicBezTo>
                    <a:pt x="87" y="12"/>
                    <a:pt x="77" y="11"/>
                    <a:pt x="67" y="6"/>
                  </a:cubicBezTo>
                  <a:cubicBezTo>
                    <a:pt x="57" y="1"/>
                    <a:pt x="46" y="0"/>
                    <a:pt x="49" y="7"/>
                  </a:cubicBezTo>
                  <a:cubicBezTo>
                    <a:pt x="52" y="14"/>
                    <a:pt x="62" y="15"/>
                    <a:pt x="65" y="18"/>
                  </a:cubicBezTo>
                  <a:cubicBezTo>
                    <a:pt x="68" y="20"/>
                    <a:pt x="70" y="23"/>
                    <a:pt x="72" y="26"/>
                  </a:cubicBezTo>
                  <a:cubicBezTo>
                    <a:pt x="55" y="30"/>
                    <a:pt x="38" y="31"/>
                    <a:pt x="22" y="28"/>
                  </a:cubicBezTo>
                  <a:cubicBezTo>
                    <a:pt x="11" y="25"/>
                    <a:pt x="0" y="23"/>
                    <a:pt x="0" y="23"/>
                  </a:cubicBezTo>
                  <a:cubicBezTo>
                    <a:pt x="0" y="23"/>
                    <a:pt x="1" y="33"/>
                    <a:pt x="5" y="36"/>
                  </a:cubicBezTo>
                  <a:cubicBezTo>
                    <a:pt x="11" y="40"/>
                    <a:pt x="17" y="43"/>
                    <a:pt x="24" y="46"/>
                  </a:cubicBezTo>
                  <a:cubicBezTo>
                    <a:pt x="33" y="52"/>
                    <a:pt x="43" y="57"/>
                    <a:pt x="53" y="60"/>
                  </a:cubicBezTo>
                  <a:cubicBezTo>
                    <a:pt x="67" y="63"/>
                    <a:pt x="88" y="59"/>
                    <a:pt x="88" y="59"/>
                  </a:cubicBezTo>
                  <a:cubicBezTo>
                    <a:pt x="117" y="80"/>
                    <a:pt x="117" y="80"/>
                    <a:pt x="117" y="80"/>
                  </a:cubicBezTo>
                  <a:lnTo>
                    <a:pt x="133" y="53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29">
              <a:extLst>
                <a:ext uri="{FF2B5EF4-FFF2-40B4-BE49-F238E27FC236}">
                  <a16:creationId xmlns:a16="http://schemas.microsoft.com/office/drawing/2014/main" id="{D1650862-5B64-99BE-E381-6F7F287CF2BC}"/>
                </a:ext>
              </a:extLst>
            </p:cNvPr>
            <p:cNvSpPr/>
            <p:nvPr/>
          </p:nvSpPr>
          <p:spPr>
            <a:xfrm>
              <a:off x="3029089" y="2300021"/>
              <a:ext cx="280662" cy="171799"/>
            </a:xfrm>
            <a:custGeom>
              <a:avLst/>
              <a:gdLst/>
              <a:ahLst/>
              <a:cxnLst/>
              <a:rect l="l" t="t" r="r" b="b"/>
              <a:pathLst>
                <a:path w="139" h="85" extrusionOk="0">
                  <a:moveTo>
                    <a:pt x="120" y="85"/>
                  </a:moveTo>
                  <a:cubicBezTo>
                    <a:pt x="119" y="85"/>
                    <a:pt x="119" y="84"/>
                    <a:pt x="119" y="84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6" y="64"/>
                    <a:pt x="68" y="67"/>
                    <a:pt x="56" y="64"/>
                  </a:cubicBezTo>
                  <a:cubicBezTo>
                    <a:pt x="45" y="61"/>
                    <a:pt x="35" y="56"/>
                    <a:pt x="26" y="50"/>
                  </a:cubicBezTo>
                  <a:cubicBezTo>
                    <a:pt x="19" y="47"/>
                    <a:pt x="13" y="44"/>
                    <a:pt x="6" y="40"/>
                  </a:cubicBezTo>
                  <a:cubicBezTo>
                    <a:pt x="2" y="36"/>
                    <a:pt x="1" y="27"/>
                    <a:pt x="0" y="26"/>
                  </a:cubicBezTo>
                  <a:cubicBezTo>
                    <a:pt x="0" y="25"/>
                    <a:pt x="1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14" y="26"/>
                    <a:pt x="25" y="28"/>
                  </a:cubicBezTo>
                  <a:cubicBezTo>
                    <a:pt x="35" y="31"/>
                    <a:pt x="45" y="31"/>
                    <a:pt x="55" y="30"/>
                  </a:cubicBezTo>
                  <a:cubicBezTo>
                    <a:pt x="60" y="29"/>
                    <a:pt x="66" y="28"/>
                    <a:pt x="71" y="27"/>
                  </a:cubicBezTo>
                  <a:cubicBezTo>
                    <a:pt x="70" y="25"/>
                    <a:pt x="69" y="23"/>
                    <a:pt x="67" y="21"/>
                  </a:cubicBezTo>
                  <a:cubicBezTo>
                    <a:pt x="66" y="21"/>
                    <a:pt x="64" y="20"/>
                    <a:pt x="63" y="20"/>
                  </a:cubicBezTo>
                  <a:cubicBezTo>
                    <a:pt x="58" y="18"/>
                    <a:pt x="52" y="16"/>
                    <a:pt x="50" y="10"/>
                  </a:cubicBezTo>
                  <a:cubicBezTo>
                    <a:pt x="49" y="8"/>
                    <a:pt x="49" y="5"/>
                    <a:pt x="51" y="4"/>
                  </a:cubicBezTo>
                  <a:cubicBezTo>
                    <a:pt x="54" y="0"/>
                    <a:pt x="63" y="2"/>
                    <a:pt x="71" y="6"/>
                  </a:cubicBezTo>
                  <a:cubicBezTo>
                    <a:pt x="75" y="8"/>
                    <a:pt x="79" y="10"/>
                    <a:pt x="84" y="11"/>
                  </a:cubicBezTo>
                  <a:cubicBezTo>
                    <a:pt x="89" y="13"/>
                    <a:pt x="92" y="14"/>
                    <a:pt x="94" y="16"/>
                  </a:cubicBezTo>
                  <a:cubicBezTo>
                    <a:pt x="96" y="19"/>
                    <a:pt x="107" y="35"/>
                    <a:pt x="109" y="38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8" y="54"/>
                    <a:pt x="139" y="55"/>
                    <a:pt x="138" y="56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0" y="85"/>
                  </a:cubicBezTo>
                  <a:close/>
                  <a:moveTo>
                    <a:pt x="91" y="59"/>
                  </a:moveTo>
                  <a:cubicBezTo>
                    <a:pt x="91" y="59"/>
                    <a:pt x="91" y="59"/>
                    <a:pt x="92" y="6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93" y="21"/>
                    <a:pt x="91" y="18"/>
                  </a:cubicBezTo>
                  <a:cubicBezTo>
                    <a:pt x="88" y="16"/>
                    <a:pt x="85" y="15"/>
                    <a:pt x="83" y="15"/>
                  </a:cubicBezTo>
                  <a:cubicBezTo>
                    <a:pt x="78" y="13"/>
                    <a:pt x="74" y="11"/>
                    <a:pt x="69" y="9"/>
                  </a:cubicBezTo>
                  <a:cubicBezTo>
                    <a:pt x="61" y="5"/>
                    <a:pt x="55" y="5"/>
                    <a:pt x="53" y="6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5" y="12"/>
                    <a:pt x="60" y="14"/>
                    <a:pt x="64" y="16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72" y="21"/>
                    <a:pt x="74" y="24"/>
                    <a:pt x="76" y="27"/>
                  </a:cubicBezTo>
                  <a:cubicBezTo>
                    <a:pt x="76" y="27"/>
                    <a:pt x="76" y="28"/>
                    <a:pt x="76" y="28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69" y="32"/>
                    <a:pt x="62" y="33"/>
                    <a:pt x="55" y="33"/>
                  </a:cubicBezTo>
                  <a:cubicBezTo>
                    <a:pt x="45" y="35"/>
                    <a:pt x="34" y="34"/>
                    <a:pt x="24" y="32"/>
                  </a:cubicBezTo>
                  <a:cubicBezTo>
                    <a:pt x="16" y="30"/>
                    <a:pt x="9" y="29"/>
                    <a:pt x="5" y="28"/>
                  </a:cubicBezTo>
                  <a:cubicBezTo>
                    <a:pt x="5" y="31"/>
                    <a:pt x="7" y="34"/>
                    <a:pt x="9" y="37"/>
                  </a:cubicBezTo>
                  <a:cubicBezTo>
                    <a:pt x="15" y="40"/>
                    <a:pt x="21" y="44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7" y="52"/>
                    <a:pt x="47" y="57"/>
                    <a:pt x="57" y="60"/>
                  </a:cubicBezTo>
                  <a:cubicBezTo>
                    <a:pt x="70" y="64"/>
                    <a:pt x="90" y="59"/>
                    <a:pt x="90" y="59"/>
                  </a:cubicBezTo>
                  <a:lnTo>
                    <a:pt x="91" y="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29">
              <a:extLst>
                <a:ext uri="{FF2B5EF4-FFF2-40B4-BE49-F238E27FC236}">
                  <a16:creationId xmlns:a16="http://schemas.microsoft.com/office/drawing/2014/main" id="{46997374-D7F2-1518-ADEB-4CA88A659CF5}"/>
                </a:ext>
              </a:extLst>
            </p:cNvPr>
            <p:cNvSpPr/>
            <p:nvPr/>
          </p:nvSpPr>
          <p:spPr>
            <a:xfrm>
              <a:off x="3245114" y="2204767"/>
              <a:ext cx="573231" cy="513695"/>
            </a:xfrm>
            <a:custGeom>
              <a:avLst/>
              <a:gdLst/>
              <a:ahLst/>
              <a:cxnLst/>
              <a:rect l="l" t="t" r="r" b="b"/>
              <a:pathLst>
                <a:path w="284" h="254" extrusionOk="0">
                  <a:moveTo>
                    <a:pt x="208" y="0"/>
                  </a:moveTo>
                  <a:cubicBezTo>
                    <a:pt x="208" y="0"/>
                    <a:pt x="180" y="28"/>
                    <a:pt x="176" y="44"/>
                  </a:cubicBezTo>
                  <a:cubicBezTo>
                    <a:pt x="173" y="61"/>
                    <a:pt x="160" y="157"/>
                    <a:pt x="160" y="15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95" y="250"/>
                    <a:pt x="201" y="252"/>
                  </a:cubicBezTo>
                  <a:cubicBezTo>
                    <a:pt x="208" y="254"/>
                    <a:pt x="225" y="245"/>
                    <a:pt x="225" y="245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34"/>
                    <a:pt x="283" y="24"/>
                    <a:pt x="280" y="1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29">
              <a:extLst>
                <a:ext uri="{FF2B5EF4-FFF2-40B4-BE49-F238E27FC236}">
                  <a16:creationId xmlns:a16="http://schemas.microsoft.com/office/drawing/2014/main" id="{07628B57-7FFA-2507-3E9E-0782C97FAFDE}"/>
                </a:ext>
              </a:extLst>
            </p:cNvPr>
            <p:cNvSpPr/>
            <p:nvPr/>
          </p:nvSpPr>
          <p:spPr>
            <a:xfrm>
              <a:off x="3240861" y="2201365"/>
              <a:ext cx="581736" cy="517098"/>
            </a:xfrm>
            <a:custGeom>
              <a:avLst/>
              <a:gdLst/>
              <a:ahLst/>
              <a:cxnLst/>
              <a:rect l="l" t="t" r="r" b="b"/>
              <a:pathLst>
                <a:path w="288" h="256" extrusionOk="0">
                  <a:moveTo>
                    <a:pt x="205" y="256"/>
                  </a:moveTo>
                  <a:cubicBezTo>
                    <a:pt x="205" y="256"/>
                    <a:pt x="204" y="256"/>
                    <a:pt x="203" y="256"/>
                  </a:cubicBezTo>
                  <a:cubicBezTo>
                    <a:pt x="197" y="254"/>
                    <a:pt x="21" y="158"/>
                    <a:pt x="2" y="147"/>
                  </a:cubicBezTo>
                  <a:cubicBezTo>
                    <a:pt x="1" y="146"/>
                    <a:pt x="0" y="145"/>
                    <a:pt x="1" y="144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5"/>
                    <a:pt x="20" y="95"/>
                    <a:pt x="20" y="95"/>
                  </a:cubicBezTo>
                  <a:cubicBezTo>
                    <a:pt x="21" y="94"/>
                    <a:pt x="21" y="94"/>
                    <a:pt x="22" y="95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3" y="140"/>
                    <a:pt x="173" y="61"/>
                    <a:pt x="176" y="46"/>
                  </a:cubicBezTo>
                  <a:cubicBezTo>
                    <a:pt x="180" y="29"/>
                    <a:pt x="207" y="2"/>
                    <a:pt x="208" y="1"/>
                  </a:cubicBezTo>
                  <a:cubicBezTo>
                    <a:pt x="209" y="0"/>
                    <a:pt x="210" y="0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2" y="1"/>
                    <a:pt x="212" y="3"/>
                    <a:pt x="211" y="4"/>
                  </a:cubicBezTo>
                  <a:cubicBezTo>
                    <a:pt x="211" y="4"/>
                    <a:pt x="184" y="31"/>
                    <a:pt x="180" y="47"/>
                  </a:cubicBezTo>
                  <a:cubicBezTo>
                    <a:pt x="177" y="63"/>
                    <a:pt x="164" y="158"/>
                    <a:pt x="164" y="159"/>
                  </a:cubicBezTo>
                  <a:cubicBezTo>
                    <a:pt x="164" y="160"/>
                    <a:pt x="164" y="160"/>
                    <a:pt x="163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60" y="174"/>
                    <a:pt x="198" y="250"/>
                    <a:pt x="204" y="252"/>
                  </a:cubicBezTo>
                  <a:cubicBezTo>
                    <a:pt x="208" y="253"/>
                    <a:pt x="219" y="249"/>
                    <a:pt x="225" y="246"/>
                  </a:cubicBezTo>
                  <a:cubicBezTo>
                    <a:pt x="284" y="46"/>
                    <a:pt x="284" y="46"/>
                    <a:pt x="284" y="46"/>
                  </a:cubicBezTo>
                  <a:cubicBezTo>
                    <a:pt x="284" y="36"/>
                    <a:pt x="283" y="26"/>
                    <a:pt x="280" y="16"/>
                  </a:cubicBezTo>
                  <a:cubicBezTo>
                    <a:pt x="279" y="15"/>
                    <a:pt x="280" y="14"/>
                    <a:pt x="281" y="14"/>
                  </a:cubicBezTo>
                  <a:cubicBezTo>
                    <a:pt x="281" y="14"/>
                    <a:pt x="281" y="14"/>
                    <a:pt x="281" y="14"/>
                  </a:cubicBezTo>
                  <a:cubicBezTo>
                    <a:pt x="282" y="14"/>
                    <a:pt x="283" y="14"/>
                    <a:pt x="283" y="15"/>
                  </a:cubicBezTo>
                  <a:cubicBezTo>
                    <a:pt x="287" y="25"/>
                    <a:pt x="288" y="3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29" y="248"/>
                    <a:pt x="229" y="248"/>
                    <a:pt x="229" y="248"/>
                  </a:cubicBezTo>
                  <a:cubicBezTo>
                    <a:pt x="229" y="249"/>
                    <a:pt x="228" y="249"/>
                    <a:pt x="228" y="249"/>
                  </a:cubicBezTo>
                  <a:cubicBezTo>
                    <a:pt x="226" y="250"/>
                    <a:pt x="213" y="256"/>
                    <a:pt x="205" y="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29">
              <a:extLst>
                <a:ext uri="{FF2B5EF4-FFF2-40B4-BE49-F238E27FC236}">
                  <a16:creationId xmlns:a16="http://schemas.microsoft.com/office/drawing/2014/main" id="{C0C48DC0-6E19-8560-E3E7-2E7BA26E5FAC}"/>
                </a:ext>
              </a:extLst>
            </p:cNvPr>
            <p:cNvSpPr/>
            <p:nvPr/>
          </p:nvSpPr>
          <p:spPr>
            <a:xfrm>
              <a:off x="3564048" y="2517747"/>
              <a:ext cx="58684" cy="6889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8" y="34"/>
                  </a:moveTo>
                  <a:cubicBezTo>
                    <a:pt x="7" y="34"/>
                    <a:pt x="6" y="34"/>
                    <a:pt x="6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28" y="33"/>
                    <a:pt x="28" y="34"/>
                  </a:cubicBezTo>
                  <a:cubicBezTo>
                    <a:pt x="27" y="34"/>
                    <a:pt x="25" y="34"/>
                    <a:pt x="25" y="33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8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29">
              <a:extLst>
                <a:ext uri="{FF2B5EF4-FFF2-40B4-BE49-F238E27FC236}">
                  <a16:creationId xmlns:a16="http://schemas.microsoft.com/office/drawing/2014/main" id="{B9928B90-38A8-A276-E4F3-56A3DBBD554C}"/>
                </a:ext>
              </a:extLst>
            </p:cNvPr>
            <p:cNvSpPr/>
            <p:nvPr/>
          </p:nvSpPr>
          <p:spPr>
            <a:xfrm>
              <a:off x="3054604" y="1987041"/>
              <a:ext cx="73142" cy="46777"/>
            </a:xfrm>
            <a:custGeom>
              <a:avLst/>
              <a:gdLst/>
              <a:ahLst/>
              <a:cxnLst/>
              <a:rect l="l" t="t" r="r" b="b"/>
              <a:pathLst>
                <a:path w="36" h="23" extrusionOk="0">
                  <a:moveTo>
                    <a:pt x="0" y="4"/>
                  </a:moveTo>
                  <a:cubicBezTo>
                    <a:pt x="0" y="4"/>
                    <a:pt x="0" y="17"/>
                    <a:pt x="3" y="20"/>
                  </a:cubicBezTo>
                  <a:cubicBezTo>
                    <a:pt x="6" y="23"/>
                    <a:pt x="29" y="21"/>
                    <a:pt x="32" y="18"/>
                  </a:cubicBezTo>
                  <a:cubicBezTo>
                    <a:pt x="34" y="14"/>
                    <a:pt x="36" y="8"/>
                    <a:pt x="32" y="6"/>
                  </a:cubicBezTo>
                  <a:cubicBezTo>
                    <a:pt x="28" y="4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29">
              <a:extLst>
                <a:ext uri="{FF2B5EF4-FFF2-40B4-BE49-F238E27FC236}">
                  <a16:creationId xmlns:a16="http://schemas.microsoft.com/office/drawing/2014/main" id="{374462EB-1C1B-68E4-8CAE-D47FAC2D53FF}"/>
                </a:ext>
              </a:extLst>
            </p:cNvPr>
            <p:cNvSpPr/>
            <p:nvPr/>
          </p:nvSpPr>
          <p:spPr>
            <a:xfrm>
              <a:off x="3051202" y="1985340"/>
              <a:ext cx="76544" cy="50179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4" y="25"/>
                  </a:moveTo>
                  <a:cubicBezTo>
                    <a:pt x="10" y="25"/>
                    <a:pt x="7" y="24"/>
                    <a:pt x="4" y="23"/>
                  </a:cubicBezTo>
                  <a:cubicBezTo>
                    <a:pt x="0" y="19"/>
                    <a:pt x="0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0"/>
                    <a:pt x="17" y="2"/>
                  </a:cubicBezTo>
                  <a:cubicBezTo>
                    <a:pt x="23" y="2"/>
                    <a:pt x="29" y="4"/>
                    <a:pt x="35" y="5"/>
                  </a:cubicBezTo>
                  <a:cubicBezTo>
                    <a:pt x="36" y="6"/>
                    <a:pt x="37" y="7"/>
                    <a:pt x="38" y="9"/>
                  </a:cubicBezTo>
                  <a:cubicBezTo>
                    <a:pt x="38" y="13"/>
                    <a:pt x="38" y="17"/>
                    <a:pt x="35" y="20"/>
                  </a:cubicBezTo>
                  <a:cubicBezTo>
                    <a:pt x="33" y="23"/>
                    <a:pt x="27" y="24"/>
                    <a:pt x="21" y="24"/>
                  </a:cubicBezTo>
                  <a:cubicBezTo>
                    <a:pt x="19" y="25"/>
                    <a:pt x="16" y="25"/>
                    <a:pt x="14" y="25"/>
                  </a:cubicBezTo>
                  <a:close/>
                  <a:moveTo>
                    <a:pt x="4" y="6"/>
                  </a:moveTo>
                  <a:cubicBezTo>
                    <a:pt x="4" y="11"/>
                    <a:pt x="5" y="18"/>
                    <a:pt x="7" y="20"/>
                  </a:cubicBezTo>
                  <a:cubicBezTo>
                    <a:pt x="11" y="21"/>
                    <a:pt x="16" y="21"/>
                    <a:pt x="21" y="20"/>
                  </a:cubicBezTo>
                  <a:cubicBezTo>
                    <a:pt x="25" y="20"/>
                    <a:pt x="29" y="19"/>
                    <a:pt x="32" y="18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29" y="7"/>
                    <a:pt x="8" y="4"/>
                    <a:pt x="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29">
              <a:extLst>
                <a:ext uri="{FF2B5EF4-FFF2-40B4-BE49-F238E27FC236}">
                  <a16:creationId xmlns:a16="http://schemas.microsoft.com/office/drawing/2014/main" id="{ABE6CAEE-3CE6-A8CA-7F6E-C7C4961DA1C6}"/>
                </a:ext>
              </a:extLst>
            </p:cNvPr>
            <p:cNvSpPr/>
            <p:nvPr/>
          </p:nvSpPr>
          <p:spPr>
            <a:xfrm>
              <a:off x="3057155" y="2023612"/>
              <a:ext cx="66338" cy="39973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2" y="2"/>
                  </a:moveTo>
                  <a:cubicBezTo>
                    <a:pt x="2" y="2"/>
                    <a:pt x="0" y="15"/>
                    <a:pt x="3" y="18"/>
                  </a:cubicBezTo>
                  <a:cubicBezTo>
                    <a:pt x="6" y="20"/>
                    <a:pt x="17" y="16"/>
                    <a:pt x="25" y="14"/>
                  </a:cubicBezTo>
                  <a:cubicBezTo>
                    <a:pt x="33" y="12"/>
                    <a:pt x="31" y="0"/>
                    <a:pt x="31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29">
              <a:extLst>
                <a:ext uri="{FF2B5EF4-FFF2-40B4-BE49-F238E27FC236}">
                  <a16:creationId xmlns:a16="http://schemas.microsoft.com/office/drawing/2014/main" id="{B43F8D7F-9F57-BED0-502F-BAC8826B343D}"/>
                </a:ext>
              </a:extLst>
            </p:cNvPr>
            <p:cNvSpPr/>
            <p:nvPr/>
          </p:nvSpPr>
          <p:spPr>
            <a:xfrm>
              <a:off x="3052903" y="2019360"/>
              <a:ext cx="74843" cy="44225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8" y="22"/>
                  </a:moveTo>
                  <a:cubicBezTo>
                    <a:pt x="6" y="22"/>
                    <a:pt x="5" y="22"/>
                    <a:pt x="3" y="21"/>
                  </a:cubicBezTo>
                  <a:cubicBezTo>
                    <a:pt x="0" y="18"/>
                    <a:pt x="1" y="8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2"/>
                    <a:pt x="37" y="16"/>
                    <a:pt x="28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1"/>
                    <a:pt x="14" y="22"/>
                    <a:pt x="8" y="22"/>
                  </a:cubicBezTo>
                  <a:close/>
                  <a:moveTo>
                    <a:pt x="6" y="6"/>
                  </a:moveTo>
                  <a:cubicBezTo>
                    <a:pt x="5" y="12"/>
                    <a:pt x="5" y="17"/>
                    <a:pt x="6" y="18"/>
                  </a:cubicBezTo>
                  <a:cubicBezTo>
                    <a:pt x="8" y="20"/>
                    <a:pt x="19" y="16"/>
                    <a:pt x="24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1" y="13"/>
                    <a:pt x="31" y="7"/>
                    <a:pt x="31" y="4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29">
              <a:extLst>
                <a:ext uri="{FF2B5EF4-FFF2-40B4-BE49-F238E27FC236}">
                  <a16:creationId xmlns:a16="http://schemas.microsoft.com/office/drawing/2014/main" id="{3CCAB6F4-D9AC-0058-33EC-6370DE924FD5}"/>
                </a:ext>
              </a:extLst>
            </p:cNvPr>
            <p:cNvSpPr/>
            <p:nvPr/>
          </p:nvSpPr>
          <p:spPr>
            <a:xfrm>
              <a:off x="3058856" y="2049127"/>
              <a:ext cx="60385" cy="39123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5"/>
                  </a:moveTo>
                  <a:cubicBezTo>
                    <a:pt x="2" y="5"/>
                    <a:pt x="0" y="12"/>
                    <a:pt x="4" y="16"/>
                  </a:cubicBezTo>
                  <a:cubicBezTo>
                    <a:pt x="9" y="19"/>
                    <a:pt x="26" y="13"/>
                    <a:pt x="28" y="11"/>
                  </a:cubicBezTo>
                  <a:cubicBezTo>
                    <a:pt x="30" y="9"/>
                    <a:pt x="27" y="0"/>
                    <a:pt x="27" y="0"/>
                  </a:cubicBezTo>
                  <a:cubicBezTo>
                    <a:pt x="27" y="0"/>
                    <a:pt x="7" y="5"/>
                    <a:pt x="2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9">
              <a:extLst>
                <a:ext uri="{FF2B5EF4-FFF2-40B4-BE49-F238E27FC236}">
                  <a16:creationId xmlns:a16="http://schemas.microsoft.com/office/drawing/2014/main" id="{714A3F7D-949A-DFA0-BBB5-B8F4ED1060D7}"/>
                </a:ext>
              </a:extLst>
            </p:cNvPr>
            <p:cNvSpPr/>
            <p:nvPr/>
          </p:nvSpPr>
          <p:spPr>
            <a:xfrm>
              <a:off x="3054604" y="2045725"/>
              <a:ext cx="68890" cy="42524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10" y="21"/>
                  </a:moveTo>
                  <a:cubicBezTo>
                    <a:pt x="9" y="21"/>
                    <a:pt x="7" y="20"/>
                    <a:pt x="5" y="19"/>
                  </a:cubicBezTo>
                  <a:cubicBezTo>
                    <a:pt x="0" y="15"/>
                    <a:pt x="2" y="6"/>
                    <a:pt x="2" y="6"/>
                  </a:cubicBezTo>
                  <a:cubicBezTo>
                    <a:pt x="2" y="5"/>
                    <a:pt x="3" y="4"/>
                    <a:pt x="4" y="5"/>
                  </a:cubicBezTo>
                  <a:cubicBezTo>
                    <a:pt x="8" y="5"/>
                    <a:pt x="23" y="2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2" y="5"/>
                    <a:pt x="34" y="12"/>
                    <a:pt x="31" y="14"/>
                  </a:cubicBezTo>
                  <a:cubicBezTo>
                    <a:pt x="25" y="18"/>
                    <a:pt x="18" y="20"/>
                    <a:pt x="10" y="21"/>
                  </a:cubicBezTo>
                  <a:close/>
                  <a:moveTo>
                    <a:pt x="5" y="9"/>
                  </a:moveTo>
                  <a:cubicBezTo>
                    <a:pt x="5" y="11"/>
                    <a:pt x="6" y="14"/>
                    <a:pt x="7" y="16"/>
                  </a:cubicBezTo>
                  <a:cubicBezTo>
                    <a:pt x="11" y="19"/>
                    <a:pt x="26" y="13"/>
                    <a:pt x="29" y="11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1" y="7"/>
                    <a:pt x="13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9">
              <a:extLst>
                <a:ext uri="{FF2B5EF4-FFF2-40B4-BE49-F238E27FC236}">
                  <a16:creationId xmlns:a16="http://schemas.microsoft.com/office/drawing/2014/main" id="{C423D1E5-208D-A97A-191C-1E2B56C856EB}"/>
                </a:ext>
              </a:extLst>
            </p:cNvPr>
            <p:cNvSpPr/>
            <p:nvPr/>
          </p:nvSpPr>
          <p:spPr>
            <a:xfrm>
              <a:off x="3067361" y="2072090"/>
              <a:ext cx="48478" cy="29767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0" y="5"/>
                  </a:moveTo>
                  <a:cubicBezTo>
                    <a:pt x="1" y="8"/>
                    <a:pt x="3" y="10"/>
                    <a:pt x="5" y="12"/>
                  </a:cubicBezTo>
                  <a:cubicBezTo>
                    <a:pt x="8" y="15"/>
                    <a:pt x="21" y="12"/>
                    <a:pt x="23" y="7"/>
                  </a:cubicBezTo>
                  <a:cubicBezTo>
                    <a:pt x="24" y="5"/>
                    <a:pt x="24" y="2"/>
                    <a:pt x="24" y="0"/>
                  </a:cubicBezTo>
                  <a:cubicBezTo>
                    <a:pt x="16" y="2"/>
                    <a:pt x="8" y="4"/>
                    <a:pt x="0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9">
              <a:extLst>
                <a:ext uri="{FF2B5EF4-FFF2-40B4-BE49-F238E27FC236}">
                  <a16:creationId xmlns:a16="http://schemas.microsoft.com/office/drawing/2014/main" id="{9EB57728-B061-231A-7F55-2E0C90D6B582}"/>
                </a:ext>
              </a:extLst>
            </p:cNvPr>
            <p:cNvSpPr/>
            <p:nvPr/>
          </p:nvSpPr>
          <p:spPr>
            <a:xfrm>
              <a:off x="3063109" y="2067838"/>
              <a:ext cx="56133" cy="34020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11" y="17"/>
                  </a:moveTo>
                  <a:cubicBezTo>
                    <a:pt x="9" y="17"/>
                    <a:pt x="7" y="17"/>
                    <a:pt x="6" y="16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4"/>
                    <a:pt x="18" y="2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4"/>
                    <a:pt x="28" y="7"/>
                    <a:pt x="26" y="10"/>
                  </a:cubicBezTo>
                  <a:cubicBezTo>
                    <a:pt x="25" y="14"/>
                    <a:pt x="19" y="16"/>
                    <a:pt x="17" y="16"/>
                  </a:cubicBezTo>
                  <a:cubicBezTo>
                    <a:pt x="15" y="17"/>
                    <a:pt x="13" y="17"/>
                    <a:pt x="11" y="17"/>
                  </a:cubicBezTo>
                  <a:close/>
                  <a:moveTo>
                    <a:pt x="5" y="9"/>
                  </a:moveTo>
                  <a:cubicBezTo>
                    <a:pt x="6" y="10"/>
                    <a:pt x="7" y="12"/>
                    <a:pt x="8" y="13"/>
                  </a:cubicBezTo>
                  <a:cubicBezTo>
                    <a:pt x="11" y="14"/>
                    <a:pt x="14" y="13"/>
                    <a:pt x="16" y="13"/>
                  </a:cubicBezTo>
                  <a:cubicBezTo>
                    <a:pt x="19" y="12"/>
                    <a:pt x="21" y="11"/>
                    <a:pt x="23" y="9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18" y="6"/>
                    <a:pt x="11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9">
              <a:extLst>
                <a:ext uri="{FF2B5EF4-FFF2-40B4-BE49-F238E27FC236}">
                  <a16:creationId xmlns:a16="http://schemas.microsoft.com/office/drawing/2014/main" id="{8C01E93C-36B3-AC71-DCF9-D077F04E9FAC}"/>
                </a:ext>
              </a:extLst>
            </p:cNvPr>
            <p:cNvSpPr/>
            <p:nvPr/>
          </p:nvSpPr>
          <p:spPr>
            <a:xfrm>
              <a:off x="3145606" y="2001500"/>
              <a:ext cx="42525" cy="6633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" y="6"/>
                  </a:moveTo>
                  <a:cubicBezTo>
                    <a:pt x="2" y="6"/>
                    <a:pt x="0" y="29"/>
                    <a:pt x="2" y="30"/>
                  </a:cubicBezTo>
                  <a:cubicBezTo>
                    <a:pt x="3" y="31"/>
                    <a:pt x="8" y="33"/>
                    <a:pt x="11" y="31"/>
                  </a:cubicBezTo>
                  <a:cubicBezTo>
                    <a:pt x="14" y="28"/>
                    <a:pt x="21" y="10"/>
                    <a:pt x="19" y="5"/>
                  </a:cubicBezTo>
                  <a:cubicBezTo>
                    <a:pt x="16" y="0"/>
                    <a:pt x="3" y="1"/>
                    <a:pt x="2" y="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9">
              <a:extLst>
                <a:ext uri="{FF2B5EF4-FFF2-40B4-BE49-F238E27FC236}">
                  <a16:creationId xmlns:a16="http://schemas.microsoft.com/office/drawing/2014/main" id="{C35CA435-AF0F-13D4-F1D8-CC0ECF65C302}"/>
                </a:ext>
              </a:extLst>
            </p:cNvPr>
            <p:cNvSpPr/>
            <p:nvPr/>
          </p:nvSpPr>
          <p:spPr>
            <a:xfrm>
              <a:off x="3142204" y="2001500"/>
              <a:ext cx="51880" cy="68039"/>
            </a:xfrm>
            <a:custGeom>
              <a:avLst/>
              <a:gdLst/>
              <a:ahLst/>
              <a:cxnLst/>
              <a:rect l="l" t="t" r="r" b="b"/>
              <a:pathLst>
                <a:path w="26" h="34" extrusionOk="0">
                  <a:moveTo>
                    <a:pt x="10" y="34"/>
                  </a:moveTo>
                  <a:cubicBezTo>
                    <a:pt x="7" y="34"/>
                    <a:pt x="5" y="33"/>
                    <a:pt x="3" y="32"/>
                  </a:cubicBezTo>
                  <a:cubicBezTo>
                    <a:pt x="1" y="31"/>
                    <a:pt x="0" y="30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6" y="10"/>
                    <a:pt x="17" y="30"/>
                    <a:pt x="14" y="32"/>
                  </a:cubicBezTo>
                  <a:cubicBezTo>
                    <a:pt x="13" y="33"/>
                    <a:pt x="12" y="34"/>
                    <a:pt x="10" y="34"/>
                  </a:cubicBezTo>
                  <a:close/>
                  <a:moveTo>
                    <a:pt x="5" y="29"/>
                  </a:moveTo>
                  <a:cubicBezTo>
                    <a:pt x="9" y="31"/>
                    <a:pt x="11" y="30"/>
                    <a:pt x="12" y="29"/>
                  </a:cubicBezTo>
                  <a:cubicBezTo>
                    <a:pt x="14" y="27"/>
                    <a:pt x="21" y="10"/>
                    <a:pt x="19" y="6"/>
                  </a:cubicBezTo>
                  <a:cubicBezTo>
                    <a:pt x="17" y="4"/>
                    <a:pt x="14" y="3"/>
                    <a:pt x="11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13"/>
                    <a:pt x="5" y="21"/>
                    <a:pt x="5" y="28"/>
                  </a:cubicBezTo>
                  <a:lnTo>
                    <a:pt x="5" y="29"/>
                  </a:lnTo>
                  <a:close/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29">
              <a:extLst>
                <a:ext uri="{FF2B5EF4-FFF2-40B4-BE49-F238E27FC236}">
                  <a16:creationId xmlns:a16="http://schemas.microsoft.com/office/drawing/2014/main" id="{D7F7E5BC-C6C5-4BEF-748C-9ADAA4644AA5}"/>
                </a:ext>
              </a:extLst>
            </p:cNvPr>
            <p:cNvSpPr/>
            <p:nvPr/>
          </p:nvSpPr>
          <p:spPr>
            <a:xfrm>
              <a:off x="1855411" y="2291516"/>
              <a:ext cx="320636" cy="329989"/>
            </a:xfrm>
            <a:custGeom>
              <a:avLst/>
              <a:gdLst/>
              <a:ahLst/>
              <a:cxnLst/>
              <a:rect l="l" t="t" r="r" b="b"/>
              <a:pathLst>
                <a:path w="377" h="388" extrusionOk="0">
                  <a:moveTo>
                    <a:pt x="0" y="10"/>
                  </a:moveTo>
                  <a:lnTo>
                    <a:pt x="121" y="186"/>
                  </a:lnTo>
                  <a:lnTo>
                    <a:pt x="368" y="0"/>
                  </a:lnTo>
                  <a:lnTo>
                    <a:pt x="377" y="81"/>
                  </a:lnTo>
                  <a:lnTo>
                    <a:pt x="92" y="38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29">
              <a:extLst>
                <a:ext uri="{FF2B5EF4-FFF2-40B4-BE49-F238E27FC236}">
                  <a16:creationId xmlns:a16="http://schemas.microsoft.com/office/drawing/2014/main" id="{D28D8275-21F4-572D-62A4-DF8D70B6A4EC}"/>
                </a:ext>
              </a:extLst>
            </p:cNvPr>
            <p:cNvSpPr/>
            <p:nvPr/>
          </p:nvSpPr>
          <p:spPr>
            <a:xfrm>
              <a:off x="1851158" y="2288115"/>
              <a:ext cx="329141" cy="336794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41" y="167"/>
                  </a:move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39" y="166"/>
                    <a:pt x="39" y="16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0"/>
                    <a:pt x="157" y="0"/>
                    <a:pt x="157" y="0"/>
                  </a:cubicBezTo>
                  <a:cubicBezTo>
                    <a:pt x="158" y="1"/>
                    <a:pt x="158" y="1"/>
                    <a:pt x="159" y="2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2" y="37"/>
                    <a:pt x="162" y="37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42" y="167"/>
                    <a:pt x="42" y="167"/>
                    <a:pt x="41" y="167"/>
                  </a:cubicBezTo>
                  <a:close/>
                  <a:moveTo>
                    <a:pt x="7" y="16"/>
                  </a:moveTo>
                  <a:cubicBezTo>
                    <a:pt x="42" y="161"/>
                    <a:pt x="42" y="161"/>
                    <a:pt x="42" y="161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2"/>
                    <a:pt x="54" y="83"/>
                    <a:pt x="53" y="82"/>
                  </a:cubicBezTo>
                  <a:cubicBezTo>
                    <a:pt x="52" y="82"/>
                    <a:pt x="52" y="82"/>
                    <a:pt x="52" y="82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29">
              <a:extLst>
                <a:ext uri="{FF2B5EF4-FFF2-40B4-BE49-F238E27FC236}">
                  <a16:creationId xmlns:a16="http://schemas.microsoft.com/office/drawing/2014/main" id="{6CA8D3A3-94E9-7DED-8DE1-7E4C26DC0C8C}"/>
                </a:ext>
              </a:extLst>
            </p:cNvPr>
            <p:cNvSpPr/>
            <p:nvPr/>
          </p:nvSpPr>
          <p:spPr>
            <a:xfrm>
              <a:off x="1964274" y="1532880"/>
              <a:ext cx="709310" cy="853891"/>
            </a:xfrm>
            <a:custGeom>
              <a:avLst/>
              <a:gdLst/>
              <a:ahLst/>
              <a:cxnLst/>
              <a:rect l="l" t="t" r="r" b="b"/>
              <a:pathLst>
                <a:path w="351" h="423" extrusionOk="0">
                  <a:moveTo>
                    <a:pt x="351" y="176"/>
                  </a:moveTo>
                  <a:cubicBezTo>
                    <a:pt x="351" y="79"/>
                    <a:pt x="273" y="0"/>
                    <a:pt x="176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217"/>
                    <a:pt x="14" y="257"/>
                    <a:pt x="41" y="288"/>
                  </a:cubicBezTo>
                  <a:cubicBezTo>
                    <a:pt x="67" y="319"/>
                    <a:pt x="81" y="359"/>
                    <a:pt x="81" y="399"/>
                  </a:cubicBezTo>
                  <a:cubicBezTo>
                    <a:pt x="81" y="423"/>
                    <a:pt x="81" y="423"/>
                    <a:pt x="81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399"/>
                    <a:pt x="271" y="399"/>
                    <a:pt x="271" y="399"/>
                  </a:cubicBezTo>
                  <a:cubicBezTo>
                    <a:pt x="271" y="359"/>
                    <a:pt x="285" y="319"/>
                    <a:pt x="311" y="289"/>
                  </a:cubicBezTo>
                  <a:cubicBezTo>
                    <a:pt x="337" y="257"/>
                    <a:pt x="351" y="217"/>
                    <a:pt x="351" y="1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29">
              <a:extLst>
                <a:ext uri="{FF2B5EF4-FFF2-40B4-BE49-F238E27FC236}">
                  <a16:creationId xmlns:a16="http://schemas.microsoft.com/office/drawing/2014/main" id="{76C2FC3F-72FF-3436-0C78-428BA52CAE60}"/>
                </a:ext>
              </a:extLst>
            </p:cNvPr>
            <p:cNvSpPr/>
            <p:nvPr/>
          </p:nvSpPr>
          <p:spPr>
            <a:xfrm>
              <a:off x="1917496" y="1486103"/>
              <a:ext cx="794359" cy="904921"/>
            </a:xfrm>
            <a:custGeom>
              <a:avLst/>
              <a:gdLst/>
              <a:ahLst/>
              <a:cxnLst/>
              <a:rect l="l" t="t" r="r" b="b"/>
              <a:pathLst>
                <a:path w="393" h="448" extrusionOk="0">
                  <a:moveTo>
                    <a:pt x="294" y="448"/>
                  </a:moveTo>
                  <a:cubicBezTo>
                    <a:pt x="104" y="448"/>
                    <a:pt x="104" y="448"/>
                    <a:pt x="104" y="448"/>
                  </a:cubicBezTo>
                  <a:cubicBezTo>
                    <a:pt x="103" y="448"/>
                    <a:pt x="102" y="447"/>
                    <a:pt x="102" y="446"/>
                  </a:cubicBezTo>
                  <a:cubicBezTo>
                    <a:pt x="102" y="422"/>
                    <a:pt x="102" y="422"/>
                    <a:pt x="102" y="422"/>
                  </a:cubicBezTo>
                  <a:cubicBezTo>
                    <a:pt x="102" y="382"/>
                    <a:pt x="88" y="343"/>
                    <a:pt x="62" y="313"/>
                  </a:cubicBezTo>
                  <a:cubicBezTo>
                    <a:pt x="0" y="237"/>
                    <a:pt x="10" y="125"/>
                    <a:pt x="85" y="63"/>
                  </a:cubicBezTo>
                  <a:cubicBezTo>
                    <a:pt x="160" y="0"/>
                    <a:pt x="273" y="10"/>
                    <a:pt x="335" y="85"/>
                  </a:cubicBezTo>
                  <a:cubicBezTo>
                    <a:pt x="390" y="151"/>
                    <a:pt x="390" y="247"/>
                    <a:pt x="335" y="313"/>
                  </a:cubicBezTo>
                  <a:cubicBezTo>
                    <a:pt x="310" y="343"/>
                    <a:pt x="296" y="382"/>
                    <a:pt x="296" y="422"/>
                  </a:cubicBezTo>
                  <a:cubicBezTo>
                    <a:pt x="296" y="446"/>
                    <a:pt x="296" y="446"/>
                    <a:pt x="296" y="446"/>
                  </a:cubicBezTo>
                  <a:cubicBezTo>
                    <a:pt x="296" y="447"/>
                    <a:pt x="295" y="448"/>
                    <a:pt x="294" y="448"/>
                  </a:cubicBezTo>
                  <a:close/>
                  <a:moveTo>
                    <a:pt x="106" y="444"/>
                  </a:moveTo>
                  <a:cubicBezTo>
                    <a:pt x="292" y="444"/>
                    <a:pt x="292" y="444"/>
                    <a:pt x="292" y="444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381"/>
                    <a:pt x="306" y="342"/>
                    <a:pt x="332" y="310"/>
                  </a:cubicBezTo>
                  <a:cubicBezTo>
                    <a:pt x="393" y="237"/>
                    <a:pt x="384" y="127"/>
                    <a:pt x="310" y="66"/>
                  </a:cubicBezTo>
                  <a:cubicBezTo>
                    <a:pt x="236" y="4"/>
                    <a:pt x="127" y="14"/>
                    <a:pt x="65" y="88"/>
                  </a:cubicBezTo>
                  <a:cubicBezTo>
                    <a:pt x="12" y="152"/>
                    <a:pt x="12" y="246"/>
                    <a:pt x="65" y="310"/>
                  </a:cubicBezTo>
                  <a:cubicBezTo>
                    <a:pt x="91" y="342"/>
                    <a:pt x="106" y="381"/>
                    <a:pt x="106" y="422"/>
                  </a:cubicBezTo>
                  <a:lnTo>
                    <a:pt x="106" y="4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29">
              <a:extLst>
                <a:ext uri="{FF2B5EF4-FFF2-40B4-BE49-F238E27FC236}">
                  <a16:creationId xmlns:a16="http://schemas.microsoft.com/office/drawing/2014/main" id="{357A7DF2-225D-62C6-2D83-FD9D4067BD8D}"/>
                </a:ext>
              </a:extLst>
            </p:cNvPr>
            <p:cNvSpPr/>
            <p:nvPr/>
          </p:nvSpPr>
          <p:spPr>
            <a:xfrm>
              <a:off x="2180298" y="1918152"/>
              <a:ext cx="267054" cy="489031"/>
            </a:xfrm>
            <a:custGeom>
              <a:avLst/>
              <a:gdLst/>
              <a:ahLst/>
              <a:cxnLst/>
              <a:rect l="l" t="t" r="r" b="b"/>
              <a:pathLst>
                <a:path w="132" h="242" extrusionOk="0">
                  <a:moveTo>
                    <a:pt x="41" y="242"/>
                  </a:moveTo>
                  <a:cubicBezTo>
                    <a:pt x="39" y="242"/>
                    <a:pt x="39" y="241"/>
                    <a:pt x="39" y="240"/>
                  </a:cubicBezTo>
                  <a:cubicBezTo>
                    <a:pt x="39" y="239"/>
                    <a:pt x="35" y="161"/>
                    <a:pt x="30" y="99"/>
                  </a:cubicBezTo>
                  <a:cubicBezTo>
                    <a:pt x="15" y="86"/>
                    <a:pt x="6" y="69"/>
                    <a:pt x="3" y="49"/>
                  </a:cubicBezTo>
                  <a:cubicBezTo>
                    <a:pt x="0" y="25"/>
                    <a:pt x="2" y="8"/>
                    <a:pt x="9" y="6"/>
                  </a:cubicBezTo>
                  <a:cubicBezTo>
                    <a:pt x="15" y="5"/>
                    <a:pt x="20" y="13"/>
                    <a:pt x="25" y="28"/>
                  </a:cubicBezTo>
                  <a:cubicBezTo>
                    <a:pt x="28" y="40"/>
                    <a:pt x="31" y="67"/>
                    <a:pt x="34" y="97"/>
                  </a:cubicBezTo>
                  <a:cubicBezTo>
                    <a:pt x="37" y="100"/>
                    <a:pt x="41" y="103"/>
                    <a:pt x="44" y="105"/>
                  </a:cubicBezTo>
                  <a:cubicBezTo>
                    <a:pt x="55" y="110"/>
                    <a:pt x="66" y="111"/>
                    <a:pt x="75" y="107"/>
                  </a:cubicBezTo>
                  <a:cubicBezTo>
                    <a:pt x="80" y="104"/>
                    <a:pt x="84" y="101"/>
                    <a:pt x="89" y="97"/>
                  </a:cubicBezTo>
                  <a:cubicBezTo>
                    <a:pt x="89" y="82"/>
                    <a:pt x="91" y="67"/>
                    <a:pt x="94" y="52"/>
                  </a:cubicBezTo>
                  <a:cubicBezTo>
                    <a:pt x="106" y="6"/>
                    <a:pt x="112" y="0"/>
                    <a:pt x="117" y="0"/>
                  </a:cubicBezTo>
                  <a:cubicBezTo>
                    <a:pt x="121" y="0"/>
                    <a:pt x="125" y="6"/>
                    <a:pt x="127" y="20"/>
                  </a:cubicBezTo>
                  <a:cubicBezTo>
                    <a:pt x="132" y="47"/>
                    <a:pt x="113" y="81"/>
                    <a:pt x="92" y="99"/>
                  </a:cubicBezTo>
                  <a:cubicBezTo>
                    <a:pt x="89" y="159"/>
                    <a:pt x="94" y="238"/>
                    <a:pt x="94" y="239"/>
                  </a:cubicBezTo>
                  <a:cubicBezTo>
                    <a:pt x="94" y="240"/>
                    <a:pt x="94" y="241"/>
                    <a:pt x="92" y="241"/>
                  </a:cubicBezTo>
                  <a:cubicBezTo>
                    <a:pt x="91" y="241"/>
                    <a:pt x="90" y="240"/>
                    <a:pt x="90" y="239"/>
                  </a:cubicBezTo>
                  <a:cubicBezTo>
                    <a:pt x="90" y="235"/>
                    <a:pt x="85" y="162"/>
                    <a:pt x="88" y="103"/>
                  </a:cubicBezTo>
                  <a:cubicBezTo>
                    <a:pt x="85" y="106"/>
                    <a:pt x="81" y="108"/>
                    <a:pt x="77" y="111"/>
                  </a:cubicBezTo>
                  <a:cubicBezTo>
                    <a:pt x="67" y="116"/>
                    <a:pt x="55" y="115"/>
                    <a:pt x="42" y="108"/>
                  </a:cubicBezTo>
                  <a:cubicBezTo>
                    <a:pt x="40" y="107"/>
                    <a:pt x="37" y="105"/>
                    <a:pt x="34" y="103"/>
                  </a:cubicBezTo>
                  <a:cubicBezTo>
                    <a:pt x="39" y="163"/>
                    <a:pt x="42" y="236"/>
                    <a:pt x="42" y="240"/>
                  </a:cubicBezTo>
                  <a:cubicBezTo>
                    <a:pt x="42" y="241"/>
                    <a:pt x="42" y="242"/>
                    <a:pt x="40" y="242"/>
                  </a:cubicBezTo>
                  <a:cubicBezTo>
                    <a:pt x="40" y="242"/>
                    <a:pt x="40" y="242"/>
                    <a:pt x="40" y="242"/>
                  </a:cubicBezTo>
                  <a:lnTo>
                    <a:pt x="41" y="242"/>
                  </a:lnTo>
                  <a:close/>
                  <a:moveTo>
                    <a:pt x="117" y="4"/>
                  </a:moveTo>
                  <a:cubicBezTo>
                    <a:pt x="116" y="4"/>
                    <a:pt x="110" y="7"/>
                    <a:pt x="98" y="53"/>
                  </a:cubicBezTo>
                  <a:cubicBezTo>
                    <a:pt x="95" y="67"/>
                    <a:pt x="94" y="80"/>
                    <a:pt x="93" y="93"/>
                  </a:cubicBezTo>
                  <a:cubicBezTo>
                    <a:pt x="112" y="75"/>
                    <a:pt x="128" y="45"/>
                    <a:pt x="123" y="20"/>
                  </a:cubicBezTo>
                  <a:cubicBezTo>
                    <a:pt x="120" y="5"/>
                    <a:pt x="117" y="4"/>
                    <a:pt x="117" y="4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1"/>
                    <a:pt x="3" y="23"/>
                    <a:pt x="7" y="49"/>
                  </a:cubicBezTo>
                  <a:cubicBezTo>
                    <a:pt x="10" y="66"/>
                    <a:pt x="18" y="81"/>
                    <a:pt x="30" y="93"/>
                  </a:cubicBezTo>
                  <a:cubicBezTo>
                    <a:pt x="27" y="65"/>
                    <a:pt x="24" y="40"/>
                    <a:pt x="21" y="29"/>
                  </a:cubicBezTo>
                  <a:cubicBezTo>
                    <a:pt x="16" y="14"/>
                    <a:pt x="12" y="10"/>
                    <a:pt x="1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29">
              <a:extLst>
                <a:ext uri="{FF2B5EF4-FFF2-40B4-BE49-F238E27FC236}">
                  <a16:creationId xmlns:a16="http://schemas.microsoft.com/office/drawing/2014/main" id="{35BDCC61-C39F-64E6-2F7D-9C34B09A8A44}"/>
                </a:ext>
              </a:extLst>
            </p:cNvPr>
            <p:cNvSpPr/>
            <p:nvPr/>
          </p:nvSpPr>
          <p:spPr>
            <a:xfrm>
              <a:off x="2127568" y="2386771"/>
              <a:ext cx="384300" cy="954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29">
              <a:extLst>
                <a:ext uri="{FF2B5EF4-FFF2-40B4-BE49-F238E27FC236}">
                  <a16:creationId xmlns:a16="http://schemas.microsoft.com/office/drawing/2014/main" id="{7A4BFC47-36D0-45FE-E310-EC12733D8F9D}"/>
                </a:ext>
              </a:extLst>
            </p:cNvPr>
            <p:cNvSpPr/>
            <p:nvPr/>
          </p:nvSpPr>
          <p:spPr>
            <a:xfrm>
              <a:off x="2124166" y="2382519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92" y="51"/>
                  </a:move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50"/>
                    <a:pt x="193" y="51"/>
                    <a:pt x="192" y="51"/>
                  </a:cubicBezTo>
                  <a:close/>
                  <a:moveTo>
                    <a:pt x="4" y="47"/>
                  </a:moveTo>
                  <a:cubicBezTo>
                    <a:pt x="190" y="47"/>
                    <a:pt x="190" y="47"/>
                    <a:pt x="190" y="47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29">
              <a:extLst>
                <a:ext uri="{FF2B5EF4-FFF2-40B4-BE49-F238E27FC236}">
                  <a16:creationId xmlns:a16="http://schemas.microsoft.com/office/drawing/2014/main" id="{A7BF0480-1745-ECA9-0F8F-78BC6EE27E2E}"/>
                </a:ext>
              </a:extLst>
            </p:cNvPr>
            <p:cNvSpPr/>
            <p:nvPr/>
          </p:nvSpPr>
          <p:spPr>
            <a:xfrm>
              <a:off x="2127568" y="2482026"/>
              <a:ext cx="384422" cy="94405"/>
            </a:xfrm>
            <a:custGeom>
              <a:avLst/>
              <a:gdLst/>
              <a:ahLst/>
              <a:cxnLst/>
              <a:rect l="l" t="t" r="r" b="b"/>
              <a:pathLst>
                <a:path w="190" h="47" extrusionOk="0">
                  <a:moveTo>
                    <a:pt x="0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0" y="42"/>
                    <a:pt x="185" y="47"/>
                    <a:pt x="18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2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29">
              <a:extLst>
                <a:ext uri="{FF2B5EF4-FFF2-40B4-BE49-F238E27FC236}">
                  <a16:creationId xmlns:a16="http://schemas.microsoft.com/office/drawing/2014/main" id="{62DEE9F2-7BA8-9F1C-939D-E94015655697}"/>
                </a:ext>
              </a:extLst>
            </p:cNvPr>
            <p:cNvSpPr/>
            <p:nvPr/>
          </p:nvSpPr>
          <p:spPr>
            <a:xfrm>
              <a:off x="2124166" y="2477773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82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46"/>
                    <a:pt x="189" y="51"/>
                    <a:pt x="182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6" y="47"/>
                    <a:pt x="190" y="43"/>
                    <a:pt x="190" y="39"/>
                  </a:cubicBezTo>
                  <a:cubicBezTo>
                    <a:pt x="190" y="4"/>
                    <a:pt x="190" y="4"/>
                    <a:pt x="190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29">
              <a:extLst>
                <a:ext uri="{FF2B5EF4-FFF2-40B4-BE49-F238E27FC236}">
                  <a16:creationId xmlns:a16="http://schemas.microsoft.com/office/drawing/2014/main" id="{E0014DDC-8937-16EC-0353-AC710DC4A47E}"/>
                </a:ext>
              </a:extLst>
            </p:cNvPr>
            <p:cNvSpPr/>
            <p:nvPr/>
          </p:nvSpPr>
          <p:spPr>
            <a:xfrm>
              <a:off x="2176046" y="2576430"/>
              <a:ext cx="287466" cy="95255"/>
            </a:xfrm>
            <a:custGeom>
              <a:avLst/>
              <a:gdLst/>
              <a:ahLst/>
              <a:cxnLst/>
              <a:rect l="l" t="t" r="r" b="b"/>
              <a:pathLst>
                <a:path w="142" h="47" extrusionOk="0">
                  <a:moveTo>
                    <a:pt x="0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2" y="43"/>
                    <a:pt x="137" y="47"/>
                    <a:pt x="132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3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29">
              <a:extLst>
                <a:ext uri="{FF2B5EF4-FFF2-40B4-BE49-F238E27FC236}">
                  <a16:creationId xmlns:a16="http://schemas.microsoft.com/office/drawing/2014/main" id="{29F185A6-A3D1-E50C-3C3C-F2842ED81B77}"/>
                </a:ext>
              </a:extLst>
            </p:cNvPr>
            <p:cNvSpPr/>
            <p:nvPr/>
          </p:nvSpPr>
          <p:spPr>
            <a:xfrm>
              <a:off x="2172644" y="2573028"/>
              <a:ext cx="294270" cy="102909"/>
            </a:xfrm>
            <a:custGeom>
              <a:avLst/>
              <a:gdLst/>
              <a:ahLst/>
              <a:cxnLst/>
              <a:rect l="l" t="t" r="r" b="b"/>
              <a:pathLst>
                <a:path w="146" h="51" extrusionOk="0">
                  <a:moveTo>
                    <a:pt x="134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6" y="1"/>
                    <a:pt x="146" y="2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46"/>
                    <a:pt x="140" y="51"/>
                    <a:pt x="134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8" y="47"/>
                    <a:pt x="142" y="43"/>
                    <a:pt x="142" y="39"/>
                  </a:cubicBezTo>
                  <a:cubicBezTo>
                    <a:pt x="142" y="4"/>
                    <a:pt x="142" y="4"/>
                    <a:pt x="142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29">
              <a:extLst>
                <a:ext uri="{FF2B5EF4-FFF2-40B4-BE49-F238E27FC236}">
                  <a16:creationId xmlns:a16="http://schemas.microsoft.com/office/drawing/2014/main" id="{C0236CA4-78AC-B512-8835-33E7BEEB1FA0}"/>
                </a:ext>
              </a:extLst>
            </p:cNvPr>
            <p:cNvSpPr/>
            <p:nvPr/>
          </p:nvSpPr>
          <p:spPr>
            <a:xfrm>
              <a:off x="2844532" y="1885833"/>
              <a:ext cx="46777" cy="8505"/>
            </a:xfrm>
            <a:custGeom>
              <a:avLst/>
              <a:gdLst/>
              <a:ahLst/>
              <a:cxnLst/>
              <a:rect l="l" t="t" r="r" b="b"/>
              <a:pathLst>
                <a:path w="23" h="4" extrusionOk="0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29">
              <a:extLst>
                <a:ext uri="{FF2B5EF4-FFF2-40B4-BE49-F238E27FC236}">
                  <a16:creationId xmlns:a16="http://schemas.microsoft.com/office/drawing/2014/main" id="{FB1E16B4-A767-C220-9EFF-B5F32373329D}"/>
                </a:ext>
              </a:extLst>
            </p:cNvPr>
            <p:cNvSpPr/>
            <p:nvPr/>
          </p:nvSpPr>
          <p:spPr>
            <a:xfrm>
              <a:off x="2719510" y="1885833"/>
              <a:ext cx="95255" cy="8505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3"/>
                    <a:pt x="46" y="4"/>
                    <a:pt x="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29">
              <a:extLst>
                <a:ext uri="{FF2B5EF4-FFF2-40B4-BE49-F238E27FC236}">
                  <a16:creationId xmlns:a16="http://schemas.microsoft.com/office/drawing/2014/main" id="{6B5AB58E-1306-C4EA-C1B5-9AB6890F7E6F}"/>
                </a:ext>
              </a:extLst>
            </p:cNvPr>
            <p:cNvSpPr/>
            <p:nvPr/>
          </p:nvSpPr>
          <p:spPr>
            <a:xfrm>
              <a:off x="1732089" y="1885833"/>
              <a:ext cx="173500" cy="8505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29">
              <a:extLst>
                <a:ext uri="{FF2B5EF4-FFF2-40B4-BE49-F238E27FC236}">
                  <a16:creationId xmlns:a16="http://schemas.microsoft.com/office/drawing/2014/main" id="{69186250-9F02-C59A-F056-092ACD28B089}"/>
                </a:ext>
              </a:extLst>
            </p:cNvPr>
            <p:cNvSpPr/>
            <p:nvPr/>
          </p:nvSpPr>
          <p:spPr>
            <a:xfrm>
              <a:off x="2307872" y="1310052"/>
              <a:ext cx="7655" cy="171799"/>
            </a:xfrm>
            <a:custGeom>
              <a:avLst/>
              <a:gdLst/>
              <a:ahLst/>
              <a:cxnLst/>
              <a:rect l="l" t="t" r="r" b="b"/>
              <a:pathLst>
                <a:path w="4" h="85" extrusionOk="0">
                  <a:moveTo>
                    <a:pt x="2" y="85"/>
                  </a:moveTo>
                  <a:cubicBezTo>
                    <a:pt x="1" y="85"/>
                    <a:pt x="0" y="84"/>
                    <a:pt x="0" y="8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3" y="85"/>
                    <a:pt x="2" y="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29">
              <a:extLst>
                <a:ext uri="{FF2B5EF4-FFF2-40B4-BE49-F238E27FC236}">
                  <a16:creationId xmlns:a16="http://schemas.microsoft.com/office/drawing/2014/main" id="{7ABF0A45-46E0-D7A4-CA88-0F60BF93CCD7}"/>
                </a:ext>
              </a:extLst>
            </p:cNvPr>
            <p:cNvSpPr/>
            <p:nvPr/>
          </p:nvSpPr>
          <p:spPr>
            <a:xfrm>
              <a:off x="2632760" y="1480150"/>
              <a:ext cx="89302" cy="884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2" y="44"/>
                  </a:moveTo>
                  <a:cubicBezTo>
                    <a:pt x="1" y="44"/>
                    <a:pt x="1" y="44"/>
                    <a:pt x="1" y="43"/>
                  </a:cubicBezTo>
                  <a:cubicBezTo>
                    <a:pt x="0" y="43"/>
                    <a:pt x="0" y="41"/>
                    <a:pt x="1" y="4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29">
              <a:extLst>
                <a:ext uri="{FF2B5EF4-FFF2-40B4-BE49-F238E27FC236}">
                  <a16:creationId xmlns:a16="http://schemas.microsoft.com/office/drawing/2014/main" id="{6C18C73D-F87A-0179-B974-C08A2A861A4B}"/>
                </a:ext>
              </a:extLst>
            </p:cNvPr>
            <p:cNvSpPr/>
            <p:nvPr/>
          </p:nvSpPr>
          <p:spPr>
            <a:xfrm>
              <a:off x="2602142" y="1578807"/>
              <a:ext cx="20412" cy="204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2" y="10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29">
              <a:extLst>
                <a:ext uri="{FF2B5EF4-FFF2-40B4-BE49-F238E27FC236}">
                  <a16:creationId xmlns:a16="http://schemas.microsoft.com/office/drawing/2014/main" id="{262429F2-CF7B-1E4E-974E-F51F162EDFEF}"/>
                </a:ext>
              </a:extLst>
            </p:cNvPr>
            <p:cNvSpPr/>
            <p:nvPr/>
          </p:nvSpPr>
          <p:spPr>
            <a:xfrm>
              <a:off x="1931955" y="2178401"/>
              <a:ext cx="91003" cy="91002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" y="45"/>
                  </a:moveTo>
                  <a:cubicBezTo>
                    <a:pt x="1" y="45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29">
              <a:extLst>
                <a:ext uri="{FF2B5EF4-FFF2-40B4-BE49-F238E27FC236}">
                  <a16:creationId xmlns:a16="http://schemas.microsoft.com/office/drawing/2014/main" id="{B91D990C-3627-3397-B585-308EFD2EE35F}"/>
                </a:ext>
              </a:extLst>
            </p:cNvPr>
            <p:cNvSpPr/>
            <p:nvPr/>
          </p:nvSpPr>
          <p:spPr>
            <a:xfrm>
              <a:off x="1901337" y="2275357"/>
              <a:ext cx="22964" cy="2466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2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29">
              <a:extLst>
                <a:ext uri="{FF2B5EF4-FFF2-40B4-BE49-F238E27FC236}">
                  <a16:creationId xmlns:a16="http://schemas.microsoft.com/office/drawing/2014/main" id="{C4E5047A-A53F-71BB-0F15-E815B1E3660B}"/>
                </a:ext>
              </a:extLst>
            </p:cNvPr>
            <p:cNvSpPr/>
            <p:nvPr/>
          </p:nvSpPr>
          <p:spPr>
            <a:xfrm>
              <a:off x="1899636" y="1477598"/>
              <a:ext cx="86750" cy="87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1" y="43"/>
                  </a:moveTo>
                  <a:cubicBezTo>
                    <a:pt x="40" y="43"/>
                    <a:pt x="40" y="42"/>
                    <a:pt x="39" y="4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40"/>
                    <a:pt x="43" y="41"/>
                    <a:pt x="42" y="42"/>
                  </a:cubicBezTo>
                  <a:cubicBezTo>
                    <a:pt x="42" y="42"/>
                    <a:pt x="41" y="43"/>
                    <a:pt x="41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29">
              <a:extLst>
                <a:ext uri="{FF2B5EF4-FFF2-40B4-BE49-F238E27FC236}">
                  <a16:creationId xmlns:a16="http://schemas.microsoft.com/office/drawing/2014/main" id="{ED1EC43D-376F-7B72-9283-96838228AB83}"/>
                </a:ext>
              </a:extLst>
            </p:cNvPr>
            <p:cNvSpPr/>
            <p:nvPr/>
          </p:nvSpPr>
          <p:spPr>
            <a:xfrm>
              <a:off x="1990639" y="1568601"/>
              <a:ext cx="28066" cy="28917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2" y="14"/>
                  </a:moveTo>
                  <a:cubicBezTo>
                    <a:pt x="11" y="14"/>
                    <a:pt x="10" y="13"/>
                    <a:pt x="10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2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29">
              <a:extLst>
                <a:ext uri="{FF2B5EF4-FFF2-40B4-BE49-F238E27FC236}">
                  <a16:creationId xmlns:a16="http://schemas.microsoft.com/office/drawing/2014/main" id="{646D1476-4048-172C-ED14-9BB1286AB2F5}"/>
                </a:ext>
              </a:extLst>
            </p:cNvPr>
            <p:cNvSpPr/>
            <p:nvPr/>
          </p:nvSpPr>
          <p:spPr>
            <a:xfrm>
              <a:off x="2604693" y="2182654"/>
              <a:ext cx="94405" cy="9525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45" y="47"/>
                  </a:moveTo>
                  <a:cubicBezTo>
                    <a:pt x="44" y="47"/>
                    <a:pt x="44" y="47"/>
                    <a:pt x="43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4"/>
                    <a:pt x="47" y="45"/>
                    <a:pt x="46" y="46"/>
                  </a:cubicBezTo>
                  <a:cubicBezTo>
                    <a:pt x="46" y="47"/>
                    <a:pt x="45" y="47"/>
                    <a:pt x="45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29">
              <a:extLst>
                <a:ext uri="{FF2B5EF4-FFF2-40B4-BE49-F238E27FC236}">
                  <a16:creationId xmlns:a16="http://schemas.microsoft.com/office/drawing/2014/main" id="{FCD42B44-5515-3328-15EA-E556E8344D7F}"/>
                </a:ext>
              </a:extLst>
            </p:cNvPr>
            <p:cNvSpPr/>
            <p:nvPr/>
          </p:nvSpPr>
          <p:spPr>
            <a:xfrm>
              <a:off x="2705902" y="2283862"/>
              <a:ext cx="17861" cy="16160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6" y="8"/>
                  </a:moveTo>
                  <a:cubicBezTo>
                    <a:pt x="6" y="8"/>
                    <a:pt x="5" y="8"/>
                    <a:pt x="5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29">
              <a:extLst>
                <a:ext uri="{FF2B5EF4-FFF2-40B4-BE49-F238E27FC236}">
                  <a16:creationId xmlns:a16="http://schemas.microsoft.com/office/drawing/2014/main" id="{680653CB-5AED-167A-38C0-E3D653BBB608}"/>
                </a:ext>
              </a:extLst>
            </p:cNvPr>
            <p:cNvSpPr/>
            <p:nvPr/>
          </p:nvSpPr>
          <p:spPr>
            <a:xfrm>
              <a:off x="1590907" y="2784800"/>
              <a:ext cx="631916" cy="1530880"/>
            </a:xfrm>
            <a:custGeom>
              <a:avLst/>
              <a:gdLst/>
              <a:ahLst/>
              <a:cxnLst/>
              <a:rect l="l" t="t" r="r" b="b"/>
              <a:pathLst>
                <a:path w="313" h="758" extrusionOk="0">
                  <a:moveTo>
                    <a:pt x="27" y="0"/>
                  </a:moveTo>
                  <a:cubicBezTo>
                    <a:pt x="27" y="0"/>
                    <a:pt x="23" y="76"/>
                    <a:pt x="23" y="96"/>
                  </a:cubicBezTo>
                  <a:cubicBezTo>
                    <a:pt x="23" y="117"/>
                    <a:pt x="37" y="167"/>
                    <a:pt x="37" y="167"/>
                  </a:cubicBezTo>
                  <a:cubicBezTo>
                    <a:pt x="33" y="428"/>
                    <a:pt x="33" y="428"/>
                    <a:pt x="33" y="428"/>
                  </a:cubicBezTo>
                  <a:cubicBezTo>
                    <a:pt x="13" y="701"/>
                    <a:pt x="13" y="701"/>
                    <a:pt x="13" y="701"/>
                  </a:cubicBezTo>
                  <a:cubicBezTo>
                    <a:pt x="13" y="701"/>
                    <a:pt x="0" y="738"/>
                    <a:pt x="5" y="742"/>
                  </a:cubicBezTo>
                  <a:cubicBezTo>
                    <a:pt x="10" y="746"/>
                    <a:pt x="68" y="749"/>
                    <a:pt x="84" y="751"/>
                  </a:cubicBezTo>
                  <a:cubicBezTo>
                    <a:pt x="101" y="752"/>
                    <a:pt x="137" y="758"/>
                    <a:pt x="141" y="751"/>
                  </a:cubicBezTo>
                  <a:cubicBezTo>
                    <a:pt x="144" y="743"/>
                    <a:pt x="102" y="724"/>
                    <a:pt x="93" y="714"/>
                  </a:cubicBezTo>
                  <a:cubicBezTo>
                    <a:pt x="84" y="703"/>
                    <a:pt x="77" y="693"/>
                    <a:pt x="77" y="693"/>
                  </a:cubicBezTo>
                  <a:cubicBezTo>
                    <a:pt x="89" y="671"/>
                    <a:pt x="89" y="671"/>
                    <a:pt x="89" y="671"/>
                  </a:cubicBezTo>
                  <a:cubicBezTo>
                    <a:pt x="89" y="671"/>
                    <a:pt x="88" y="642"/>
                    <a:pt x="88" y="637"/>
                  </a:cubicBezTo>
                  <a:cubicBezTo>
                    <a:pt x="88" y="632"/>
                    <a:pt x="133" y="304"/>
                    <a:pt x="133" y="304"/>
                  </a:cubicBezTo>
                  <a:cubicBezTo>
                    <a:pt x="161" y="641"/>
                    <a:pt x="161" y="641"/>
                    <a:pt x="161" y="641"/>
                  </a:cubicBezTo>
                  <a:cubicBezTo>
                    <a:pt x="156" y="670"/>
                    <a:pt x="156" y="670"/>
                    <a:pt x="156" y="670"/>
                  </a:cubicBezTo>
                  <a:cubicBezTo>
                    <a:pt x="168" y="696"/>
                    <a:pt x="168" y="696"/>
                    <a:pt x="168" y="696"/>
                  </a:cubicBezTo>
                  <a:cubicBezTo>
                    <a:pt x="168" y="696"/>
                    <a:pt x="161" y="729"/>
                    <a:pt x="167" y="732"/>
                  </a:cubicBezTo>
                  <a:cubicBezTo>
                    <a:pt x="172" y="734"/>
                    <a:pt x="206" y="729"/>
                    <a:pt x="211" y="730"/>
                  </a:cubicBezTo>
                  <a:cubicBezTo>
                    <a:pt x="217" y="732"/>
                    <a:pt x="238" y="741"/>
                    <a:pt x="249" y="741"/>
                  </a:cubicBezTo>
                  <a:cubicBezTo>
                    <a:pt x="259" y="741"/>
                    <a:pt x="292" y="738"/>
                    <a:pt x="302" y="733"/>
                  </a:cubicBezTo>
                  <a:cubicBezTo>
                    <a:pt x="313" y="728"/>
                    <a:pt x="296" y="723"/>
                    <a:pt x="287" y="718"/>
                  </a:cubicBezTo>
                  <a:cubicBezTo>
                    <a:pt x="278" y="712"/>
                    <a:pt x="237" y="687"/>
                    <a:pt x="237" y="687"/>
                  </a:cubicBezTo>
                  <a:cubicBezTo>
                    <a:pt x="238" y="670"/>
                    <a:pt x="238" y="670"/>
                    <a:pt x="238" y="670"/>
                  </a:cubicBezTo>
                  <a:cubicBezTo>
                    <a:pt x="238" y="670"/>
                    <a:pt x="233" y="664"/>
                    <a:pt x="229" y="642"/>
                  </a:cubicBezTo>
                  <a:cubicBezTo>
                    <a:pt x="225" y="620"/>
                    <a:pt x="236" y="543"/>
                    <a:pt x="234" y="505"/>
                  </a:cubicBezTo>
                  <a:cubicBezTo>
                    <a:pt x="233" y="467"/>
                    <a:pt x="233" y="277"/>
                    <a:pt x="229" y="193"/>
                  </a:cubicBezTo>
                  <a:cubicBezTo>
                    <a:pt x="225" y="108"/>
                    <a:pt x="202" y="2"/>
                    <a:pt x="202" y="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29">
              <a:extLst>
                <a:ext uri="{FF2B5EF4-FFF2-40B4-BE49-F238E27FC236}">
                  <a16:creationId xmlns:a16="http://schemas.microsoft.com/office/drawing/2014/main" id="{80B5F8F9-17E4-E931-D573-982EBB8B9DAB}"/>
                </a:ext>
              </a:extLst>
            </p:cNvPr>
            <p:cNvSpPr/>
            <p:nvPr/>
          </p:nvSpPr>
          <p:spPr>
            <a:xfrm>
              <a:off x="1588356" y="2780547"/>
              <a:ext cx="624261" cy="1530880"/>
            </a:xfrm>
            <a:custGeom>
              <a:avLst/>
              <a:gdLst/>
              <a:ahLst/>
              <a:cxnLst/>
              <a:rect l="l" t="t" r="r" b="b"/>
              <a:pathLst>
                <a:path w="309" h="758" extrusionOk="0">
                  <a:moveTo>
                    <a:pt x="128" y="758"/>
                  </a:moveTo>
                  <a:cubicBezTo>
                    <a:pt x="118" y="758"/>
                    <a:pt x="108" y="757"/>
                    <a:pt x="99" y="756"/>
                  </a:cubicBezTo>
                  <a:cubicBezTo>
                    <a:pt x="94" y="755"/>
                    <a:pt x="89" y="755"/>
                    <a:pt x="85" y="755"/>
                  </a:cubicBezTo>
                  <a:cubicBezTo>
                    <a:pt x="79" y="754"/>
                    <a:pt x="79" y="754"/>
                    <a:pt x="79" y="754"/>
                  </a:cubicBezTo>
                  <a:cubicBezTo>
                    <a:pt x="38" y="751"/>
                    <a:pt x="9" y="748"/>
                    <a:pt x="5" y="745"/>
                  </a:cubicBezTo>
                  <a:cubicBezTo>
                    <a:pt x="0" y="741"/>
                    <a:pt x="7" y="717"/>
                    <a:pt x="12" y="702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6" y="169"/>
                    <a:pt x="36" y="169"/>
                    <a:pt x="36" y="169"/>
                  </a:cubicBezTo>
                  <a:cubicBezTo>
                    <a:pt x="35" y="165"/>
                    <a:pt x="22" y="118"/>
                    <a:pt x="22" y="98"/>
                  </a:cubicBezTo>
                  <a:cubicBezTo>
                    <a:pt x="22" y="78"/>
                    <a:pt x="26" y="3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5" y="2"/>
                    <a:pt x="206" y="2"/>
                    <a:pt x="206" y="3"/>
                  </a:cubicBezTo>
                  <a:cubicBezTo>
                    <a:pt x="206" y="4"/>
                    <a:pt x="229" y="111"/>
                    <a:pt x="233" y="194"/>
                  </a:cubicBezTo>
                  <a:cubicBezTo>
                    <a:pt x="235" y="249"/>
                    <a:pt x="236" y="348"/>
                    <a:pt x="237" y="420"/>
                  </a:cubicBezTo>
                  <a:cubicBezTo>
                    <a:pt x="237" y="461"/>
                    <a:pt x="237" y="493"/>
                    <a:pt x="238" y="507"/>
                  </a:cubicBezTo>
                  <a:cubicBezTo>
                    <a:pt x="238" y="525"/>
                    <a:pt x="236" y="551"/>
                    <a:pt x="235" y="576"/>
                  </a:cubicBezTo>
                  <a:cubicBezTo>
                    <a:pt x="233" y="605"/>
                    <a:pt x="231" y="632"/>
                    <a:pt x="233" y="644"/>
                  </a:cubicBezTo>
                  <a:cubicBezTo>
                    <a:pt x="236" y="664"/>
                    <a:pt x="241" y="671"/>
                    <a:pt x="241" y="671"/>
                  </a:cubicBezTo>
                  <a:cubicBezTo>
                    <a:pt x="241" y="671"/>
                    <a:pt x="242" y="672"/>
                    <a:pt x="242" y="672"/>
                  </a:cubicBezTo>
                  <a:cubicBezTo>
                    <a:pt x="240" y="688"/>
                    <a:pt x="240" y="688"/>
                    <a:pt x="240" y="688"/>
                  </a:cubicBezTo>
                  <a:cubicBezTo>
                    <a:pt x="247" y="692"/>
                    <a:pt x="281" y="713"/>
                    <a:pt x="289" y="718"/>
                  </a:cubicBezTo>
                  <a:cubicBezTo>
                    <a:pt x="291" y="719"/>
                    <a:pt x="294" y="720"/>
                    <a:pt x="296" y="721"/>
                  </a:cubicBezTo>
                  <a:cubicBezTo>
                    <a:pt x="303" y="724"/>
                    <a:pt x="309" y="727"/>
                    <a:pt x="309" y="731"/>
                  </a:cubicBezTo>
                  <a:cubicBezTo>
                    <a:pt x="309" y="734"/>
                    <a:pt x="306" y="736"/>
                    <a:pt x="305" y="737"/>
                  </a:cubicBezTo>
                  <a:cubicBezTo>
                    <a:pt x="293" y="742"/>
                    <a:pt x="259" y="745"/>
                    <a:pt x="250" y="745"/>
                  </a:cubicBezTo>
                  <a:cubicBezTo>
                    <a:pt x="242" y="745"/>
                    <a:pt x="228" y="740"/>
                    <a:pt x="219" y="737"/>
                  </a:cubicBezTo>
                  <a:cubicBezTo>
                    <a:pt x="216" y="736"/>
                    <a:pt x="214" y="735"/>
                    <a:pt x="212" y="734"/>
                  </a:cubicBezTo>
                  <a:cubicBezTo>
                    <a:pt x="206" y="734"/>
                    <a:pt x="200" y="734"/>
                    <a:pt x="195" y="735"/>
                  </a:cubicBezTo>
                  <a:cubicBezTo>
                    <a:pt x="180" y="736"/>
                    <a:pt x="170" y="737"/>
                    <a:pt x="167" y="735"/>
                  </a:cubicBezTo>
                  <a:cubicBezTo>
                    <a:pt x="161" y="733"/>
                    <a:pt x="165" y="711"/>
                    <a:pt x="167" y="698"/>
                  </a:cubicBezTo>
                  <a:cubicBezTo>
                    <a:pt x="156" y="673"/>
                    <a:pt x="156" y="673"/>
                    <a:pt x="156" y="673"/>
                  </a:cubicBezTo>
                  <a:cubicBezTo>
                    <a:pt x="156" y="673"/>
                    <a:pt x="156" y="672"/>
                    <a:pt x="156" y="672"/>
                  </a:cubicBezTo>
                  <a:cubicBezTo>
                    <a:pt x="161" y="643"/>
                    <a:pt x="161" y="643"/>
                    <a:pt x="161" y="643"/>
                  </a:cubicBezTo>
                  <a:cubicBezTo>
                    <a:pt x="134" y="324"/>
                    <a:pt x="134" y="324"/>
                    <a:pt x="134" y="324"/>
                  </a:cubicBezTo>
                  <a:cubicBezTo>
                    <a:pt x="118" y="440"/>
                    <a:pt x="92" y="634"/>
                    <a:pt x="91" y="639"/>
                  </a:cubicBezTo>
                  <a:cubicBezTo>
                    <a:pt x="91" y="644"/>
                    <a:pt x="93" y="673"/>
                    <a:pt x="93" y="673"/>
                  </a:cubicBezTo>
                  <a:cubicBezTo>
                    <a:pt x="93" y="673"/>
                    <a:pt x="93" y="674"/>
                    <a:pt x="92" y="674"/>
                  </a:cubicBezTo>
                  <a:cubicBezTo>
                    <a:pt x="80" y="695"/>
                    <a:pt x="80" y="695"/>
                    <a:pt x="80" y="695"/>
                  </a:cubicBezTo>
                  <a:cubicBezTo>
                    <a:pt x="83" y="698"/>
                    <a:pt x="89" y="706"/>
                    <a:pt x="96" y="714"/>
                  </a:cubicBezTo>
                  <a:cubicBezTo>
                    <a:pt x="103" y="720"/>
                    <a:pt x="110" y="725"/>
                    <a:pt x="118" y="729"/>
                  </a:cubicBezTo>
                  <a:cubicBezTo>
                    <a:pt x="136" y="740"/>
                    <a:pt x="147" y="748"/>
                    <a:pt x="144" y="753"/>
                  </a:cubicBezTo>
                  <a:cubicBezTo>
                    <a:pt x="142" y="757"/>
                    <a:pt x="136" y="758"/>
                    <a:pt x="128" y="758"/>
                  </a:cubicBezTo>
                  <a:close/>
                  <a:moveTo>
                    <a:pt x="30" y="4"/>
                  </a:moveTo>
                  <a:cubicBezTo>
                    <a:pt x="29" y="16"/>
                    <a:pt x="26" y="80"/>
                    <a:pt x="26" y="98"/>
                  </a:cubicBezTo>
                  <a:cubicBezTo>
                    <a:pt x="26" y="118"/>
                    <a:pt x="40" y="168"/>
                    <a:pt x="40" y="168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36" y="430"/>
                    <a:pt x="36" y="430"/>
                    <a:pt x="36" y="430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9" y="722"/>
                    <a:pt x="5" y="740"/>
                    <a:pt x="7" y="742"/>
                  </a:cubicBezTo>
                  <a:cubicBezTo>
                    <a:pt x="11" y="745"/>
                    <a:pt x="62" y="749"/>
                    <a:pt x="79" y="750"/>
                  </a:cubicBezTo>
                  <a:cubicBezTo>
                    <a:pt x="86" y="751"/>
                    <a:pt x="86" y="751"/>
                    <a:pt x="86" y="751"/>
                  </a:cubicBezTo>
                  <a:cubicBezTo>
                    <a:pt x="89" y="751"/>
                    <a:pt x="94" y="751"/>
                    <a:pt x="99" y="752"/>
                  </a:cubicBezTo>
                  <a:cubicBezTo>
                    <a:pt x="112" y="754"/>
                    <a:pt x="138" y="756"/>
                    <a:pt x="140" y="752"/>
                  </a:cubicBezTo>
                  <a:cubicBezTo>
                    <a:pt x="141" y="749"/>
                    <a:pt x="124" y="738"/>
                    <a:pt x="115" y="733"/>
                  </a:cubicBezTo>
                  <a:cubicBezTo>
                    <a:pt x="106" y="727"/>
                    <a:pt x="97" y="721"/>
                    <a:pt x="93" y="717"/>
                  </a:cubicBezTo>
                  <a:cubicBezTo>
                    <a:pt x="84" y="707"/>
                    <a:pt x="76" y="696"/>
                    <a:pt x="76" y="696"/>
                  </a:cubicBezTo>
                  <a:cubicBezTo>
                    <a:pt x="76" y="695"/>
                    <a:pt x="76" y="695"/>
                    <a:pt x="76" y="694"/>
                  </a:cubicBezTo>
                  <a:cubicBezTo>
                    <a:pt x="89" y="673"/>
                    <a:pt x="89" y="673"/>
                    <a:pt x="89" y="673"/>
                  </a:cubicBezTo>
                  <a:cubicBezTo>
                    <a:pt x="89" y="668"/>
                    <a:pt x="87" y="643"/>
                    <a:pt x="87" y="639"/>
                  </a:cubicBezTo>
                  <a:cubicBezTo>
                    <a:pt x="87" y="634"/>
                    <a:pt x="130" y="319"/>
                    <a:pt x="132" y="305"/>
                  </a:cubicBezTo>
                  <a:cubicBezTo>
                    <a:pt x="132" y="304"/>
                    <a:pt x="133" y="303"/>
                    <a:pt x="134" y="303"/>
                  </a:cubicBezTo>
                  <a:cubicBezTo>
                    <a:pt x="135" y="303"/>
                    <a:pt x="136" y="304"/>
                    <a:pt x="136" y="305"/>
                  </a:cubicBezTo>
                  <a:cubicBezTo>
                    <a:pt x="164" y="642"/>
                    <a:pt x="164" y="642"/>
                    <a:pt x="164" y="642"/>
                  </a:cubicBezTo>
                  <a:cubicBezTo>
                    <a:pt x="164" y="643"/>
                    <a:pt x="164" y="643"/>
                    <a:pt x="164" y="643"/>
                  </a:cubicBezTo>
                  <a:cubicBezTo>
                    <a:pt x="159" y="671"/>
                    <a:pt x="159" y="671"/>
                    <a:pt x="159" y="671"/>
                  </a:cubicBezTo>
                  <a:cubicBezTo>
                    <a:pt x="171" y="697"/>
                    <a:pt x="171" y="697"/>
                    <a:pt x="171" y="697"/>
                  </a:cubicBezTo>
                  <a:cubicBezTo>
                    <a:pt x="171" y="697"/>
                    <a:pt x="171" y="697"/>
                    <a:pt x="171" y="698"/>
                  </a:cubicBezTo>
                  <a:cubicBezTo>
                    <a:pt x="167" y="714"/>
                    <a:pt x="166" y="730"/>
                    <a:pt x="168" y="731"/>
                  </a:cubicBezTo>
                  <a:cubicBezTo>
                    <a:pt x="170" y="733"/>
                    <a:pt x="184" y="731"/>
                    <a:pt x="194" y="731"/>
                  </a:cubicBezTo>
                  <a:cubicBezTo>
                    <a:pt x="200" y="730"/>
                    <a:pt x="206" y="730"/>
                    <a:pt x="213" y="730"/>
                  </a:cubicBezTo>
                  <a:cubicBezTo>
                    <a:pt x="214" y="730"/>
                    <a:pt x="217" y="731"/>
                    <a:pt x="220" y="732"/>
                  </a:cubicBezTo>
                  <a:cubicBezTo>
                    <a:pt x="229" y="736"/>
                    <a:pt x="242" y="740"/>
                    <a:pt x="249" y="740"/>
                  </a:cubicBezTo>
                  <a:cubicBezTo>
                    <a:pt x="259" y="740"/>
                    <a:pt x="292" y="738"/>
                    <a:pt x="302" y="733"/>
                  </a:cubicBezTo>
                  <a:cubicBezTo>
                    <a:pt x="304" y="732"/>
                    <a:pt x="304" y="731"/>
                    <a:pt x="304" y="731"/>
                  </a:cubicBezTo>
                  <a:cubicBezTo>
                    <a:pt x="304" y="729"/>
                    <a:pt x="297" y="726"/>
                    <a:pt x="293" y="724"/>
                  </a:cubicBezTo>
                  <a:cubicBezTo>
                    <a:pt x="291" y="723"/>
                    <a:pt x="289" y="722"/>
                    <a:pt x="287" y="721"/>
                  </a:cubicBezTo>
                  <a:cubicBezTo>
                    <a:pt x="278" y="716"/>
                    <a:pt x="238" y="691"/>
                    <a:pt x="237" y="690"/>
                  </a:cubicBezTo>
                  <a:cubicBezTo>
                    <a:pt x="236" y="690"/>
                    <a:pt x="236" y="689"/>
                    <a:pt x="236" y="688"/>
                  </a:cubicBezTo>
                  <a:cubicBezTo>
                    <a:pt x="237" y="672"/>
                    <a:pt x="237" y="672"/>
                    <a:pt x="237" y="672"/>
                  </a:cubicBezTo>
                  <a:cubicBezTo>
                    <a:pt x="235" y="670"/>
                    <a:pt x="231" y="662"/>
                    <a:pt x="228" y="644"/>
                  </a:cubicBezTo>
                  <a:cubicBezTo>
                    <a:pt x="226" y="632"/>
                    <a:pt x="228" y="604"/>
                    <a:pt x="230" y="575"/>
                  </a:cubicBezTo>
                  <a:cubicBezTo>
                    <a:pt x="232" y="550"/>
                    <a:pt x="234" y="524"/>
                    <a:pt x="233" y="507"/>
                  </a:cubicBezTo>
                  <a:cubicBezTo>
                    <a:pt x="233" y="493"/>
                    <a:pt x="232" y="461"/>
                    <a:pt x="232" y="420"/>
                  </a:cubicBezTo>
                  <a:cubicBezTo>
                    <a:pt x="231" y="348"/>
                    <a:pt x="230" y="249"/>
                    <a:pt x="228" y="194"/>
                  </a:cubicBezTo>
                  <a:cubicBezTo>
                    <a:pt x="224" y="116"/>
                    <a:pt x="204" y="19"/>
                    <a:pt x="201" y="5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29">
              <a:extLst>
                <a:ext uri="{FF2B5EF4-FFF2-40B4-BE49-F238E27FC236}">
                  <a16:creationId xmlns:a16="http://schemas.microsoft.com/office/drawing/2014/main" id="{5EC07A11-E8CB-291A-D769-23930BD5B2B4}"/>
                </a:ext>
              </a:extLst>
            </p:cNvPr>
            <p:cNvSpPr/>
            <p:nvPr/>
          </p:nvSpPr>
          <p:spPr>
            <a:xfrm>
              <a:off x="1579001" y="2113764"/>
              <a:ext cx="454163" cy="715261"/>
            </a:xfrm>
            <a:custGeom>
              <a:avLst/>
              <a:gdLst/>
              <a:ahLst/>
              <a:cxnLst/>
              <a:rect l="l" t="t" r="r" b="b"/>
              <a:pathLst>
                <a:path w="225" h="354" extrusionOk="0">
                  <a:moveTo>
                    <a:pt x="121" y="2"/>
                  </a:moveTo>
                  <a:cubicBezTo>
                    <a:pt x="150" y="10"/>
                    <a:pt x="150" y="10"/>
                    <a:pt x="150" y="10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76" y="178"/>
                    <a:pt x="195" y="225"/>
                  </a:cubicBezTo>
                  <a:cubicBezTo>
                    <a:pt x="214" y="271"/>
                    <a:pt x="224" y="339"/>
                    <a:pt x="220" y="343"/>
                  </a:cubicBezTo>
                  <a:cubicBezTo>
                    <a:pt x="217" y="346"/>
                    <a:pt x="225" y="354"/>
                    <a:pt x="176" y="354"/>
                  </a:cubicBezTo>
                  <a:cubicBezTo>
                    <a:pt x="128" y="354"/>
                    <a:pt x="32" y="350"/>
                    <a:pt x="25" y="346"/>
                  </a:cubicBezTo>
                  <a:cubicBezTo>
                    <a:pt x="19" y="342"/>
                    <a:pt x="21" y="264"/>
                    <a:pt x="23" y="250"/>
                  </a:cubicBezTo>
                  <a:cubicBezTo>
                    <a:pt x="25" y="236"/>
                    <a:pt x="14" y="143"/>
                    <a:pt x="7" y="113"/>
                  </a:cubicBezTo>
                  <a:cubicBezTo>
                    <a:pt x="0" y="84"/>
                    <a:pt x="29" y="0"/>
                    <a:pt x="29" y="0"/>
                  </a:cubicBezTo>
                  <a:lnTo>
                    <a:pt x="1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29">
              <a:extLst>
                <a:ext uri="{FF2B5EF4-FFF2-40B4-BE49-F238E27FC236}">
                  <a16:creationId xmlns:a16="http://schemas.microsoft.com/office/drawing/2014/main" id="{B0476D3D-2746-FE08-64C8-B6CF53DB1B1B}"/>
                </a:ext>
              </a:extLst>
            </p:cNvPr>
            <p:cNvSpPr/>
            <p:nvPr/>
          </p:nvSpPr>
          <p:spPr>
            <a:xfrm>
              <a:off x="1574748" y="2110362"/>
              <a:ext cx="462668" cy="722916"/>
            </a:xfrm>
            <a:custGeom>
              <a:avLst/>
              <a:gdLst/>
              <a:ahLst/>
              <a:cxnLst/>
              <a:rect l="l" t="t" r="r" b="b"/>
              <a:pathLst>
                <a:path w="229" h="358" extrusionOk="0">
                  <a:moveTo>
                    <a:pt x="178" y="358"/>
                  </a:moveTo>
                  <a:cubicBezTo>
                    <a:pt x="136" y="358"/>
                    <a:pt x="34" y="355"/>
                    <a:pt x="26" y="350"/>
                  </a:cubicBezTo>
                  <a:cubicBezTo>
                    <a:pt x="18" y="344"/>
                    <a:pt x="22" y="259"/>
                    <a:pt x="23" y="252"/>
                  </a:cubicBezTo>
                  <a:cubicBezTo>
                    <a:pt x="25" y="238"/>
                    <a:pt x="14" y="146"/>
                    <a:pt x="7" y="116"/>
                  </a:cubicBezTo>
                  <a:cubicBezTo>
                    <a:pt x="0" y="86"/>
                    <a:pt x="28" y="5"/>
                    <a:pt x="29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4" y="10"/>
                    <a:pt x="154" y="11"/>
                    <a:pt x="154" y="12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7" y="49"/>
                    <a:pt x="156" y="50"/>
                    <a:pt x="156" y="50"/>
                  </a:cubicBezTo>
                  <a:cubicBezTo>
                    <a:pt x="155" y="50"/>
                    <a:pt x="155" y="51"/>
                    <a:pt x="154" y="50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46" y="67"/>
                    <a:pt x="182" y="184"/>
                    <a:pt x="199" y="226"/>
                  </a:cubicBezTo>
                  <a:cubicBezTo>
                    <a:pt x="216" y="269"/>
                    <a:pt x="229" y="341"/>
                    <a:pt x="224" y="346"/>
                  </a:cubicBezTo>
                  <a:cubicBezTo>
                    <a:pt x="224" y="346"/>
                    <a:pt x="223" y="347"/>
                    <a:pt x="223" y="347"/>
                  </a:cubicBezTo>
                  <a:cubicBezTo>
                    <a:pt x="222" y="352"/>
                    <a:pt x="220" y="358"/>
                    <a:pt x="178" y="358"/>
                  </a:cubicBezTo>
                  <a:close/>
                  <a:moveTo>
                    <a:pt x="32" y="4"/>
                  </a:moveTo>
                  <a:cubicBezTo>
                    <a:pt x="29" y="15"/>
                    <a:pt x="5" y="88"/>
                    <a:pt x="11" y="115"/>
                  </a:cubicBezTo>
                  <a:cubicBezTo>
                    <a:pt x="18" y="145"/>
                    <a:pt x="29" y="239"/>
                    <a:pt x="27" y="252"/>
                  </a:cubicBezTo>
                  <a:cubicBezTo>
                    <a:pt x="25" y="270"/>
                    <a:pt x="23" y="342"/>
                    <a:pt x="28" y="346"/>
                  </a:cubicBezTo>
                  <a:cubicBezTo>
                    <a:pt x="34" y="350"/>
                    <a:pt x="122" y="354"/>
                    <a:pt x="178" y="354"/>
                  </a:cubicBezTo>
                  <a:cubicBezTo>
                    <a:pt x="217" y="354"/>
                    <a:pt x="218" y="349"/>
                    <a:pt x="219" y="346"/>
                  </a:cubicBezTo>
                  <a:cubicBezTo>
                    <a:pt x="220" y="345"/>
                    <a:pt x="220" y="344"/>
                    <a:pt x="221" y="343"/>
                  </a:cubicBezTo>
                  <a:cubicBezTo>
                    <a:pt x="223" y="338"/>
                    <a:pt x="213" y="273"/>
                    <a:pt x="195" y="227"/>
                  </a:cubicBezTo>
                  <a:cubicBezTo>
                    <a:pt x="177" y="182"/>
                    <a:pt x="134" y="43"/>
                    <a:pt x="133" y="42"/>
                  </a:cubicBezTo>
                  <a:cubicBezTo>
                    <a:pt x="133" y="41"/>
                    <a:pt x="133" y="40"/>
                    <a:pt x="134" y="40"/>
                  </a:cubicBezTo>
                  <a:cubicBezTo>
                    <a:pt x="134" y="39"/>
                    <a:pt x="135" y="39"/>
                    <a:pt x="136" y="3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23" y="6"/>
                    <a:pt x="123" y="6"/>
                    <a:pt x="123" y="6"/>
                  </a:cubicBezTo>
                  <a:lnTo>
                    <a:pt x="32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29">
              <a:extLst>
                <a:ext uri="{FF2B5EF4-FFF2-40B4-BE49-F238E27FC236}">
                  <a16:creationId xmlns:a16="http://schemas.microsoft.com/office/drawing/2014/main" id="{CBBAC872-5DEC-4135-E357-0BCCA700991F}"/>
                </a:ext>
              </a:extLst>
            </p:cNvPr>
            <p:cNvSpPr/>
            <p:nvPr/>
          </p:nvSpPr>
          <p:spPr>
            <a:xfrm>
              <a:off x="1548383" y="1599219"/>
              <a:ext cx="352954" cy="518798"/>
            </a:xfrm>
            <a:custGeom>
              <a:avLst/>
              <a:gdLst/>
              <a:ahLst/>
              <a:cxnLst/>
              <a:rect l="l" t="t" r="r" b="b"/>
              <a:pathLst>
                <a:path w="175" h="257" extrusionOk="0">
                  <a:moveTo>
                    <a:pt x="79" y="29"/>
                  </a:moveTo>
                  <a:cubicBezTo>
                    <a:pt x="79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5" y="174"/>
                    <a:pt x="51" y="235"/>
                    <a:pt x="51" y="235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1" y="208"/>
                    <a:pt x="121" y="208"/>
                    <a:pt x="121" y="208"/>
                  </a:cubicBezTo>
                  <a:cubicBezTo>
                    <a:pt x="121" y="208"/>
                    <a:pt x="161" y="209"/>
                    <a:pt x="164" y="204"/>
                  </a:cubicBezTo>
                  <a:cubicBezTo>
                    <a:pt x="167" y="199"/>
                    <a:pt x="165" y="155"/>
                    <a:pt x="165" y="155"/>
                  </a:cubicBezTo>
                  <a:cubicBezTo>
                    <a:pt x="165" y="155"/>
                    <a:pt x="175" y="148"/>
                    <a:pt x="175" y="145"/>
                  </a:cubicBezTo>
                  <a:cubicBezTo>
                    <a:pt x="175" y="141"/>
                    <a:pt x="153" y="110"/>
                    <a:pt x="152" y="107"/>
                  </a:cubicBezTo>
                  <a:cubicBezTo>
                    <a:pt x="151" y="105"/>
                    <a:pt x="155" y="99"/>
                    <a:pt x="157" y="93"/>
                  </a:cubicBezTo>
                  <a:cubicBezTo>
                    <a:pt x="158" y="87"/>
                    <a:pt x="146" y="44"/>
                    <a:pt x="146" y="44"/>
                  </a:cubicBezTo>
                  <a:cubicBezTo>
                    <a:pt x="150" y="41"/>
                    <a:pt x="152" y="35"/>
                    <a:pt x="151" y="30"/>
                  </a:cubicBez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79" y="29"/>
                    <a:pt x="79" y="29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29">
              <a:extLst>
                <a:ext uri="{FF2B5EF4-FFF2-40B4-BE49-F238E27FC236}">
                  <a16:creationId xmlns:a16="http://schemas.microsoft.com/office/drawing/2014/main" id="{1D30400F-C5A4-68F5-4D77-A234210C1FDA}"/>
                </a:ext>
              </a:extLst>
            </p:cNvPr>
            <p:cNvSpPr/>
            <p:nvPr/>
          </p:nvSpPr>
          <p:spPr>
            <a:xfrm>
              <a:off x="1546682" y="1600920"/>
              <a:ext cx="358907" cy="521350"/>
            </a:xfrm>
            <a:custGeom>
              <a:avLst/>
              <a:gdLst/>
              <a:ahLst/>
              <a:cxnLst/>
              <a:rect l="l" t="t" r="r" b="b"/>
              <a:pathLst>
                <a:path w="178" h="258" extrusionOk="0">
                  <a:moveTo>
                    <a:pt x="130" y="258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51" y="236"/>
                    <a:pt x="51" y="236"/>
                    <a:pt x="51" y="236"/>
                  </a:cubicBezTo>
                  <a:cubicBezTo>
                    <a:pt x="50" y="235"/>
                    <a:pt x="50" y="235"/>
                    <a:pt x="50" y="234"/>
                  </a:cubicBezTo>
                  <a:cubicBezTo>
                    <a:pt x="48" y="212"/>
                    <a:pt x="44" y="175"/>
                    <a:pt x="43" y="172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4"/>
                    <a:pt x="0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9" y="28"/>
                  </a:cubicBezTo>
                  <a:cubicBezTo>
                    <a:pt x="18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4"/>
                    <a:pt x="153" y="40"/>
                    <a:pt x="149" y="44"/>
                  </a:cubicBezTo>
                  <a:cubicBezTo>
                    <a:pt x="152" y="53"/>
                    <a:pt x="161" y="87"/>
                    <a:pt x="159" y="93"/>
                  </a:cubicBezTo>
                  <a:cubicBezTo>
                    <a:pt x="159" y="95"/>
                    <a:pt x="158" y="97"/>
                    <a:pt x="157" y="99"/>
                  </a:cubicBezTo>
                  <a:cubicBezTo>
                    <a:pt x="156" y="101"/>
                    <a:pt x="155" y="104"/>
                    <a:pt x="155" y="106"/>
                  </a:cubicBezTo>
                  <a:cubicBezTo>
                    <a:pt x="156" y="107"/>
                    <a:pt x="159" y="113"/>
                    <a:pt x="163" y="118"/>
                  </a:cubicBezTo>
                  <a:cubicBezTo>
                    <a:pt x="174" y="135"/>
                    <a:pt x="178" y="142"/>
                    <a:pt x="178" y="144"/>
                  </a:cubicBezTo>
                  <a:cubicBezTo>
                    <a:pt x="178" y="148"/>
                    <a:pt x="172" y="152"/>
                    <a:pt x="168" y="155"/>
                  </a:cubicBezTo>
                  <a:cubicBezTo>
                    <a:pt x="169" y="165"/>
                    <a:pt x="170" y="199"/>
                    <a:pt x="167" y="204"/>
                  </a:cubicBezTo>
                  <a:cubicBezTo>
                    <a:pt x="163" y="210"/>
                    <a:pt x="138" y="209"/>
                    <a:pt x="124" y="209"/>
                  </a:cubicBezTo>
                  <a:cubicBezTo>
                    <a:pt x="132" y="255"/>
                    <a:pt x="132" y="255"/>
                    <a:pt x="132" y="255"/>
                  </a:cubicBezTo>
                  <a:cubicBezTo>
                    <a:pt x="132" y="256"/>
                    <a:pt x="131" y="257"/>
                    <a:pt x="131" y="257"/>
                  </a:cubicBezTo>
                  <a:cubicBezTo>
                    <a:pt x="131" y="258"/>
                    <a:pt x="130" y="258"/>
                    <a:pt x="130" y="258"/>
                  </a:cubicBezTo>
                  <a:close/>
                  <a:moveTo>
                    <a:pt x="54" y="232"/>
                  </a:moveTo>
                  <a:cubicBezTo>
                    <a:pt x="127" y="253"/>
                    <a:pt x="127" y="253"/>
                    <a:pt x="127" y="253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20" y="206"/>
                    <a:pt x="120" y="206"/>
                    <a:pt x="121" y="205"/>
                  </a:cubicBezTo>
                  <a:cubicBezTo>
                    <a:pt x="121" y="205"/>
                    <a:pt x="121" y="204"/>
                    <a:pt x="122" y="205"/>
                  </a:cubicBezTo>
                  <a:cubicBezTo>
                    <a:pt x="140" y="205"/>
                    <a:pt x="161" y="205"/>
                    <a:pt x="164" y="202"/>
                  </a:cubicBezTo>
                  <a:cubicBezTo>
                    <a:pt x="166" y="199"/>
                    <a:pt x="165" y="175"/>
                    <a:pt x="164" y="154"/>
                  </a:cubicBezTo>
                  <a:cubicBezTo>
                    <a:pt x="164" y="153"/>
                    <a:pt x="164" y="153"/>
                    <a:pt x="165" y="152"/>
                  </a:cubicBezTo>
                  <a:cubicBezTo>
                    <a:pt x="169" y="150"/>
                    <a:pt x="172" y="147"/>
                    <a:pt x="174" y="144"/>
                  </a:cubicBezTo>
                  <a:cubicBezTo>
                    <a:pt x="170" y="135"/>
                    <a:pt x="165" y="127"/>
                    <a:pt x="159" y="120"/>
                  </a:cubicBezTo>
                  <a:cubicBezTo>
                    <a:pt x="157" y="116"/>
                    <a:pt x="154" y="111"/>
                    <a:pt x="151" y="107"/>
                  </a:cubicBezTo>
                  <a:cubicBezTo>
                    <a:pt x="151" y="104"/>
                    <a:pt x="152" y="100"/>
                    <a:pt x="153" y="98"/>
                  </a:cubicBezTo>
                  <a:cubicBezTo>
                    <a:pt x="154" y="96"/>
                    <a:pt x="155" y="94"/>
                    <a:pt x="156" y="91"/>
                  </a:cubicBezTo>
                  <a:cubicBezTo>
                    <a:pt x="157" y="88"/>
                    <a:pt x="150" y="61"/>
                    <a:pt x="145" y="43"/>
                  </a:cubicBezTo>
                  <a:cubicBezTo>
                    <a:pt x="144" y="43"/>
                    <a:pt x="145" y="42"/>
                    <a:pt x="145" y="41"/>
                  </a:cubicBezTo>
                  <a:cubicBezTo>
                    <a:pt x="149" y="38"/>
                    <a:pt x="150" y="34"/>
                    <a:pt x="150" y="30"/>
                  </a:cubicBezTo>
                  <a:cubicBezTo>
                    <a:pt x="149" y="24"/>
                    <a:pt x="127" y="9"/>
                    <a:pt x="119" y="7"/>
                  </a:cubicBezTo>
                  <a:cubicBezTo>
                    <a:pt x="122" y="13"/>
                    <a:pt x="123" y="17"/>
                    <a:pt x="123" y="18"/>
                  </a:cubicBezTo>
                  <a:cubicBezTo>
                    <a:pt x="123" y="18"/>
                    <a:pt x="123" y="19"/>
                    <a:pt x="122" y="20"/>
                  </a:cubicBezTo>
                  <a:cubicBezTo>
                    <a:pt x="122" y="20"/>
                    <a:pt x="121" y="20"/>
                    <a:pt x="120" y="20"/>
                  </a:cubicBezTo>
                  <a:cubicBezTo>
                    <a:pt x="105" y="13"/>
                    <a:pt x="83" y="5"/>
                    <a:pt x="79" y="11"/>
                  </a:cubicBezTo>
                  <a:cubicBezTo>
                    <a:pt x="73" y="19"/>
                    <a:pt x="81" y="27"/>
                    <a:pt x="82" y="27"/>
                  </a:cubicBezTo>
                  <a:cubicBezTo>
                    <a:pt x="82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0"/>
                  </a:cubicBezTo>
                  <a:cubicBezTo>
                    <a:pt x="64" y="28"/>
                    <a:pt x="20" y="22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4"/>
                    <a:pt x="4" y="66"/>
                  </a:cubicBezTo>
                  <a:cubicBezTo>
                    <a:pt x="4" y="78"/>
                    <a:pt x="22" y="130"/>
                    <a:pt x="23" y="134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8" y="172"/>
                    <a:pt x="51" y="209"/>
                    <a:pt x="53" y="232"/>
                  </a:cubicBezTo>
                  <a:lnTo>
                    <a:pt x="54" y="2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29">
              <a:extLst>
                <a:ext uri="{FF2B5EF4-FFF2-40B4-BE49-F238E27FC236}">
                  <a16:creationId xmlns:a16="http://schemas.microsoft.com/office/drawing/2014/main" id="{F6AA6DD4-CA49-1DB8-11A1-F8973F4B9D67}"/>
                </a:ext>
              </a:extLst>
            </p:cNvPr>
            <p:cNvSpPr/>
            <p:nvPr/>
          </p:nvSpPr>
          <p:spPr>
            <a:xfrm>
              <a:off x="1726136" y="2009154"/>
              <a:ext cx="72292" cy="56132"/>
            </a:xfrm>
            <a:custGeom>
              <a:avLst/>
              <a:gdLst/>
              <a:ahLst/>
              <a:cxnLst/>
              <a:rect l="l" t="t" r="r" b="b"/>
              <a:pathLst>
                <a:path w="85" h="66" extrusionOk="0">
                  <a:moveTo>
                    <a:pt x="78" y="12"/>
                  </a:moveTo>
                  <a:lnTo>
                    <a:pt x="0" y="0"/>
                  </a:lnTo>
                  <a:lnTo>
                    <a:pt x="85" y="66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29">
              <a:extLst>
                <a:ext uri="{FF2B5EF4-FFF2-40B4-BE49-F238E27FC236}">
                  <a16:creationId xmlns:a16="http://schemas.microsoft.com/office/drawing/2014/main" id="{DA538A9D-07E5-A2E1-B1D9-0555B0AC627A}"/>
                </a:ext>
              </a:extLst>
            </p:cNvPr>
            <p:cNvSpPr/>
            <p:nvPr/>
          </p:nvSpPr>
          <p:spPr>
            <a:xfrm>
              <a:off x="1720182" y="2004901"/>
              <a:ext cx="82498" cy="64637"/>
            </a:xfrm>
            <a:custGeom>
              <a:avLst/>
              <a:gdLst/>
              <a:ahLst/>
              <a:cxnLst/>
              <a:rect l="l" t="t" r="r" b="b"/>
              <a:pathLst>
                <a:path w="41" h="32" extrusionOk="0">
                  <a:moveTo>
                    <a:pt x="39" y="32"/>
                  </a:moveTo>
                  <a:cubicBezTo>
                    <a:pt x="38" y="32"/>
                    <a:pt x="38" y="32"/>
                    <a:pt x="38" y="3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8" y="6"/>
                    <a:pt x="38" y="7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2"/>
                    <a:pt x="40" y="32"/>
                  </a:cubicBezTo>
                  <a:lnTo>
                    <a:pt x="39" y="32"/>
                  </a:lnTo>
                  <a:close/>
                  <a:moveTo>
                    <a:pt x="10" y="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29">
              <a:extLst>
                <a:ext uri="{FF2B5EF4-FFF2-40B4-BE49-F238E27FC236}">
                  <a16:creationId xmlns:a16="http://schemas.microsoft.com/office/drawing/2014/main" id="{B3C39D0C-8E57-A088-CB0E-2F9605C531BE}"/>
                </a:ext>
              </a:extLst>
            </p:cNvPr>
            <p:cNvSpPr/>
            <p:nvPr/>
          </p:nvSpPr>
          <p:spPr>
            <a:xfrm>
              <a:off x="1548383" y="1599219"/>
              <a:ext cx="307028" cy="317233"/>
            </a:xfrm>
            <a:custGeom>
              <a:avLst/>
              <a:gdLst/>
              <a:ahLst/>
              <a:cxnLst/>
              <a:rect l="l" t="t" r="r" b="b"/>
              <a:pathLst>
                <a:path w="152" h="157" extrusionOk="0">
                  <a:moveTo>
                    <a:pt x="151" y="30"/>
                  </a:move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80" y="29"/>
                    <a:pt x="80" y="29"/>
                  </a:cubicBezTo>
                  <a:cubicBezTo>
                    <a:pt x="80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60" y="135"/>
                    <a:pt x="62" y="133"/>
                  </a:cubicBezTo>
                  <a:cubicBezTo>
                    <a:pt x="63" y="130"/>
                    <a:pt x="52" y="113"/>
                    <a:pt x="52" y="113"/>
                  </a:cubicBezTo>
                  <a:cubicBezTo>
                    <a:pt x="62" y="109"/>
                    <a:pt x="72" y="103"/>
                    <a:pt x="80" y="96"/>
                  </a:cubicBezTo>
                  <a:cubicBezTo>
                    <a:pt x="91" y="85"/>
                    <a:pt x="64" y="70"/>
                    <a:pt x="64" y="70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50" y="41"/>
                    <a:pt x="152" y="35"/>
                    <a:pt x="15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29">
              <a:extLst>
                <a:ext uri="{FF2B5EF4-FFF2-40B4-BE49-F238E27FC236}">
                  <a16:creationId xmlns:a16="http://schemas.microsoft.com/office/drawing/2014/main" id="{7B457501-9094-F896-C8D6-5E1762F55801}"/>
                </a:ext>
              </a:extLst>
            </p:cNvPr>
            <p:cNvSpPr/>
            <p:nvPr/>
          </p:nvSpPr>
          <p:spPr>
            <a:xfrm>
              <a:off x="1546682" y="1600920"/>
              <a:ext cx="312981" cy="319784"/>
            </a:xfrm>
            <a:custGeom>
              <a:avLst/>
              <a:gdLst/>
              <a:ahLst/>
              <a:cxnLst/>
              <a:rect l="l" t="t" r="r" b="b"/>
              <a:pathLst>
                <a:path w="155" h="158" extrusionOk="0">
                  <a:moveTo>
                    <a:pt x="35" y="158"/>
                  </a:moveTo>
                  <a:cubicBezTo>
                    <a:pt x="35" y="158"/>
                    <a:pt x="35" y="158"/>
                    <a:pt x="35" y="158"/>
                  </a:cubicBezTo>
                  <a:cubicBezTo>
                    <a:pt x="34" y="158"/>
                    <a:pt x="34" y="158"/>
                    <a:pt x="33" y="157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4"/>
                    <a:pt x="1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10" y="28"/>
                  </a:cubicBezTo>
                  <a:cubicBezTo>
                    <a:pt x="19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5"/>
                    <a:pt x="153" y="41"/>
                    <a:pt x="148" y="44"/>
                  </a:cubicBezTo>
                  <a:cubicBezTo>
                    <a:pt x="148" y="45"/>
                    <a:pt x="147" y="45"/>
                    <a:pt x="147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34" y="47"/>
                    <a:pt x="135" y="48"/>
                    <a:pt x="134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1"/>
                    <a:pt x="113" y="61"/>
                    <a:pt x="113" y="62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6" y="74"/>
                    <a:pt x="84" y="80"/>
                    <a:pt x="85" y="87"/>
                  </a:cubicBezTo>
                  <a:cubicBezTo>
                    <a:pt x="86" y="90"/>
                    <a:pt x="84" y="94"/>
                    <a:pt x="82" y="96"/>
                  </a:cubicBezTo>
                  <a:cubicBezTo>
                    <a:pt x="74" y="103"/>
                    <a:pt x="66" y="109"/>
                    <a:pt x="56" y="112"/>
                  </a:cubicBezTo>
                  <a:cubicBezTo>
                    <a:pt x="67" y="130"/>
                    <a:pt x="65" y="132"/>
                    <a:pt x="64" y="133"/>
                  </a:cubicBezTo>
                  <a:cubicBezTo>
                    <a:pt x="63" y="136"/>
                    <a:pt x="56" y="138"/>
                    <a:pt x="53" y="14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8"/>
                    <a:pt x="36" y="158"/>
                    <a:pt x="35" y="158"/>
                  </a:cubicBezTo>
                  <a:close/>
                  <a:moveTo>
                    <a:pt x="23" y="134"/>
                  </a:moveTo>
                  <a:cubicBezTo>
                    <a:pt x="35" y="153"/>
                    <a:pt x="35" y="153"/>
                    <a:pt x="35" y="153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4" y="135"/>
                    <a:pt x="58" y="133"/>
                    <a:pt x="61" y="131"/>
                  </a:cubicBezTo>
                  <a:cubicBezTo>
                    <a:pt x="59" y="124"/>
                    <a:pt x="55" y="118"/>
                    <a:pt x="52" y="113"/>
                  </a:cubicBezTo>
                  <a:cubicBezTo>
                    <a:pt x="51" y="112"/>
                    <a:pt x="51" y="111"/>
                    <a:pt x="52" y="111"/>
                  </a:cubicBezTo>
                  <a:cubicBezTo>
                    <a:pt x="52" y="110"/>
                    <a:pt x="52" y="110"/>
                    <a:pt x="53" y="110"/>
                  </a:cubicBezTo>
                  <a:cubicBezTo>
                    <a:pt x="63" y="106"/>
                    <a:pt x="72" y="100"/>
                    <a:pt x="79" y="93"/>
                  </a:cubicBezTo>
                  <a:cubicBezTo>
                    <a:pt x="81" y="92"/>
                    <a:pt x="82" y="90"/>
                    <a:pt x="81" y="88"/>
                  </a:cubicBezTo>
                  <a:cubicBezTo>
                    <a:pt x="80" y="81"/>
                    <a:pt x="69" y="73"/>
                    <a:pt x="64" y="71"/>
                  </a:cubicBezTo>
                  <a:cubicBezTo>
                    <a:pt x="64" y="70"/>
                    <a:pt x="63" y="70"/>
                    <a:pt x="63" y="69"/>
                  </a:cubicBezTo>
                  <a:cubicBezTo>
                    <a:pt x="64" y="68"/>
                    <a:pt x="64" y="67"/>
                    <a:pt x="65" y="67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1"/>
                    <a:pt x="99" y="51"/>
                    <a:pt x="99" y="50"/>
                  </a:cubicBezTo>
                  <a:cubicBezTo>
                    <a:pt x="99" y="49"/>
                    <a:pt x="100" y="49"/>
                    <a:pt x="101" y="49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4"/>
                    <a:pt x="121" y="43"/>
                    <a:pt x="122" y="42"/>
                  </a:cubicBezTo>
                  <a:cubicBezTo>
                    <a:pt x="122" y="42"/>
                    <a:pt x="123" y="41"/>
                    <a:pt x="124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9" y="38"/>
                    <a:pt x="151" y="34"/>
                    <a:pt x="150" y="30"/>
                  </a:cubicBezTo>
                  <a:cubicBezTo>
                    <a:pt x="149" y="24"/>
                    <a:pt x="127" y="9"/>
                    <a:pt x="120" y="7"/>
                  </a:cubicBezTo>
                  <a:cubicBezTo>
                    <a:pt x="122" y="13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20"/>
                  </a:cubicBezTo>
                  <a:cubicBezTo>
                    <a:pt x="122" y="20"/>
                    <a:pt x="121" y="21"/>
                    <a:pt x="120" y="20"/>
                  </a:cubicBezTo>
                  <a:cubicBezTo>
                    <a:pt x="105" y="13"/>
                    <a:pt x="83" y="6"/>
                    <a:pt x="79" y="11"/>
                  </a:cubicBezTo>
                  <a:cubicBezTo>
                    <a:pt x="73" y="19"/>
                    <a:pt x="82" y="27"/>
                    <a:pt x="82" y="27"/>
                  </a:cubicBezTo>
                  <a:cubicBezTo>
                    <a:pt x="83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1"/>
                  </a:cubicBezTo>
                  <a:cubicBezTo>
                    <a:pt x="64" y="28"/>
                    <a:pt x="20" y="23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8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5"/>
                    <a:pt x="4" y="66"/>
                  </a:cubicBezTo>
                  <a:cubicBezTo>
                    <a:pt x="4" y="77"/>
                    <a:pt x="21" y="130"/>
                    <a:pt x="23" y="1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29">
              <a:extLst>
                <a:ext uri="{FF2B5EF4-FFF2-40B4-BE49-F238E27FC236}">
                  <a16:creationId xmlns:a16="http://schemas.microsoft.com/office/drawing/2014/main" id="{EA0F9EF6-FA52-10D7-C695-0105B6ED1ECA}"/>
                </a:ext>
              </a:extLst>
            </p:cNvPr>
            <p:cNvSpPr/>
            <p:nvPr/>
          </p:nvSpPr>
          <p:spPr>
            <a:xfrm>
              <a:off x="1572197" y="1847561"/>
              <a:ext cx="101209" cy="12162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46" y="29"/>
                  </a:moveTo>
                  <a:cubicBezTo>
                    <a:pt x="46" y="29"/>
                    <a:pt x="12" y="0"/>
                    <a:pt x="8" y="13"/>
                  </a:cubicBezTo>
                  <a:cubicBezTo>
                    <a:pt x="4" y="27"/>
                    <a:pt x="0" y="43"/>
                    <a:pt x="18" y="51"/>
                  </a:cubicBezTo>
                  <a:cubicBezTo>
                    <a:pt x="36" y="60"/>
                    <a:pt x="48" y="52"/>
                    <a:pt x="50" y="50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29">
              <a:extLst>
                <a:ext uri="{FF2B5EF4-FFF2-40B4-BE49-F238E27FC236}">
                  <a16:creationId xmlns:a16="http://schemas.microsoft.com/office/drawing/2014/main" id="{CCB9B528-CC59-FDB2-D05E-69471902320C}"/>
                </a:ext>
              </a:extLst>
            </p:cNvPr>
            <p:cNvSpPr/>
            <p:nvPr/>
          </p:nvSpPr>
          <p:spPr>
            <a:xfrm>
              <a:off x="1566244" y="1857767"/>
              <a:ext cx="111415" cy="107162"/>
            </a:xfrm>
            <a:custGeom>
              <a:avLst/>
              <a:gdLst/>
              <a:ahLst/>
              <a:cxnLst/>
              <a:rect l="l" t="t" r="r" b="b"/>
              <a:pathLst>
                <a:path w="55" h="53" extrusionOk="0">
                  <a:moveTo>
                    <a:pt x="37" y="52"/>
                  </a:moveTo>
                  <a:cubicBezTo>
                    <a:pt x="31" y="52"/>
                    <a:pt x="26" y="51"/>
                    <a:pt x="20" y="48"/>
                  </a:cubicBezTo>
                  <a:cubicBezTo>
                    <a:pt x="0" y="38"/>
                    <a:pt x="6" y="18"/>
                    <a:pt x="9" y="8"/>
                  </a:cubicBezTo>
                  <a:cubicBezTo>
                    <a:pt x="10" y="5"/>
                    <a:pt x="11" y="4"/>
                    <a:pt x="14" y="3"/>
                  </a:cubicBezTo>
                  <a:cubicBezTo>
                    <a:pt x="24" y="0"/>
                    <a:pt x="48" y="20"/>
                    <a:pt x="50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0" y="26"/>
                    <a:pt x="49" y="26"/>
                    <a:pt x="48" y="25"/>
                  </a:cubicBezTo>
                  <a:cubicBezTo>
                    <a:pt x="38" y="17"/>
                    <a:pt x="21" y="5"/>
                    <a:pt x="15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9" y="22"/>
                    <a:pt x="6" y="37"/>
                    <a:pt x="22" y="45"/>
                  </a:cubicBezTo>
                  <a:cubicBezTo>
                    <a:pt x="39" y="53"/>
                    <a:pt x="50" y="45"/>
                    <a:pt x="51" y="44"/>
                  </a:cubicBezTo>
                  <a:cubicBezTo>
                    <a:pt x="52" y="43"/>
                    <a:pt x="53" y="43"/>
                    <a:pt x="54" y="43"/>
                  </a:cubicBezTo>
                  <a:cubicBezTo>
                    <a:pt x="54" y="44"/>
                    <a:pt x="55" y="45"/>
                    <a:pt x="54" y="46"/>
                  </a:cubicBezTo>
                  <a:cubicBezTo>
                    <a:pt x="50" y="50"/>
                    <a:pt x="43" y="53"/>
                    <a:pt x="37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29">
              <a:extLst>
                <a:ext uri="{FF2B5EF4-FFF2-40B4-BE49-F238E27FC236}">
                  <a16:creationId xmlns:a16="http://schemas.microsoft.com/office/drawing/2014/main" id="{0801E631-A1C1-9CF6-7A26-B17AF0A5FCE2}"/>
                </a:ext>
              </a:extLst>
            </p:cNvPr>
            <p:cNvSpPr/>
            <p:nvPr/>
          </p:nvSpPr>
          <p:spPr>
            <a:xfrm>
              <a:off x="1778866" y="1775269"/>
              <a:ext cx="62086" cy="41674"/>
            </a:xfrm>
            <a:custGeom>
              <a:avLst/>
              <a:gdLst/>
              <a:ahLst/>
              <a:cxnLst/>
              <a:rect l="l" t="t" r="r" b="b"/>
              <a:pathLst>
                <a:path w="31" h="21" extrusionOk="0">
                  <a:moveTo>
                    <a:pt x="3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1" y="0"/>
                    <a:pt x="30" y="10"/>
                    <a:pt x="30" y="10"/>
                  </a:cubicBezTo>
                  <a:cubicBezTo>
                    <a:pt x="31" y="11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3"/>
                    <a:pt x="13" y="6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29">
              <a:extLst>
                <a:ext uri="{FF2B5EF4-FFF2-40B4-BE49-F238E27FC236}">
                  <a16:creationId xmlns:a16="http://schemas.microsoft.com/office/drawing/2014/main" id="{573632F5-93F9-AA9D-63D2-9CC6E48F3916}"/>
                </a:ext>
              </a:extLst>
            </p:cNvPr>
            <p:cNvSpPr/>
            <p:nvPr/>
          </p:nvSpPr>
          <p:spPr>
            <a:xfrm>
              <a:off x="1808633" y="1821196"/>
              <a:ext cx="18600" cy="30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29">
              <a:extLst>
                <a:ext uri="{FF2B5EF4-FFF2-40B4-BE49-F238E27FC236}">
                  <a16:creationId xmlns:a16="http://schemas.microsoft.com/office/drawing/2014/main" id="{1E953996-751F-0BBE-12C5-A36F82902BF2}"/>
                </a:ext>
              </a:extLst>
            </p:cNvPr>
            <p:cNvSpPr/>
            <p:nvPr/>
          </p:nvSpPr>
          <p:spPr>
            <a:xfrm>
              <a:off x="1802680" y="1916451"/>
              <a:ext cx="56983" cy="280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19" y="13"/>
                  </a:moveTo>
                  <a:cubicBezTo>
                    <a:pt x="15" y="13"/>
                    <a:pt x="8" y="11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6" y="14"/>
                    <a:pt x="24" y="8"/>
                    <a:pt x="24" y="8"/>
                  </a:cubicBezTo>
                  <a:cubicBezTo>
                    <a:pt x="25" y="8"/>
                    <a:pt x="26" y="8"/>
                    <a:pt x="27" y="9"/>
                  </a:cubicBezTo>
                  <a:cubicBezTo>
                    <a:pt x="28" y="10"/>
                    <a:pt x="28" y="11"/>
                    <a:pt x="27" y="11"/>
                  </a:cubicBezTo>
                  <a:cubicBezTo>
                    <a:pt x="24" y="13"/>
                    <a:pt x="22" y="13"/>
                    <a:pt x="1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29">
              <a:extLst>
                <a:ext uri="{FF2B5EF4-FFF2-40B4-BE49-F238E27FC236}">
                  <a16:creationId xmlns:a16="http://schemas.microsoft.com/office/drawing/2014/main" id="{7C0297F9-3F19-7439-6F6C-83779CC641FF}"/>
                </a:ext>
              </a:extLst>
            </p:cNvPr>
            <p:cNvSpPr/>
            <p:nvPr/>
          </p:nvSpPr>
          <p:spPr>
            <a:xfrm>
              <a:off x="1617273" y="2059333"/>
              <a:ext cx="229633" cy="133527"/>
            </a:xfrm>
            <a:custGeom>
              <a:avLst/>
              <a:gdLst/>
              <a:ahLst/>
              <a:cxnLst/>
              <a:rect l="l" t="t" r="r" b="b"/>
              <a:pathLst>
                <a:path w="270" h="157" extrusionOk="0">
                  <a:moveTo>
                    <a:pt x="2" y="0"/>
                  </a:moveTo>
                  <a:lnTo>
                    <a:pt x="258" y="60"/>
                  </a:lnTo>
                  <a:lnTo>
                    <a:pt x="270" y="157"/>
                  </a:lnTo>
                  <a:lnTo>
                    <a:pt x="0" y="7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29">
              <a:extLst>
                <a:ext uri="{FF2B5EF4-FFF2-40B4-BE49-F238E27FC236}">
                  <a16:creationId xmlns:a16="http://schemas.microsoft.com/office/drawing/2014/main" id="{DCA6235E-67DF-719B-11DB-23AD7B9FEF44}"/>
                </a:ext>
              </a:extLst>
            </p:cNvPr>
            <p:cNvSpPr/>
            <p:nvPr/>
          </p:nvSpPr>
          <p:spPr>
            <a:xfrm>
              <a:off x="1613020" y="2055931"/>
              <a:ext cx="238138" cy="141181"/>
            </a:xfrm>
            <a:custGeom>
              <a:avLst/>
              <a:gdLst/>
              <a:ahLst/>
              <a:cxnLst/>
              <a:rect l="l" t="t" r="r" b="b"/>
              <a:pathLst>
                <a:path w="118" h="70" extrusionOk="0">
                  <a:moveTo>
                    <a:pt x="116" y="70"/>
                  </a:moveTo>
                  <a:cubicBezTo>
                    <a:pt x="116" y="70"/>
                    <a:pt x="116" y="70"/>
                    <a:pt x="116" y="70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2" y="25"/>
                    <a:pt x="113" y="26"/>
                    <a:pt x="113" y="27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18" y="69"/>
                    <a:pt x="117" y="69"/>
                  </a:cubicBezTo>
                  <a:cubicBezTo>
                    <a:pt x="117" y="70"/>
                    <a:pt x="117" y="70"/>
                    <a:pt x="116" y="70"/>
                  </a:cubicBezTo>
                  <a:close/>
                  <a:moveTo>
                    <a:pt x="4" y="32"/>
                  </a:moveTo>
                  <a:cubicBezTo>
                    <a:pt x="114" y="65"/>
                    <a:pt x="114" y="65"/>
                    <a:pt x="114" y="65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4" y="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29">
              <a:extLst>
                <a:ext uri="{FF2B5EF4-FFF2-40B4-BE49-F238E27FC236}">
                  <a16:creationId xmlns:a16="http://schemas.microsoft.com/office/drawing/2014/main" id="{EFD8475E-104B-FF31-7AE5-87B7782E43ED}"/>
                </a:ext>
              </a:extLst>
            </p:cNvPr>
            <p:cNvSpPr/>
            <p:nvPr/>
          </p:nvSpPr>
          <p:spPr>
            <a:xfrm>
              <a:off x="1645339" y="2188607"/>
              <a:ext cx="773096" cy="478825"/>
            </a:xfrm>
            <a:custGeom>
              <a:avLst/>
              <a:gdLst/>
              <a:ahLst/>
              <a:cxnLst/>
              <a:rect l="l" t="t" r="r" b="b"/>
              <a:pathLst>
                <a:path w="383" h="237" extrusionOk="0">
                  <a:moveTo>
                    <a:pt x="68" y="34"/>
                  </a:moveTo>
                  <a:cubicBezTo>
                    <a:pt x="133" y="142"/>
                    <a:pt x="133" y="142"/>
                    <a:pt x="133" y="142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1"/>
                    <a:pt x="303" y="10"/>
                    <a:pt x="305" y="5"/>
                  </a:cubicBezTo>
                  <a:cubicBezTo>
                    <a:pt x="308" y="0"/>
                    <a:pt x="310" y="0"/>
                    <a:pt x="313" y="6"/>
                  </a:cubicBezTo>
                  <a:cubicBezTo>
                    <a:pt x="316" y="11"/>
                    <a:pt x="309" y="21"/>
                    <a:pt x="307" y="22"/>
                  </a:cubicBezTo>
                  <a:cubicBezTo>
                    <a:pt x="304" y="24"/>
                    <a:pt x="300" y="38"/>
                    <a:pt x="300" y="38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1" y="5"/>
                    <a:pt x="362" y="5"/>
                    <a:pt x="357" y="11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373" y="22"/>
                    <a:pt x="383" y="20"/>
                    <a:pt x="378" y="29"/>
                  </a:cubicBezTo>
                  <a:cubicBezTo>
                    <a:pt x="338" y="54"/>
                    <a:pt x="338" y="54"/>
                    <a:pt x="338" y="5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82" y="43"/>
                    <a:pt x="381" y="50"/>
                  </a:cubicBezTo>
                  <a:cubicBezTo>
                    <a:pt x="379" y="58"/>
                    <a:pt x="340" y="68"/>
                    <a:pt x="340" y="68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70" y="68"/>
                    <a:pt x="371" y="71"/>
                    <a:pt x="370" y="73"/>
                  </a:cubicBezTo>
                  <a:cubicBezTo>
                    <a:pt x="369" y="74"/>
                    <a:pt x="368" y="75"/>
                    <a:pt x="367" y="75"/>
                  </a:cubicBezTo>
                  <a:cubicBezTo>
                    <a:pt x="360" y="78"/>
                    <a:pt x="329" y="80"/>
                    <a:pt x="329" y="80"/>
                  </a:cubicBezTo>
                  <a:cubicBezTo>
                    <a:pt x="297" y="88"/>
                    <a:pt x="297" y="88"/>
                    <a:pt x="297" y="88"/>
                  </a:cubicBezTo>
                  <a:cubicBezTo>
                    <a:pt x="297" y="88"/>
                    <a:pt x="98" y="237"/>
                    <a:pt x="90" y="236"/>
                  </a:cubicBezTo>
                  <a:cubicBezTo>
                    <a:pt x="83" y="235"/>
                    <a:pt x="0" y="89"/>
                    <a:pt x="0" y="89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29">
              <a:extLst>
                <a:ext uri="{FF2B5EF4-FFF2-40B4-BE49-F238E27FC236}">
                  <a16:creationId xmlns:a16="http://schemas.microsoft.com/office/drawing/2014/main" id="{82C0153A-333A-A4FA-41A0-8F69F8F244E8}"/>
                </a:ext>
              </a:extLst>
            </p:cNvPr>
            <p:cNvSpPr/>
            <p:nvPr/>
          </p:nvSpPr>
          <p:spPr>
            <a:xfrm>
              <a:off x="1641087" y="2188607"/>
              <a:ext cx="779900" cy="481376"/>
            </a:xfrm>
            <a:custGeom>
              <a:avLst/>
              <a:gdLst/>
              <a:ahLst/>
              <a:cxnLst/>
              <a:rect l="l" t="t" r="r" b="b"/>
              <a:pathLst>
                <a:path w="386" h="238" extrusionOk="0">
                  <a:moveTo>
                    <a:pt x="93" y="238"/>
                  </a:moveTo>
                  <a:cubicBezTo>
                    <a:pt x="93" y="238"/>
                    <a:pt x="93" y="238"/>
                    <a:pt x="93" y="238"/>
                  </a:cubicBezTo>
                  <a:cubicBezTo>
                    <a:pt x="85" y="237"/>
                    <a:pt x="25" y="134"/>
                    <a:pt x="0" y="90"/>
                  </a:cubicBezTo>
                  <a:cubicBezTo>
                    <a:pt x="0" y="89"/>
                    <a:pt x="0" y="88"/>
                    <a:pt x="1" y="88"/>
                  </a:cubicBezTo>
                  <a:cubicBezTo>
                    <a:pt x="2" y="87"/>
                    <a:pt x="3" y="87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5" y="142"/>
                    <a:pt x="85" y="228"/>
                    <a:pt x="93" y="234"/>
                  </a:cubicBezTo>
                  <a:cubicBezTo>
                    <a:pt x="104" y="230"/>
                    <a:pt x="221" y="144"/>
                    <a:pt x="298" y="86"/>
                  </a:cubicBezTo>
                  <a:cubicBezTo>
                    <a:pt x="298" y="86"/>
                    <a:pt x="298" y="86"/>
                    <a:pt x="298" y="86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40" y="77"/>
                    <a:pt x="363" y="76"/>
                    <a:pt x="368" y="73"/>
                  </a:cubicBezTo>
                  <a:cubicBezTo>
                    <a:pt x="370" y="72"/>
                    <a:pt x="371" y="72"/>
                    <a:pt x="371" y="71"/>
                  </a:cubicBezTo>
                  <a:cubicBezTo>
                    <a:pt x="370" y="70"/>
                    <a:pt x="370" y="70"/>
                    <a:pt x="369" y="69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1" y="70"/>
                    <a:pt x="340" y="69"/>
                    <a:pt x="340" y="68"/>
                  </a:cubicBezTo>
                  <a:cubicBezTo>
                    <a:pt x="340" y="67"/>
                    <a:pt x="341" y="66"/>
                    <a:pt x="342" y="66"/>
                  </a:cubicBezTo>
                  <a:cubicBezTo>
                    <a:pt x="360" y="61"/>
                    <a:pt x="380" y="54"/>
                    <a:pt x="381" y="50"/>
                  </a:cubicBezTo>
                  <a:cubicBezTo>
                    <a:pt x="381" y="49"/>
                    <a:pt x="381" y="48"/>
                    <a:pt x="381" y="47"/>
                  </a:cubicBezTo>
                  <a:cubicBezTo>
                    <a:pt x="380" y="46"/>
                    <a:pt x="377" y="46"/>
                    <a:pt x="377" y="46"/>
                  </a:cubicBezTo>
                  <a:cubicBezTo>
                    <a:pt x="341" y="56"/>
                    <a:pt x="341" y="56"/>
                    <a:pt x="341" y="56"/>
                  </a:cubicBezTo>
                  <a:cubicBezTo>
                    <a:pt x="340" y="56"/>
                    <a:pt x="339" y="55"/>
                    <a:pt x="339" y="54"/>
                  </a:cubicBezTo>
                  <a:cubicBezTo>
                    <a:pt x="338" y="53"/>
                    <a:pt x="339" y="53"/>
                    <a:pt x="339" y="52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80" y="26"/>
                    <a:pt x="380" y="25"/>
                    <a:pt x="380" y="24"/>
                  </a:cubicBezTo>
                  <a:cubicBezTo>
                    <a:pt x="379" y="24"/>
                    <a:pt x="377" y="23"/>
                    <a:pt x="376" y="23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7" y="42"/>
                    <a:pt x="326" y="42"/>
                    <a:pt x="326" y="41"/>
                  </a:cubicBezTo>
                  <a:cubicBezTo>
                    <a:pt x="325" y="40"/>
                    <a:pt x="326" y="39"/>
                    <a:pt x="326" y="39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9"/>
                    <a:pt x="358" y="8"/>
                    <a:pt x="358" y="8"/>
                  </a:cubicBezTo>
                  <a:cubicBezTo>
                    <a:pt x="358" y="8"/>
                    <a:pt x="356" y="7"/>
                    <a:pt x="354" y="7"/>
                  </a:cubicBezTo>
                  <a:cubicBezTo>
                    <a:pt x="303" y="40"/>
                    <a:pt x="303" y="40"/>
                    <a:pt x="303" y="40"/>
                  </a:cubicBezTo>
                  <a:cubicBezTo>
                    <a:pt x="302" y="41"/>
                    <a:pt x="301" y="41"/>
                    <a:pt x="301" y="40"/>
                  </a:cubicBezTo>
                  <a:cubicBezTo>
                    <a:pt x="300" y="39"/>
                    <a:pt x="300" y="39"/>
                    <a:pt x="300" y="38"/>
                  </a:cubicBezTo>
                  <a:cubicBezTo>
                    <a:pt x="302" y="33"/>
                    <a:pt x="305" y="22"/>
                    <a:pt x="308" y="21"/>
                  </a:cubicBezTo>
                  <a:cubicBezTo>
                    <a:pt x="310" y="19"/>
                    <a:pt x="315" y="11"/>
                    <a:pt x="313" y="7"/>
                  </a:cubicBezTo>
                  <a:cubicBezTo>
                    <a:pt x="312" y="4"/>
                    <a:pt x="311" y="4"/>
                    <a:pt x="311" y="4"/>
                  </a:cubicBezTo>
                  <a:cubicBezTo>
                    <a:pt x="310" y="4"/>
                    <a:pt x="309" y="5"/>
                    <a:pt x="309" y="6"/>
                  </a:cubicBezTo>
                  <a:cubicBezTo>
                    <a:pt x="307" y="11"/>
                    <a:pt x="291" y="28"/>
                    <a:pt x="287" y="32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5" y="63"/>
                    <a:pt x="284" y="64"/>
                    <a:pt x="284" y="6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5" y="144"/>
                    <a:pt x="134" y="144"/>
                    <a:pt x="133" y="143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4"/>
                    <a:pt x="68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2"/>
                    <a:pt x="71" y="32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0"/>
                    <a:pt x="284" y="30"/>
                    <a:pt x="284" y="29"/>
                  </a:cubicBezTo>
                  <a:cubicBezTo>
                    <a:pt x="289" y="24"/>
                    <a:pt x="304" y="8"/>
                    <a:pt x="306" y="5"/>
                  </a:cubicBezTo>
                  <a:cubicBezTo>
                    <a:pt x="307" y="2"/>
                    <a:pt x="308" y="0"/>
                    <a:pt x="311" y="0"/>
                  </a:cubicBezTo>
                  <a:cubicBezTo>
                    <a:pt x="314" y="0"/>
                    <a:pt x="316" y="3"/>
                    <a:pt x="317" y="5"/>
                  </a:cubicBezTo>
                  <a:cubicBezTo>
                    <a:pt x="320" y="12"/>
                    <a:pt x="313" y="22"/>
                    <a:pt x="310" y="24"/>
                  </a:cubicBezTo>
                  <a:cubicBezTo>
                    <a:pt x="308" y="27"/>
                    <a:pt x="307" y="30"/>
                    <a:pt x="306" y="34"/>
                  </a:cubicBezTo>
                  <a:cubicBezTo>
                    <a:pt x="352" y="3"/>
                    <a:pt x="352" y="3"/>
                    <a:pt x="352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5" y="3"/>
                    <a:pt x="361" y="3"/>
                    <a:pt x="362" y="6"/>
                  </a:cubicBezTo>
                  <a:cubicBezTo>
                    <a:pt x="363" y="8"/>
                    <a:pt x="363" y="11"/>
                    <a:pt x="361" y="13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6" y="20"/>
                    <a:pt x="381" y="19"/>
                    <a:pt x="383" y="22"/>
                  </a:cubicBezTo>
                  <a:cubicBezTo>
                    <a:pt x="384" y="24"/>
                    <a:pt x="384" y="27"/>
                    <a:pt x="382" y="30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53" y="49"/>
                    <a:pt x="353" y="49"/>
                    <a:pt x="353" y="49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8" y="42"/>
                    <a:pt x="381" y="43"/>
                    <a:pt x="384" y="44"/>
                  </a:cubicBezTo>
                  <a:cubicBezTo>
                    <a:pt x="385" y="46"/>
                    <a:pt x="386" y="49"/>
                    <a:pt x="385" y="51"/>
                  </a:cubicBezTo>
                  <a:cubicBezTo>
                    <a:pt x="384" y="56"/>
                    <a:pt x="370" y="62"/>
                    <a:pt x="358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1" y="65"/>
                    <a:pt x="371" y="66"/>
                    <a:pt x="372" y="66"/>
                  </a:cubicBezTo>
                  <a:cubicBezTo>
                    <a:pt x="373" y="67"/>
                    <a:pt x="375" y="69"/>
                    <a:pt x="375" y="72"/>
                  </a:cubicBezTo>
                  <a:cubicBezTo>
                    <a:pt x="374" y="74"/>
                    <a:pt x="373" y="76"/>
                    <a:pt x="370" y="77"/>
                  </a:cubicBezTo>
                  <a:cubicBezTo>
                    <a:pt x="363" y="80"/>
                    <a:pt x="335" y="82"/>
                    <a:pt x="331" y="82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53" y="125"/>
                    <a:pt x="101" y="238"/>
                    <a:pt x="93" y="2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29">
              <a:extLst>
                <a:ext uri="{FF2B5EF4-FFF2-40B4-BE49-F238E27FC236}">
                  <a16:creationId xmlns:a16="http://schemas.microsoft.com/office/drawing/2014/main" id="{0B631042-6499-39F2-40AA-21F927F555FB}"/>
                </a:ext>
              </a:extLst>
            </p:cNvPr>
            <p:cNvSpPr/>
            <p:nvPr/>
          </p:nvSpPr>
          <p:spPr>
            <a:xfrm>
              <a:off x="1691265" y="2388472"/>
              <a:ext cx="204118" cy="85049"/>
            </a:xfrm>
            <a:custGeom>
              <a:avLst/>
              <a:gdLst/>
              <a:ahLst/>
              <a:cxnLst/>
              <a:rect l="l" t="t" r="r" b="b"/>
              <a:pathLst>
                <a:path w="101" h="42" extrusionOk="0">
                  <a:moveTo>
                    <a:pt x="99" y="42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53" y="35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55" y="31"/>
                    <a:pt x="99" y="38"/>
                  </a:cubicBezTo>
                  <a:cubicBezTo>
                    <a:pt x="100" y="38"/>
                    <a:pt x="101" y="39"/>
                    <a:pt x="101" y="40"/>
                  </a:cubicBezTo>
                  <a:cubicBezTo>
                    <a:pt x="101" y="41"/>
                    <a:pt x="100" y="42"/>
                    <a:pt x="9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29">
              <a:extLst>
                <a:ext uri="{FF2B5EF4-FFF2-40B4-BE49-F238E27FC236}">
                  <a16:creationId xmlns:a16="http://schemas.microsoft.com/office/drawing/2014/main" id="{22621BAD-5047-25F8-DE6F-A90DAFBB1D27}"/>
                </a:ext>
              </a:extLst>
            </p:cNvPr>
            <p:cNvSpPr/>
            <p:nvPr/>
          </p:nvSpPr>
          <p:spPr>
            <a:xfrm>
              <a:off x="1774614" y="2476072"/>
              <a:ext cx="26366" cy="17861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1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2"/>
                    <a:pt x="8" y="4"/>
                    <a:pt x="11" y="5"/>
                  </a:cubicBezTo>
                  <a:cubicBezTo>
                    <a:pt x="12" y="5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9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29">
              <a:extLst>
                <a:ext uri="{FF2B5EF4-FFF2-40B4-BE49-F238E27FC236}">
                  <a16:creationId xmlns:a16="http://schemas.microsoft.com/office/drawing/2014/main" id="{D0A4A4AB-4673-A8EA-C50A-FD29D17B074B}"/>
                </a:ext>
              </a:extLst>
            </p:cNvPr>
            <p:cNvSpPr/>
            <p:nvPr/>
          </p:nvSpPr>
          <p:spPr>
            <a:xfrm>
              <a:off x="1685312" y="2417389"/>
              <a:ext cx="67189" cy="45926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1" y="23"/>
                  </a:moveTo>
                  <a:cubicBezTo>
                    <a:pt x="31" y="23"/>
                    <a:pt x="30" y="23"/>
                    <a:pt x="30" y="23"/>
                  </a:cubicBezTo>
                  <a:cubicBezTo>
                    <a:pt x="16" y="1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8" y="11"/>
                    <a:pt x="32" y="20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29">
              <a:extLst>
                <a:ext uri="{FF2B5EF4-FFF2-40B4-BE49-F238E27FC236}">
                  <a16:creationId xmlns:a16="http://schemas.microsoft.com/office/drawing/2014/main" id="{65FD81EA-9B1E-8445-C3CE-F4BBAE5D1112}"/>
                </a:ext>
              </a:extLst>
            </p:cNvPr>
            <p:cNvSpPr/>
            <p:nvPr/>
          </p:nvSpPr>
          <p:spPr>
            <a:xfrm>
              <a:off x="2005097" y="2188607"/>
              <a:ext cx="413339" cy="321485"/>
            </a:xfrm>
            <a:custGeom>
              <a:avLst/>
              <a:gdLst/>
              <a:ahLst/>
              <a:cxnLst/>
              <a:rect l="l" t="t" r="r" b="b"/>
              <a:pathLst>
                <a:path w="205" h="159" extrusionOk="0">
                  <a:moveTo>
                    <a:pt x="196" y="44"/>
                  </a:moveTo>
                  <a:cubicBezTo>
                    <a:pt x="160" y="54"/>
                    <a:pt x="160" y="54"/>
                    <a:pt x="160" y="54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5" y="20"/>
                    <a:pt x="195" y="22"/>
                    <a:pt x="195" y="22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4" y="5"/>
                    <a:pt x="173" y="5"/>
                    <a:pt x="173" y="5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6" y="24"/>
                    <a:pt x="129" y="22"/>
                  </a:cubicBezTo>
                  <a:cubicBezTo>
                    <a:pt x="131" y="21"/>
                    <a:pt x="138" y="11"/>
                    <a:pt x="135" y="6"/>
                  </a:cubicBezTo>
                  <a:cubicBezTo>
                    <a:pt x="132" y="0"/>
                    <a:pt x="130" y="0"/>
                    <a:pt x="127" y="5"/>
                  </a:cubicBezTo>
                  <a:cubicBezTo>
                    <a:pt x="125" y="10"/>
                    <a:pt x="105" y="31"/>
                    <a:pt x="105" y="31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72" y="123"/>
                    <a:pt x="119" y="88"/>
                    <a:pt x="119" y="88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83" y="78"/>
                    <a:pt x="189" y="75"/>
                  </a:cubicBezTo>
                  <a:cubicBezTo>
                    <a:pt x="192" y="75"/>
                    <a:pt x="193" y="73"/>
                    <a:pt x="193" y="70"/>
                  </a:cubicBezTo>
                  <a:cubicBezTo>
                    <a:pt x="193" y="69"/>
                    <a:pt x="192" y="68"/>
                    <a:pt x="190" y="67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201" y="58"/>
                    <a:pt x="203" y="50"/>
                  </a:cubicBezTo>
                  <a:cubicBezTo>
                    <a:pt x="205" y="43"/>
                    <a:pt x="196" y="44"/>
                    <a:pt x="196" y="44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29">
              <a:extLst>
                <a:ext uri="{FF2B5EF4-FFF2-40B4-BE49-F238E27FC236}">
                  <a16:creationId xmlns:a16="http://schemas.microsoft.com/office/drawing/2014/main" id="{B6CCF41A-672C-5D8D-8FD1-ADDA599E7D96}"/>
                </a:ext>
              </a:extLst>
            </p:cNvPr>
            <p:cNvSpPr/>
            <p:nvPr/>
          </p:nvSpPr>
          <p:spPr>
            <a:xfrm>
              <a:off x="2000844" y="2188607"/>
              <a:ext cx="420143" cy="325738"/>
            </a:xfrm>
            <a:custGeom>
              <a:avLst/>
              <a:gdLst/>
              <a:ahLst/>
              <a:cxnLst/>
              <a:rect l="l" t="t" r="r" b="b"/>
              <a:pathLst>
                <a:path w="208" h="161" extrusionOk="0">
                  <a:moveTo>
                    <a:pt x="25" y="161"/>
                  </a:moveTo>
                  <a:cubicBezTo>
                    <a:pt x="25" y="161"/>
                    <a:pt x="25" y="161"/>
                    <a:pt x="25" y="161"/>
                  </a:cubicBezTo>
                  <a:cubicBezTo>
                    <a:pt x="24" y="161"/>
                    <a:pt x="24" y="161"/>
                    <a:pt x="23" y="16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8"/>
                    <a:pt x="0" y="118"/>
                    <a:pt x="0" y="117"/>
                  </a:cubicBezTo>
                  <a:cubicBezTo>
                    <a:pt x="0" y="117"/>
                    <a:pt x="1" y="116"/>
                    <a:pt x="1" y="116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0"/>
                    <a:pt x="106" y="30"/>
                    <a:pt x="106" y="29"/>
                  </a:cubicBezTo>
                  <a:cubicBezTo>
                    <a:pt x="111" y="24"/>
                    <a:pt x="126" y="8"/>
                    <a:pt x="128" y="5"/>
                  </a:cubicBezTo>
                  <a:cubicBezTo>
                    <a:pt x="129" y="2"/>
                    <a:pt x="130" y="0"/>
                    <a:pt x="133" y="0"/>
                  </a:cubicBezTo>
                  <a:cubicBezTo>
                    <a:pt x="136" y="0"/>
                    <a:pt x="138" y="3"/>
                    <a:pt x="139" y="5"/>
                  </a:cubicBezTo>
                  <a:cubicBezTo>
                    <a:pt x="142" y="12"/>
                    <a:pt x="135" y="22"/>
                    <a:pt x="132" y="24"/>
                  </a:cubicBezTo>
                  <a:cubicBezTo>
                    <a:pt x="130" y="27"/>
                    <a:pt x="129" y="30"/>
                    <a:pt x="128" y="34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7" y="3"/>
                    <a:pt x="183" y="3"/>
                    <a:pt x="184" y="6"/>
                  </a:cubicBezTo>
                  <a:cubicBezTo>
                    <a:pt x="185" y="8"/>
                    <a:pt x="185" y="11"/>
                    <a:pt x="183" y="13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8" y="20"/>
                    <a:pt x="203" y="19"/>
                    <a:pt x="205" y="22"/>
                  </a:cubicBezTo>
                  <a:cubicBezTo>
                    <a:pt x="206" y="24"/>
                    <a:pt x="206" y="27"/>
                    <a:pt x="204" y="30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200" y="42"/>
                    <a:pt x="203" y="43"/>
                    <a:pt x="206" y="44"/>
                  </a:cubicBezTo>
                  <a:cubicBezTo>
                    <a:pt x="207" y="46"/>
                    <a:pt x="208" y="49"/>
                    <a:pt x="207" y="51"/>
                  </a:cubicBezTo>
                  <a:cubicBezTo>
                    <a:pt x="206" y="56"/>
                    <a:pt x="192" y="62"/>
                    <a:pt x="180" y="66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3" y="65"/>
                    <a:pt x="193" y="66"/>
                    <a:pt x="194" y="66"/>
                  </a:cubicBezTo>
                  <a:cubicBezTo>
                    <a:pt x="195" y="67"/>
                    <a:pt x="197" y="69"/>
                    <a:pt x="197" y="72"/>
                  </a:cubicBezTo>
                  <a:cubicBezTo>
                    <a:pt x="196" y="74"/>
                    <a:pt x="195" y="76"/>
                    <a:pt x="192" y="77"/>
                  </a:cubicBezTo>
                  <a:cubicBezTo>
                    <a:pt x="185" y="80"/>
                    <a:pt x="157" y="82"/>
                    <a:pt x="153" y="82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18" y="93"/>
                    <a:pt x="73" y="127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lose/>
                  <a:moveTo>
                    <a:pt x="5" y="119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74" y="121"/>
                    <a:pt x="119" y="86"/>
                    <a:pt x="120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62" y="78"/>
                    <a:pt x="185" y="76"/>
                    <a:pt x="190" y="73"/>
                  </a:cubicBezTo>
                  <a:cubicBezTo>
                    <a:pt x="192" y="72"/>
                    <a:pt x="192" y="72"/>
                    <a:pt x="193" y="71"/>
                  </a:cubicBezTo>
                  <a:cubicBezTo>
                    <a:pt x="192" y="70"/>
                    <a:pt x="192" y="70"/>
                    <a:pt x="191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3" y="70"/>
                    <a:pt x="162" y="69"/>
                    <a:pt x="162" y="68"/>
                  </a:cubicBezTo>
                  <a:cubicBezTo>
                    <a:pt x="162" y="67"/>
                    <a:pt x="163" y="66"/>
                    <a:pt x="164" y="66"/>
                  </a:cubicBezTo>
                  <a:cubicBezTo>
                    <a:pt x="182" y="61"/>
                    <a:pt x="202" y="54"/>
                    <a:pt x="203" y="50"/>
                  </a:cubicBezTo>
                  <a:cubicBezTo>
                    <a:pt x="203" y="49"/>
                    <a:pt x="203" y="48"/>
                    <a:pt x="203" y="47"/>
                  </a:cubicBezTo>
                  <a:cubicBezTo>
                    <a:pt x="201" y="46"/>
                    <a:pt x="200" y="46"/>
                    <a:pt x="199" y="4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2" y="56"/>
                    <a:pt x="161" y="55"/>
                    <a:pt x="161" y="54"/>
                  </a:cubicBezTo>
                  <a:cubicBezTo>
                    <a:pt x="160" y="53"/>
                    <a:pt x="161" y="53"/>
                    <a:pt x="161" y="52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2" y="26"/>
                    <a:pt x="202" y="25"/>
                    <a:pt x="202" y="24"/>
                  </a:cubicBezTo>
                  <a:cubicBezTo>
                    <a:pt x="201" y="24"/>
                    <a:pt x="199" y="23"/>
                    <a:pt x="198" y="23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49" y="42"/>
                    <a:pt x="148" y="42"/>
                    <a:pt x="148" y="41"/>
                  </a:cubicBezTo>
                  <a:cubicBezTo>
                    <a:pt x="147" y="40"/>
                    <a:pt x="148" y="39"/>
                    <a:pt x="148" y="39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9"/>
                    <a:pt x="180" y="8"/>
                    <a:pt x="180" y="8"/>
                  </a:cubicBezTo>
                  <a:cubicBezTo>
                    <a:pt x="180" y="8"/>
                    <a:pt x="178" y="7"/>
                    <a:pt x="176" y="7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3" y="41"/>
                    <a:pt x="123" y="40"/>
                  </a:cubicBezTo>
                  <a:cubicBezTo>
                    <a:pt x="122" y="39"/>
                    <a:pt x="122" y="39"/>
                    <a:pt x="122" y="38"/>
                  </a:cubicBezTo>
                  <a:cubicBezTo>
                    <a:pt x="124" y="33"/>
                    <a:pt x="127" y="22"/>
                    <a:pt x="130" y="21"/>
                  </a:cubicBezTo>
                  <a:cubicBezTo>
                    <a:pt x="132" y="19"/>
                    <a:pt x="137" y="11"/>
                    <a:pt x="135" y="7"/>
                  </a:cubicBezTo>
                  <a:cubicBezTo>
                    <a:pt x="134" y="4"/>
                    <a:pt x="133" y="4"/>
                    <a:pt x="133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29" y="11"/>
                    <a:pt x="113" y="28"/>
                    <a:pt x="109" y="3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3"/>
                    <a:pt x="106" y="64"/>
                    <a:pt x="106" y="64"/>
                  </a:cubicBezTo>
                  <a:lnTo>
                    <a:pt x="5" y="1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29">
              <a:extLst>
                <a:ext uri="{FF2B5EF4-FFF2-40B4-BE49-F238E27FC236}">
                  <a16:creationId xmlns:a16="http://schemas.microsoft.com/office/drawing/2014/main" id="{B0A90DE3-FA59-4BF8-4A31-68C6444DE5AC}"/>
                </a:ext>
              </a:extLst>
            </p:cNvPr>
            <p:cNvSpPr/>
            <p:nvPr/>
          </p:nvSpPr>
          <p:spPr>
            <a:xfrm>
              <a:off x="1958320" y="2427595"/>
              <a:ext cx="111415" cy="122470"/>
            </a:xfrm>
            <a:custGeom>
              <a:avLst/>
              <a:gdLst/>
              <a:ahLst/>
              <a:cxnLst/>
              <a:rect l="l" t="t" r="r" b="b"/>
              <a:pathLst>
                <a:path w="131" h="144" extrusionOk="0">
                  <a:moveTo>
                    <a:pt x="0" y="26"/>
                  </a:moveTo>
                  <a:lnTo>
                    <a:pt x="69" y="144"/>
                  </a:lnTo>
                  <a:lnTo>
                    <a:pt x="131" y="106"/>
                  </a:lnTo>
                  <a:lnTo>
                    <a:pt x="5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29">
              <a:extLst>
                <a:ext uri="{FF2B5EF4-FFF2-40B4-BE49-F238E27FC236}">
                  <a16:creationId xmlns:a16="http://schemas.microsoft.com/office/drawing/2014/main" id="{3B15595C-FAC1-1026-EFB8-EF88FF46E0CA}"/>
                </a:ext>
              </a:extLst>
            </p:cNvPr>
            <p:cNvSpPr/>
            <p:nvPr/>
          </p:nvSpPr>
          <p:spPr>
            <a:xfrm>
              <a:off x="1954068" y="2423342"/>
              <a:ext cx="119069" cy="13097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31" y="65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9" y="48"/>
                    <a:pt x="58" y="48"/>
                    <a:pt x="58" y="48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5"/>
                    <a:pt x="32" y="65"/>
                    <a:pt x="31" y="65"/>
                  </a:cubicBezTo>
                  <a:close/>
                  <a:moveTo>
                    <a:pt x="5" y="14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29">
              <a:extLst>
                <a:ext uri="{FF2B5EF4-FFF2-40B4-BE49-F238E27FC236}">
                  <a16:creationId xmlns:a16="http://schemas.microsoft.com/office/drawing/2014/main" id="{DFAF3BD8-921F-83A6-6F3E-EA84136AC129}"/>
                </a:ext>
              </a:extLst>
            </p:cNvPr>
            <p:cNvSpPr/>
            <p:nvPr/>
          </p:nvSpPr>
          <p:spPr>
            <a:xfrm>
              <a:off x="1645339" y="2489680"/>
              <a:ext cx="76544" cy="151387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3"/>
                    <a:pt x="1" y="7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1"/>
                    <a:pt x="38" y="2"/>
                    <a:pt x="37" y="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5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29">
              <a:extLst>
                <a:ext uri="{FF2B5EF4-FFF2-40B4-BE49-F238E27FC236}">
                  <a16:creationId xmlns:a16="http://schemas.microsoft.com/office/drawing/2014/main" id="{F9AE299E-4FA5-F06C-1B5E-318F5480184A}"/>
                </a:ext>
              </a:extLst>
            </p:cNvPr>
            <p:cNvSpPr/>
            <p:nvPr/>
          </p:nvSpPr>
          <p:spPr>
            <a:xfrm>
              <a:off x="1681910" y="2714209"/>
              <a:ext cx="16160" cy="340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1"/>
                    <a:pt x="2" y="7"/>
                    <a:pt x="4" y="2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8" y="0"/>
                    <a:pt x="8" y="1"/>
                    <a:pt x="8" y="3"/>
                  </a:cubicBezTo>
                  <a:cubicBezTo>
                    <a:pt x="7" y="8"/>
                    <a:pt x="5" y="13"/>
                    <a:pt x="4" y="16"/>
                  </a:cubicBezTo>
                  <a:cubicBezTo>
                    <a:pt x="4" y="17"/>
                    <a:pt x="3" y="17"/>
                    <a:pt x="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29">
              <a:extLst>
                <a:ext uri="{FF2B5EF4-FFF2-40B4-BE49-F238E27FC236}">
                  <a16:creationId xmlns:a16="http://schemas.microsoft.com/office/drawing/2014/main" id="{90FEAB6F-8FDA-2DA2-117E-FDFE7CF484E7}"/>
                </a:ext>
              </a:extLst>
            </p:cNvPr>
            <p:cNvSpPr/>
            <p:nvPr/>
          </p:nvSpPr>
          <p:spPr>
            <a:xfrm>
              <a:off x="1695518" y="2516046"/>
              <a:ext cx="42525" cy="176051"/>
            </a:xfrm>
            <a:custGeom>
              <a:avLst/>
              <a:gdLst/>
              <a:ahLst/>
              <a:cxnLst/>
              <a:rect l="l" t="t" r="r" b="b"/>
              <a:pathLst>
                <a:path w="21" h="87" extrusionOk="0">
                  <a:moveTo>
                    <a:pt x="2" y="87"/>
                  </a:moveTo>
                  <a:cubicBezTo>
                    <a:pt x="2" y="87"/>
                    <a:pt x="2" y="87"/>
                    <a:pt x="2" y="87"/>
                  </a:cubicBezTo>
                  <a:cubicBezTo>
                    <a:pt x="1" y="87"/>
                    <a:pt x="0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8" y="50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0"/>
                    <a:pt x="21" y="1"/>
                    <a:pt x="20" y="3"/>
                  </a:cubicBezTo>
                  <a:cubicBezTo>
                    <a:pt x="20" y="3"/>
                    <a:pt x="12" y="51"/>
                    <a:pt x="4" y="86"/>
                  </a:cubicBezTo>
                  <a:cubicBezTo>
                    <a:pt x="4" y="86"/>
                    <a:pt x="3" y="87"/>
                    <a:pt x="2" y="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15099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29"/>
          <p:cNvSpPr txBox="1">
            <a:spLocks noGrp="1"/>
          </p:cNvSpPr>
          <p:nvPr>
            <p:ph type="title"/>
          </p:nvPr>
        </p:nvSpPr>
        <p:spPr>
          <a:xfrm>
            <a:off x="4668839" y="927663"/>
            <a:ext cx="3715800" cy="13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Objetivo del Curso</a:t>
            </a:r>
            <a:endParaRPr dirty="0"/>
          </a:p>
        </p:txBody>
      </p:sp>
      <p:sp>
        <p:nvSpPr>
          <p:cNvPr id="720" name="Google Shape;720;p29"/>
          <p:cNvSpPr txBox="1">
            <a:spLocks noGrp="1"/>
          </p:cNvSpPr>
          <p:nvPr>
            <p:ph type="subTitle" idx="1"/>
          </p:nvPr>
        </p:nvSpPr>
        <p:spPr>
          <a:xfrm>
            <a:off x="4407736" y="2224845"/>
            <a:ext cx="4297359" cy="91563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SzPts val="1100"/>
            </a:pPr>
            <a:r>
              <a:rPr lang="es-MX" dirty="0"/>
              <a:t>Desarrollar estrategias para aprovechar las oportunidades digitales en mercados internacionales.</a:t>
            </a:r>
            <a:endParaRPr lang="es-ES" dirty="0"/>
          </a:p>
        </p:txBody>
      </p:sp>
      <p:grpSp>
        <p:nvGrpSpPr>
          <p:cNvPr id="721" name="Google Shape;721;p29"/>
          <p:cNvGrpSpPr/>
          <p:nvPr/>
        </p:nvGrpSpPr>
        <p:grpSpPr>
          <a:xfrm>
            <a:off x="756576" y="827825"/>
            <a:ext cx="3715800" cy="3487855"/>
            <a:chOff x="756576" y="827825"/>
            <a:chExt cx="3715800" cy="3487855"/>
          </a:xfrm>
        </p:grpSpPr>
        <p:sp>
          <p:nvSpPr>
            <p:cNvPr id="722" name="Google Shape;722;p29"/>
            <p:cNvSpPr/>
            <p:nvPr/>
          </p:nvSpPr>
          <p:spPr>
            <a:xfrm>
              <a:off x="756576" y="827825"/>
              <a:ext cx="3696239" cy="3408760"/>
            </a:xfrm>
            <a:custGeom>
              <a:avLst/>
              <a:gdLst/>
              <a:ahLst/>
              <a:cxnLst/>
              <a:rect l="l" t="t" r="r" b="b"/>
              <a:pathLst>
                <a:path w="1830" h="1688" extrusionOk="0">
                  <a:moveTo>
                    <a:pt x="1680" y="1347"/>
                  </a:moveTo>
                  <a:cubicBezTo>
                    <a:pt x="1674" y="1357"/>
                    <a:pt x="1667" y="1368"/>
                    <a:pt x="1661" y="1378"/>
                  </a:cubicBezTo>
                  <a:cubicBezTo>
                    <a:pt x="1570" y="1510"/>
                    <a:pt x="1420" y="1601"/>
                    <a:pt x="1274" y="1642"/>
                  </a:cubicBezTo>
                  <a:cubicBezTo>
                    <a:pt x="1210" y="1660"/>
                    <a:pt x="1145" y="1670"/>
                    <a:pt x="1079" y="1672"/>
                  </a:cubicBezTo>
                  <a:cubicBezTo>
                    <a:pt x="648" y="1688"/>
                    <a:pt x="490" y="1333"/>
                    <a:pt x="351" y="1242"/>
                  </a:cubicBezTo>
                  <a:cubicBezTo>
                    <a:pt x="213" y="1150"/>
                    <a:pt x="0" y="994"/>
                    <a:pt x="27" y="666"/>
                  </a:cubicBezTo>
                  <a:cubicBezTo>
                    <a:pt x="47" y="416"/>
                    <a:pt x="189" y="177"/>
                    <a:pt x="448" y="69"/>
                  </a:cubicBezTo>
                  <a:cubicBezTo>
                    <a:pt x="478" y="56"/>
                    <a:pt x="508" y="46"/>
                    <a:pt x="538" y="38"/>
                  </a:cubicBezTo>
                  <a:cubicBezTo>
                    <a:pt x="600" y="21"/>
                    <a:pt x="664" y="11"/>
                    <a:pt x="728" y="8"/>
                  </a:cubicBezTo>
                  <a:cubicBezTo>
                    <a:pt x="924" y="0"/>
                    <a:pt x="1084" y="47"/>
                    <a:pt x="1239" y="166"/>
                  </a:cubicBezTo>
                  <a:cubicBezTo>
                    <a:pt x="1275" y="194"/>
                    <a:pt x="1311" y="225"/>
                    <a:pt x="1358" y="228"/>
                  </a:cubicBezTo>
                  <a:cubicBezTo>
                    <a:pt x="1393" y="231"/>
                    <a:pt x="1425" y="218"/>
                    <a:pt x="1389" y="185"/>
                  </a:cubicBezTo>
                  <a:cubicBezTo>
                    <a:pt x="1347" y="147"/>
                    <a:pt x="1396" y="70"/>
                    <a:pt x="1502" y="123"/>
                  </a:cubicBezTo>
                  <a:cubicBezTo>
                    <a:pt x="1680" y="212"/>
                    <a:pt x="1753" y="403"/>
                    <a:pt x="1788" y="597"/>
                  </a:cubicBezTo>
                  <a:cubicBezTo>
                    <a:pt x="1830" y="835"/>
                    <a:pt x="1809" y="1132"/>
                    <a:pt x="1680" y="134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885850" y="4182153"/>
              <a:ext cx="3586525" cy="8505"/>
            </a:xfrm>
            <a:custGeom>
              <a:avLst/>
              <a:gdLst/>
              <a:ahLst/>
              <a:cxnLst/>
              <a:rect l="l" t="t" r="r" b="b"/>
              <a:pathLst>
                <a:path w="1776" h="4" extrusionOk="0">
                  <a:moveTo>
                    <a:pt x="177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75" y="0"/>
                    <a:pt x="1776" y="1"/>
                    <a:pt x="1776" y="2"/>
                  </a:cubicBezTo>
                  <a:cubicBezTo>
                    <a:pt x="1776" y="3"/>
                    <a:pt x="1775" y="4"/>
                    <a:pt x="177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875759" y="2927797"/>
              <a:ext cx="176052" cy="164144"/>
            </a:xfrm>
            <a:custGeom>
              <a:avLst/>
              <a:gdLst/>
              <a:ahLst/>
              <a:cxnLst/>
              <a:rect l="l" t="t" r="r" b="b"/>
              <a:pathLst>
                <a:path w="87" h="81" extrusionOk="0">
                  <a:moveTo>
                    <a:pt x="87" y="47"/>
                  </a:moveTo>
                  <a:cubicBezTo>
                    <a:pt x="87" y="47"/>
                    <a:pt x="77" y="74"/>
                    <a:pt x="57" y="78"/>
                  </a:cubicBezTo>
                  <a:cubicBezTo>
                    <a:pt x="36" y="81"/>
                    <a:pt x="0" y="41"/>
                    <a:pt x="23" y="21"/>
                  </a:cubicBezTo>
                  <a:cubicBezTo>
                    <a:pt x="46" y="0"/>
                    <a:pt x="77" y="33"/>
                    <a:pt x="87" y="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897872" y="2950761"/>
              <a:ext cx="157341" cy="138630"/>
            </a:xfrm>
            <a:custGeom>
              <a:avLst/>
              <a:gdLst/>
              <a:ahLst/>
              <a:cxnLst/>
              <a:rect l="l" t="t" r="r" b="b"/>
              <a:pathLst>
                <a:path w="78" h="69" extrusionOk="0">
                  <a:moveTo>
                    <a:pt x="43" y="69"/>
                  </a:moveTo>
                  <a:cubicBezTo>
                    <a:pt x="29" y="69"/>
                    <a:pt x="13" y="55"/>
                    <a:pt x="6" y="41"/>
                  </a:cubicBezTo>
                  <a:cubicBezTo>
                    <a:pt x="0" y="28"/>
                    <a:pt x="1" y="16"/>
                    <a:pt x="10" y="8"/>
                  </a:cubicBezTo>
                  <a:cubicBezTo>
                    <a:pt x="16" y="3"/>
                    <a:pt x="24" y="0"/>
                    <a:pt x="32" y="1"/>
                  </a:cubicBezTo>
                  <a:cubicBezTo>
                    <a:pt x="50" y="3"/>
                    <a:pt x="69" y="23"/>
                    <a:pt x="78" y="35"/>
                  </a:cubicBezTo>
                  <a:cubicBezTo>
                    <a:pt x="78" y="36"/>
                    <a:pt x="78" y="36"/>
                    <a:pt x="78" y="37"/>
                  </a:cubicBezTo>
                  <a:cubicBezTo>
                    <a:pt x="77" y="38"/>
                    <a:pt x="67" y="65"/>
                    <a:pt x="46" y="68"/>
                  </a:cubicBezTo>
                  <a:cubicBezTo>
                    <a:pt x="45" y="69"/>
                    <a:pt x="44" y="69"/>
                    <a:pt x="43" y="69"/>
                  </a:cubicBezTo>
                  <a:close/>
                  <a:moveTo>
                    <a:pt x="28" y="5"/>
                  </a:moveTo>
                  <a:cubicBezTo>
                    <a:pt x="23" y="5"/>
                    <a:pt x="17" y="7"/>
                    <a:pt x="13" y="11"/>
                  </a:cubicBezTo>
                  <a:cubicBezTo>
                    <a:pt x="3" y="20"/>
                    <a:pt x="6" y="32"/>
                    <a:pt x="10" y="39"/>
                  </a:cubicBezTo>
                  <a:cubicBezTo>
                    <a:pt x="17" y="54"/>
                    <a:pt x="34" y="67"/>
                    <a:pt x="45" y="65"/>
                  </a:cubicBezTo>
                  <a:cubicBezTo>
                    <a:pt x="62" y="62"/>
                    <a:pt x="72" y="41"/>
                    <a:pt x="74" y="37"/>
                  </a:cubicBezTo>
                  <a:cubicBezTo>
                    <a:pt x="66" y="25"/>
                    <a:pt x="48" y="7"/>
                    <a:pt x="32" y="5"/>
                  </a:cubicBezTo>
                  <a:cubicBezTo>
                    <a:pt x="31" y="5"/>
                    <a:pt x="29" y="5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1037238" y="2708256"/>
              <a:ext cx="289167" cy="385272"/>
            </a:xfrm>
            <a:custGeom>
              <a:avLst/>
              <a:gdLst/>
              <a:ahLst/>
              <a:cxnLst/>
              <a:rect l="l" t="t" r="r" b="b"/>
              <a:pathLst>
                <a:path w="143" h="191" extrusionOk="0">
                  <a:moveTo>
                    <a:pt x="30" y="17"/>
                  </a:moveTo>
                  <a:cubicBezTo>
                    <a:pt x="30" y="17"/>
                    <a:pt x="0" y="91"/>
                    <a:pt x="12" y="128"/>
                  </a:cubicBezTo>
                  <a:cubicBezTo>
                    <a:pt x="24" y="164"/>
                    <a:pt x="100" y="191"/>
                    <a:pt x="121" y="143"/>
                  </a:cubicBezTo>
                  <a:cubicBezTo>
                    <a:pt x="143" y="96"/>
                    <a:pt x="95" y="29"/>
                    <a:pt x="77" y="15"/>
                  </a:cubicBezTo>
                  <a:cubicBezTo>
                    <a:pt x="58" y="0"/>
                    <a:pt x="36" y="5"/>
                    <a:pt x="30" y="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1032985" y="2714209"/>
              <a:ext cx="299373" cy="339345"/>
            </a:xfrm>
            <a:custGeom>
              <a:avLst/>
              <a:gdLst/>
              <a:ahLst/>
              <a:cxnLst/>
              <a:rect l="l" t="t" r="r" b="b"/>
              <a:pathLst>
                <a:path w="148" h="168" extrusionOk="0">
                  <a:moveTo>
                    <a:pt x="81" y="168"/>
                  </a:moveTo>
                  <a:cubicBezTo>
                    <a:pt x="77" y="168"/>
                    <a:pt x="77" y="168"/>
                    <a:pt x="77" y="168"/>
                  </a:cubicBezTo>
                  <a:cubicBezTo>
                    <a:pt x="49" y="166"/>
                    <a:pt x="19" y="147"/>
                    <a:pt x="12" y="125"/>
                  </a:cubicBezTo>
                  <a:cubicBezTo>
                    <a:pt x="0" y="89"/>
                    <a:pt x="29" y="17"/>
                    <a:pt x="30" y="14"/>
                  </a:cubicBezTo>
                  <a:cubicBezTo>
                    <a:pt x="34" y="7"/>
                    <a:pt x="40" y="3"/>
                    <a:pt x="47" y="2"/>
                  </a:cubicBezTo>
                  <a:cubicBezTo>
                    <a:pt x="59" y="0"/>
                    <a:pt x="71" y="3"/>
                    <a:pt x="80" y="11"/>
                  </a:cubicBezTo>
                  <a:cubicBezTo>
                    <a:pt x="98" y="25"/>
                    <a:pt x="148" y="93"/>
                    <a:pt x="125" y="141"/>
                  </a:cubicBezTo>
                  <a:cubicBezTo>
                    <a:pt x="117" y="158"/>
                    <a:pt x="102" y="168"/>
                    <a:pt x="81" y="168"/>
                  </a:cubicBezTo>
                  <a:close/>
                  <a:moveTo>
                    <a:pt x="34" y="15"/>
                  </a:moveTo>
                  <a:cubicBezTo>
                    <a:pt x="33" y="18"/>
                    <a:pt x="5" y="89"/>
                    <a:pt x="16" y="124"/>
                  </a:cubicBezTo>
                  <a:cubicBezTo>
                    <a:pt x="23" y="144"/>
                    <a:pt x="51" y="162"/>
                    <a:pt x="78" y="164"/>
                  </a:cubicBezTo>
                  <a:cubicBezTo>
                    <a:pt x="90" y="164"/>
                    <a:pt x="111" y="162"/>
                    <a:pt x="122" y="140"/>
                  </a:cubicBezTo>
                  <a:cubicBezTo>
                    <a:pt x="143" y="93"/>
                    <a:pt x="96" y="28"/>
                    <a:pt x="77" y="14"/>
                  </a:cubicBezTo>
                  <a:cubicBezTo>
                    <a:pt x="69" y="7"/>
                    <a:pt x="59" y="4"/>
                    <a:pt x="48" y="6"/>
                  </a:cubicBezTo>
                  <a:cubicBezTo>
                    <a:pt x="42" y="6"/>
                    <a:pt x="37" y="10"/>
                    <a:pt x="3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1326405" y="2743977"/>
              <a:ext cx="254297" cy="384421"/>
            </a:xfrm>
            <a:custGeom>
              <a:avLst/>
              <a:gdLst/>
              <a:ahLst/>
              <a:cxnLst/>
              <a:rect l="l" t="t" r="r" b="b"/>
              <a:pathLst>
                <a:path w="126" h="190" extrusionOk="0">
                  <a:moveTo>
                    <a:pt x="65" y="31"/>
                  </a:moveTo>
                  <a:cubicBezTo>
                    <a:pt x="65" y="31"/>
                    <a:pt x="13" y="78"/>
                    <a:pt x="6" y="125"/>
                  </a:cubicBezTo>
                  <a:cubicBezTo>
                    <a:pt x="0" y="173"/>
                    <a:pt x="35" y="190"/>
                    <a:pt x="72" y="184"/>
                  </a:cubicBezTo>
                  <a:cubicBezTo>
                    <a:pt x="108" y="178"/>
                    <a:pt x="126" y="85"/>
                    <a:pt x="115" y="43"/>
                  </a:cubicBezTo>
                  <a:cubicBezTo>
                    <a:pt x="105" y="0"/>
                    <a:pt x="65" y="31"/>
                    <a:pt x="65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1329807" y="2772893"/>
              <a:ext cx="249194" cy="348700"/>
            </a:xfrm>
            <a:custGeom>
              <a:avLst/>
              <a:gdLst/>
              <a:ahLst/>
              <a:cxnLst/>
              <a:rect l="l" t="t" r="r" b="b"/>
              <a:pathLst>
                <a:path w="123" h="173" extrusionOk="0">
                  <a:moveTo>
                    <a:pt x="56" y="173"/>
                  </a:moveTo>
                  <a:cubicBezTo>
                    <a:pt x="41" y="173"/>
                    <a:pt x="27" y="168"/>
                    <a:pt x="16" y="159"/>
                  </a:cubicBezTo>
                  <a:cubicBezTo>
                    <a:pt x="4" y="148"/>
                    <a:pt x="0" y="131"/>
                    <a:pt x="2" y="111"/>
                  </a:cubicBezTo>
                  <a:cubicBezTo>
                    <a:pt x="8" y="64"/>
                    <a:pt x="59" y="17"/>
                    <a:pt x="61" y="15"/>
                  </a:cubicBezTo>
                  <a:cubicBezTo>
                    <a:pt x="62" y="15"/>
                    <a:pt x="82" y="0"/>
                    <a:pt x="98" y="6"/>
                  </a:cubicBezTo>
                  <a:cubicBezTo>
                    <a:pt x="106" y="8"/>
                    <a:pt x="112" y="16"/>
                    <a:pt x="115" y="28"/>
                  </a:cubicBezTo>
                  <a:cubicBezTo>
                    <a:pt x="123" y="59"/>
                    <a:pt x="116" y="120"/>
                    <a:pt x="95" y="152"/>
                  </a:cubicBezTo>
                  <a:cubicBezTo>
                    <a:pt x="88" y="163"/>
                    <a:pt x="79" y="170"/>
                    <a:pt x="70" y="172"/>
                  </a:cubicBezTo>
                  <a:cubicBezTo>
                    <a:pt x="65" y="172"/>
                    <a:pt x="61" y="173"/>
                    <a:pt x="56" y="173"/>
                  </a:cubicBezTo>
                  <a:close/>
                  <a:moveTo>
                    <a:pt x="64" y="18"/>
                  </a:moveTo>
                  <a:cubicBezTo>
                    <a:pt x="62" y="20"/>
                    <a:pt x="12" y="66"/>
                    <a:pt x="6" y="112"/>
                  </a:cubicBezTo>
                  <a:cubicBezTo>
                    <a:pt x="4" y="130"/>
                    <a:pt x="8" y="146"/>
                    <a:pt x="18" y="156"/>
                  </a:cubicBezTo>
                  <a:cubicBezTo>
                    <a:pt x="30" y="167"/>
                    <a:pt x="49" y="171"/>
                    <a:pt x="69" y="168"/>
                  </a:cubicBezTo>
                  <a:cubicBezTo>
                    <a:pt x="77" y="166"/>
                    <a:pt x="85" y="160"/>
                    <a:pt x="92" y="150"/>
                  </a:cubicBezTo>
                  <a:cubicBezTo>
                    <a:pt x="112" y="118"/>
                    <a:pt x="119" y="59"/>
                    <a:pt x="111" y="29"/>
                  </a:cubicBezTo>
                  <a:cubicBezTo>
                    <a:pt x="109" y="19"/>
                    <a:pt x="104" y="12"/>
                    <a:pt x="97" y="9"/>
                  </a:cubicBezTo>
                  <a:cubicBezTo>
                    <a:pt x="83" y="5"/>
                    <a:pt x="65" y="17"/>
                    <a:pt x="64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1348518" y="3335917"/>
              <a:ext cx="175201" cy="129274"/>
            </a:xfrm>
            <a:custGeom>
              <a:avLst/>
              <a:gdLst/>
              <a:ahLst/>
              <a:cxnLst/>
              <a:rect l="l" t="t" r="r" b="b"/>
              <a:pathLst>
                <a:path w="87" h="64" extrusionOk="0">
                  <a:moveTo>
                    <a:pt x="63" y="0"/>
                  </a:moveTo>
                  <a:cubicBezTo>
                    <a:pt x="63" y="0"/>
                    <a:pt x="5" y="2"/>
                    <a:pt x="3" y="30"/>
                  </a:cubicBezTo>
                  <a:cubicBezTo>
                    <a:pt x="0" y="58"/>
                    <a:pt x="28" y="64"/>
                    <a:pt x="56" y="40"/>
                  </a:cubicBezTo>
                  <a:cubicBezTo>
                    <a:pt x="84" y="16"/>
                    <a:pt x="87" y="1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1348518" y="3331664"/>
              <a:ext cx="167547" cy="119919"/>
            </a:xfrm>
            <a:custGeom>
              <a:avLst/>
              <a:gdLst/>
              <a:ahLst/>
              <a:cxnLst/>
              <a:rect l="l" t="t" r="r" b="b"/>
              <a:pathLst>
                <a:path w="83" h="59" extrusionOk="0">
                  <a:moveTo>
                    <a:pt x="23" y="59"/>
                  </a:moveTo>
                  <a:cubicBezTo>
                    <a:pt x="19" y="59"/>
                    <a:pt x="15" y="58"/>
                    <a:pt x="12" y="56"/>
                  </a:cubicBezTo>
                  <a:cubicBezTo>
                    <a:pt x="4" y="52"/>
                    <a:pt x="0" y="44"/>
                    <a:pt x="1" y="32"/>
                  </a:cubicBezTo>
                  <a:cubicBezTo>
                    <a:pt x="3" y="3"/>
                    <a:pt x="61" y="0"/>
                    <a:pt x="63" y="0"/>
                  </a:cubicBezTo>
                  <a:cubicBezTo>
                    <a:pt x="73" y="0"/>
                    <a:pt x="79" y="3"/>
                    <a:pt x="81" y="8"/>
                  </a:cubicBezTo>
                  <a:cubicBezTo>
                    <a:pt x="83" y="16"/>
                    <a:pt x="76" y="27"/>
                    <a:pt x="57" y="43"/>
                  </a:cubicBezTo>
                  <a:cubicBezTo>
                    <a:pt x="46" y="54"/>
                    <a:pt x="33" y="59"/>
                    <a:pt x="23" y="59"/>
                  </a:cubicBezTo>
                  <a:close/>
                  <a:moveTo>
                    <a:pt x="63" y="4"/>
                  </a:moveTo>
                  <a:cubicBezTo>
                    <a:pt x="61" y="4"/>
                    <a:pt x="7" y="7"/>
                    <a:pt x="5" y="32"/>
                  </a:cubicBezTo>
                  <a:cubicBezTo>
                    <a:pt x="4" y="42"/>
                    <a:pt x="7" y="50"/>
                    <a:pt x="13" y="53"/>
                  </a:cubicBezTo>
                  <a:cubicBezTo>
                    <a:pt x="24" y="58"/>
                    <a:pt x="40" y="53"/>
                    <a:pt x="55" y="40"/>
                  </a:cubicBezTo>
                  <a:cubicBezTo>
                    <a:pt x="77" y="21"/>
                    <a:pt x="78" y="13"/>
                    <a:pt x="77" y="9"/>
                  </a:cubicBezTo>
                  <a:cubicBezTo>
                    <a:pt x="76" y="5"/>
                    <a:pt x="69" y="4"/>
                    <a:pt x="6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1354471" y="3356329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1" y="29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46" y="4"/>
                    <a:pt x="67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47" y="8"/>
                    <a:pt x="2" y="28"/>
                    <a:pt x="1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1328106" y="3625083"/>
              <a:ext cx="205819" cy="130975"/>
            </a:xfrm>
            <a:custGeom>
              <a:avLst/>
              <a:gdLst/>
              <a:ahLst/>
              <a:cxnLst/>
              <a:rect l="l" t="t" r="r" b="b"/>
              <a:pathLst>
                <a:path w="102" h="65" extrusionOk="0">
                  <a:moveTo>
                    <a:pt x="86" y="39"/>
                  </a:moveTo>
                  <a:cubicBezTo>
                    <a:pt x="86" y="39"/>
                    <a:pt x="43" y="0"/>
                    <a:pt x="22" y="18"/>
                  </a:cubicBezTo>
                  <a:cubicBezTo>
                    <a:pt x="0" y="36"/>
                    <a:pt x="16" y="60"/>
                    <a:pt x="53" y="62"/>
                  </a:cubicBezTo>
                  <a:cubicBezTo>
                    <a:pt x="90" y="65"/>
                    <a:pt x="102" y="57"/>
                    <a:pt x="86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1344265" y="3619129"/>
              <a:ext cx="177753" cy="136929"/>
            </a:xfrm>
            <a:custGeom>
              <a:avLst/>
              <a:gdLst/>
              <a:ahLst/>
              <a:cxnLst/>
              <a:rect l="l" t="t" r="r" b="b"/>
              <a:pathLst>
                <a:path w="88" h="68" extrusionOk="0">
                  <a:moveTo>
                    <a:pt x="58" y="68"/>
                  </a:moveTo>
                  <a:cubicBezTo>
                    <a:pt x="54" y="68"/>
                    <a:pt x="49" y="68"/>
                    <a:pt x="45" y="67"/>
                  </a:cubicBezTo>
                  <a:cubicBezTo>
                    <a:pt x="23" y="66"/>
                    <a:pt x="7" y="57"/>
                    <a:pt x="3" y="44"/>
                  </a:cubicBezTo>
                  <a:cubicBezTo>
                    <a:pt x="0" y="36"/>
                    <a:pt x="4" y="27"/>
                    <a:pt x="13" y="19"/>
                  </a:cubicBezTo>
                  <a:cubicBezTo>
                    <a:pt x="35" y="0"/>
                    <a:pt x="78" y="39"/>
                    <a:pt x="80" y="41"/>
                  </a:cubicBezTo>
                  <a:cubicBezTo>
                    <a:pt x="86" y="48"/>
                    <a:pt x="88" y="54"/>
                    <a:pt x="86" y="59"/>
                  </a:cubicBezTo>
                  <a:cubicBezTo>
                    <a:pt x="83" y="65"/>
                    <a:pt x="74" y="68"/>
                    <a:pt x="58" y="68"/>
                  </a:cubicBezTo>
                  <a:close/>
                  <a:moveTo>
                    <a:pt x="28" y="18"/>
                  </a:moveTo>
                  <a:cubicBezTo>
                    <a:pt x="23" y="18"/>
                    <a:pt x="19" y="19"/>
                    <a:pt x="15" y="22"/>
                  </a:cubicBezTo>
                  <a:cubicBezTo>
                    <a:pt x="8" y="29"/>
                    <a:pt x="5" y="36"/>
                    <a:pt x="7" y="43"/>
                  </a:cubicBezTo>
                  <a:cubicBezTo>
                    <a:pt x="10" y="54"/>
                    <a:pt x="25" y="62"/>
                    <a:pt x="45" y="63"/>
                  </a:cubicBezTo>
                  <a:cubicBezTo>
                    <a:pt x="74" y="65"/>
                    <a:pt x="81" y="61"/>
                    <a:pt x="83" y="57"/>
                  </a:cubicBezTo>
                  <a:cubicBezTo>
                    <a:pt x="84" y="53"/>
                    <a:pt x="80" y="48"/>
                    <a:pt x="77" y="44"/>
                  </a:cubicBezTo>
                  <a:cubicBezTo>
                    <a:pt x="75" y="42"/>
                    <a:pt x="48" y="18"/>
                    <a:pt x="28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1362126" y="3667607"/>
              <a:ext cx="133527" cy="66338"/>
            </a:xfrm>
            <a:custGeom>
              <a:avLst/>
              <a:gdLst/>
              <a:ahLst/>
              <a:cxnLst/>
              <a:rect l="l" t="t" r="r" b="b"/>
              <a:pathLst>
                <a:path w="66" h="33" extrusionOk="0">
                  <a:moveTo>
                    <a:pt x="64" y="33"/>
                  </a:moveTo>
                  <a:cubicBezTo>
                    <a:pt x="47" y="22"/>
                    <a:pt x="1" y="4"/>
                    <a:pt x="0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9" y="18"/>
                    <a:pt x="66" y="30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1000666" y="3570652"/>
              <a:ext cx="284915" cy="181154"/>
            </a:xfrm>
            <a:custGeom>
              <a:avLst/>
              <a:gdLst/>
              <a:ahLst/>
              <a:cxnLst/>
              <a:rect l="l" t="t" r="r" b="b"/>
              <a:pathLst>
                <a:path w="141" h="90" extrusionOk="0">
                  <a:moveTo>
                    <a:pt x="23" y="55"/>
                  </a:moveTo>
                  <a:cubicBezTo>
                    <a:pt x="23" y="55"/>
                    <a:pt x="82" y="0"/>
                    <a:pt x="111" y="25"/>
                  </a:cubicBezTo>
                  <a:cubicBezTo>
                    <a:pt x="141" y="50"/>
                    <a:pt x="120" y="83"/>
                    <a:pt x="69" y="87"/>
                  </a:cubicBezTo>
                  <a:cubicBezTo>
                    <a:pt x="18" y="90"/>
                    <a:pt x="0" y="80"/>
                    <a:pt x="23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1019377" y="3566399"/>
              <a:ext cx="242390" cy="183706"/>
            </a:xfrm>
            <a:custGeom>
              <a:avLst/>
              <a:gdLst/>
              <a:ahLst/>
              <a:cxnLst/>
              <a:rect l="l" t="t" r="r" b="b"/>
              <a:pathLst>
                <a:path w="120" h="91" extrusionOk="0">
                  <a:moveTo>
                    <a:pt x="41" y="91"/>
                  </a:moveTo>
                  <a:cubicBezTo>
                    <a:pt x="20" y="91"/>
                    <a:pt x="7" y="87"/>
                    <a:pt x="3" y="79"/>
                  </a:cubicBezTo>
                  <a:cubicBezTo>
                    <a:pt x="0" y="73"/>
                    <a:pt x="3" y="65"/>
                    <a:pt x="12" y="55"/>
                  </a:cubicBezTo>
                  <a:cubicBezTo>
                    <a:pt x="15" y="53"/>
                    <a:pt x="73" y="0"/>
                    <a:pt x="103" y="25"/>
                  </a:cubicBezTo>
                  <a:cubicBezTo>
                    <a:pt x="115" y="35"/>
                    <a:pt x="120" y="47"/>
                    <a:pt x="116" y="59"/>
                  </a:cubicBezTo>
                  <a:cubicBezTo>
                    <a:pt x="111" y="76"/>
                    <a:pt x="89" y="88"/>
                    <a:pt x="60" y="90"/>
                  </a:cubicBezTo>
                  <a:cubicBezTo>
                    <a:pt x="53" y="91"/>
                    <a:pt x="47" y="91"/>
                    <a:pt x="41" y="91"/>
                  </a:cubicBezTo>
                  <a:close/>
                  <a:moveTo>
                    <a:pt x="15" y="58"/>
                  </a:moveTo>
                  <a:cubicBezTo>
                    <a:pt x="10" y="64"/>
                    <a:pt x="4" y="72"/>
                    <a:pt x="7" y="78"/>
                  </a:cubicBezTo>
                  <a:cubicBezTo>
                    <a:pt x="9" y="82"/>
                    <a:pt x="19" y="89"/>
                    <a:pt x="60" y="86"/>
                  </a:cubicBezTo>
                  <a:cubicBezTo>
                    <a:pt x="87" y="84"/>
                    <a:pt x="108" y="73"/>
                    <a:pt x="113" y="58"/>
                  </a:cubicBezTo>
                  <a:cubicBezTo>
                    <a:pt x="116" y="48"/>
                    <a:pt x="112" y="37"/>
                    <a:pt x="101" y="28"/>
                  </a:cubicBezTo>
                  <a:cubicBezTo>
                    <a:pt x="73" y="5"/>
                    <a:pt x="17" y="56"/>
                    <a:pt x="15" y="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1055098" y="3631036"/>
              <a:ext cx="182005" cy="91002"/>
            </a:xfrm>
            <a:custGeom>
              <a:avLst/>
              <a:gdLst/>
              <a:ahLst/>
              <a:cxnLst/>
              <a:rect l="l" t="t" r="r" b="b"/>
              <a:pathLst>
                <a:path w="90" h="45" extrusionOk="0">
                  <a:moveTo>
                    <a:pt x="2" y="45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23" y="25"/>
                    <a:pt x="86" y="1"/>
                    <a:pt x="89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25" y="29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1004919" y="3366534"/>
              <a:ext cx="179454" cy="189659"/>
            </a:xfrm>
            <a:custGeom>
              <a:avLst/>
              <a:gdLst/>
              <a:ahLst/>
              <a:cxnLst/>
              <a:rect l="l" t="t" r="r" b="b"/>
              <a:pathLst>
                <a:path w="89" h="94" extrusionOk="0">
                  <a:moveTo>
                    <a:pt x="89" y="43"/>
                  </a:moveTo>
                  <a:cubicBezTo>
                    <a:pt x="89" y="43"/>
                    <a:pt x="83" y="72"/>
                    <a:pt x="61" y="83"/>
                  </a:cubicBezTo>
                  <a:cubicBezTo>
                    <a:pt x="39" y="94"/>
                    <a:pt x="0" y="71"/>
                    <a:pt x="21" y="36"/>
                  </a:cubicBezTo>
                  <a:cubicBezTo>
                    <a:pt x="42" y="0"/>
                    <a:pt x="78" y="28"/>
                    <a:pt x="8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1025331" y="3398853"/>
              <a:ext cx="163294" cy="145434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39" y="72"/>
                  </a:moveTo>
                  <a:cubicBezTo>
                    <a:pt x="28" y="72"/>
                    <a:pt x="19" y="67"/>
                    <a:pt x="11" y="60"/>
                  </a:cubicBezTo>
                  <a:cubicBezTo>
                    <a:pt x="1" y="49"/>
                    <a:pt x="0" y="34"/>
                    <a:pt x="9" y="19"/>
                  </a:cubicBezTo>
                  <a:cubicBezTo>
                    <a:pt x="16" y="7"/>
                    <a:pt x="25" y="1"/>
                    <a:pt x="35" y="1"/>
                  </a:cubicBezTo>
                  <a:cubicBezTo>
                    <a:pt x="54" y="0"/>
                    <a:pt x="73" y="16"/>
                    <a:pt x="80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1" y="29"/>
                    <a:pt x="74" y="58"/>
                    <a:pt x="52" y="69"/>
                  </a:cubicBezTo>
                  <a:cubicBezTo>
                    <a:pt x="48" y="71"/>
                    <a:pt x="43" y="72"/>
                    <a:pt x="39" y="72"/>
                  </a:cubicBezTo>
                  <a:close/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26" y="5"/>
                    <a:pt x="19" y="11"/>
                    <a:pt x="13" y="21"/>
                  </a:cubicBezTo>
                  <a:cubicBezTo>
                    <a:pt x="5" y="34"/>
                    <a:pt x="5" y="48"/>
                    <a:pt x="14" y="57"/>
                  </a:cubicBezTo>
                  <a:cubicBezTo>
                    <a:pt x="23" y="67"/>
                    <a:pt x="39" y="71"/>
                    <a:pt x="50" y="65"/>
                  </a:cubicBezTo>
                  <a:cubicBezTo>
                    <a:pt x="69" y="56"/>
                    <a:pt x="76" y="32"/>
                    <a:pt x="77" y="27"/>
                  </a:cubicBezTo>
                  <a:cubicBezTo>
                    <a:pt x="69" y="18"/>
                    <a:pt x="52" y="5"/>
                    <a:pt x="3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859528" y="3255363"/>
              <a:ext cx="227932" cy="14713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113" y="24"/>
                  </a:moveTo>
                  <a:cubicBezTo>
                    <a:pt x="113" y="24"/>
                    <a:pt x="102" y="0"/>
                    <a:pt x="60" y="16"/>
                  </a:cubicBezTo>
                  <a:cubicBezTo>
                    <a:pt x="17" y="31"/>
                    <a:pt x="0" y="56"/>
                    <a:pt x="27" y="64"/>
                  </a:cubicBezTo>
                  <a:cubicBezTo>
                    <a:pt x="54" y="73"/>
                    <a:pt x="113" y="24"/>
                    <a:pt x="11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883341" y="3249410"/>
              <a:ext cx="208371" cy="147135"/>
            </a:xfrm>
            <a:custGeom>
              <a:avLst/>
              <a:gdLst/>
              <a:ahLst/>
              <a:cxnLst/>
              <a:rect l="l" t="t" r="r" b="b"/>
              <a:pathLst>
                <a:path w="103" h="73" extrusionOk="0">
                  <a:moveTo>
                    <a:pt x="22" y="70"/>
                  </a:moveTo>
                  <a:cubicBezTo>
                    <a:pt x="19" y="70"/>
                    <a:pt x="17" y="70"/>
                    <a:pt x="14" y="69"/>
                  </a:cubicBezTo>
                  <a:cubicBezTo>
                    <a:pt x="3" y="65"/>
                    <a:pt x="0" y="59"/>
                    <a:pt x="0" y="55"/>
                  </a:cubicBezTo>
                  <a:cubicBezTo>
                    <a:pt x="0" y="42"/>
                    <a:pt x="18" y="27"/>
                    <a:pt x="47" y="17"/>
                  </a:cubicBezTo>
                  <a:cubicBezTo>
                    <a:pt x="91" y="0"/>
                    <a:pt x="103" y="26"/>
                    <a:pt x="103" y="26"/>
                  </a:cubicBezTo>
                  <a:cubicBezTo>
                    <a:pt x="103" y="27"/>
                    <a:pt x="103" y="28"/>
                    <a:pt x="102" y="29"/>
                  </a:cubicBezTo>
                  <a:cubicBezTo>
                    <a:pt x="100" y="30"/>
                    <a:pt x="51" y="70"/>
                    <a:pt x="22" y="70"/>
                  </a:cubicBezTo>
                  <a:close/>
                  <a:moveTo>
                    <a:pt x="74" y="15"/>
                  </a:moveTo>
                  <a:cubicBezTo>
                    <a:pt x="65" y="15"/>
                    <a:pt x="56" y="17"/>
                    <a:pt x="48" y="20"/>
                  </a:cubicBezTo>
                  <a:cubicBezTo>
                    <a:pt x="18" y="32"/>
                    <a:pt x="4" y="46"/>
                    <a:pt x="4" y="55"/>
                  </a:cubicBezTo>
                  <a:cubicBezTo>
                    <a:pt x="4" y="60"/>
                    <a:pt x="10" y="64"/>
                    <a:pt x="15" y="65"/>
                  </a:cubicBezTo>
                  <a:cubicBezTo>
                    <a:pt x="39" y="73"/>
                    <a:pt x="90" y="33"/>
                    <a:pt x="98" y="27"/>
                  </a:cubicBezTo>
                  <a:cubicBezTo>
                    <a:pt x="96" y="23"/>
                    <a:pt x="89" y="15"/>
                    <a:pt x="7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928417" y="3297888"/>
              <a:ext cx="142883" cy="5868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3" y="29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"/>
                    <a:pt x="69" y="0"/>
                    <a:pt x="71" y="0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26" y="9"/>
                    <a:pt x="3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1326405" y="2699407"/>
              <a:ext cx="213474" cy="113115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0" y="29"/>
                  </a:moveTo>
                  <a:cubicBezTo>
                    <a:pt x="0" y="29"/>
                    <a:pt x="8" y="46"/>
                    <a:pt x="22" y="42"/>
                  </a:cubicBezTo>
                  <a:cubicBezTo>
                    <a:pt x="37" y="39"/>
                    <a:pt x="40" y="17"/>
                    <a:pt x="63" y="23"/>
                  </a:cubicBezTo>
                  <a:cubicBezTo>
                    <a:pt x="86" y="29"/>
                    <a:pt x="106" y="56"/>
                    <a:pt x="106" y="43"/>
                  </a:cubicBezTo>
                  <a:cubicBezTo>
                    <a:pt x="106" y="31"/>
                    <a:pt x="77" y="0"/>
                    <a:pt x="44" y="0"/>
                  </a:cubicBezTo>
                  <a:cubicBezTo>
                    <a:pt x="11" y="0"/>
                    <a:pt x="1" y="13"/>
                    <a:pt x="0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1323853" y="2695154"/>
              <a:ext cx="220278" cy="102909"/>
            </a:xfrm>
            <a:custGeom>
              <a:avLst/>
              <a:gdLst/>
              <a:ahLst/>
              <a:cxnLst/>
              <a:rect l="l" t="t" r="r" b="b"/>
              <a:pathLst>
                <a:path w="109" h="51" extrusionOk="0">
                  <a:moveTo>
                    <a:pt x="105" y="51"/>
                  </a:moveTo>
                  <a:cubicBezTo>
                    <a:pt x="102" y="51"/>
                    <a:pt x="98" y="48"/>
                    <a:pt x="93" y="43"/>
                  </a:cubicBezTo>
                  <a:cubicBezTo>
                    <a:pt x="85" y="38"/>
                    <a:pt x="75" y="30"/>
                    <a:pt x="64" y="27"/>
                  </a:cubicBezTo>
                  <a:cubicBezTo>
                    <a:pt x="51" y="23"/>
                    <a:pt x="45" y="30"/>
                    <a:pt x="38" y="36"/>
                  </a:cubicBezTo>
                  <a:cubicBezTo>
                    <a:pt x="34" y="41"/>
                    <a:pt x="29" y="44"/>
                    <a:pt x="24" y="46"/>
                  </a:cubicBezTo>
                  <a:cubicBezTo>
                    <a:pt x="11" y="49"/>
                    <a:pt x="2" y="38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10"/>
                    <a:pt x="16" y="0"/>
                    <a:pt x="45" y="0"/>
                  </a:cubicBezTo>
                  <a:cubicBezTo>
                    <a:pt x="78" y="0"/>
                    <a:pt x="109" y="31"/>
                    <a:pt x="109" y="45"/>
                  </a:cubicBezTo>
                  <a:cubicBezTo>
                    <a:pt x="109" y="47"/>
                    <a:pt x="109" y="49"/>
                    <a:pt x="107" y="50"/>
                  </a:cubicBezTo>
                  <a:cubicBezTo>
                    <a:pt x="106" y="51"/>
                    <a:pt x="106" y="51"/>
                    <a:pt x="105" y="51"/>
                  </a:cubicBezTo>
                  <a:close/>
                  <a:moveTo>
                    <a:pt x="57" y="22"/>
                  </a:moveTo>
                  <a:cubicBezTo>
                    <a:pt x="60" y="22"/>
                    <a:pt x="62" y="22"/>
                    <a:pt x="65" y="23"/>
                  </a:cubicBezTo>
                  <a:cubicBezTo>
                    <a:pt x="77" y="26"/>
                    <a:pt x="87" y="34"/>
                    <a:pt x="95" y="40"/>
                  </a:cubicBezTo>
                  <a:cubicBezTo>
                    <a:pt x="98" y="43"/>
                    <a:pt x="101" y="45"/>
                    <a:pt x="105" y="47"/>
                  </a:cubicBezTo>
                  <a:cubicBezTo>
                    <a:pt x="105" y="46"/>
                    <a:pt x="105" y="46"/>
                    <a:pt x="105" y="45"/>
                  </a:cubicBezTo>
                  <a:cubicBezTo>
                    <a:pt x="105" y="35"/>
                    <a:pt x="78" y="4"/>
                    <a:pt x="45" y="4"/>
                  </a:cubicBezTo>
                  <a:cubicBezTo>
                    <a:pt x="18" y="4"/>
                    <a:pt x="5" y="13"/>
                    <a:pt x="3" y="31"/>
                  </a:cubicBezTo>
                  <a:cubicBezTo>
                    <a:pt x="4" y="33"/>
                    <a:pt x="11" y="45"/>
                    <a:pt x="22" y="42"/>
                  </a:cubicBezTo>
                  <a:cubicBezTo>
                    <a:pt x="27" y="41"/>
                    <a:pt x="32" y="37"/>
                    <a:pt x="35" y="33"/>
                  </a:cubicBezTo>
                  <a:cubicBezTo>
                    <a:pt x="41" y="28"/>
                    <a:pt x="47" y="22"/>
                    <a:pt x="57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1087459" y="3279177"/>
              <a:ext cx="164145" cy="158191"/>
            </a:xfrm>
            <a:custGeom>
              <a:avLst/>
              <a:gdLst/>
              <a:ahLst/>
              <a:cxnLst/>
              <a:rect l="l" t="t" r="r" b="b"/>
              <a:pathLst>
                <a:path w="81" h="78" extrusionOk="0">
                  <a:moveTo>
                    <a:pt x="77" y="78"/>
                  </a:moveTo>
                  <a:cubicBezTo>
                    <a:pt x="76" y="72"/>
                    <a:pt x="74" y="66"/>
                    <a:pt x="72" y="61"/>
                  </a:cubicBezTo>
                  <a:cubicBezTo>
                    <a:pt x="51" y="5"/>
                    <a:pt x="2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54" y="0"/>
                    <a:pt x="76" y="59"/>
                  </a:cubicBezTo>
                  <a:cubicBezTo>
                    <a:pt x="78" y="65"/>
                    <a:pt x="80" y="71"/>
                    <a:pt x="81" y="77"/>
                  </a:cubicBezTo>
                  <a:lnTo>
                    <a:pt x="77" y="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1499747" y="3119978"/>
              <a:ext cx="227932" cy="145434"/>
            </a:xfrm>
            <a:custGeom>
              <a:avLst/>
              <a:gdLst/>
              <a:ahLst/>
              <a:cxnLst/>
              <a:rect l="l" t="t" r="r" b="b"/>
              <a:pathLst>
                <a:path w="113" h="72" extrusionOk="0">
                  <a:moveTo>
                    <a:pt x="0" y="24"/>
                  </a:moveTo>
                  <a:cubicBezTo>
                    <a:pt x="0" y="24"/>
                    <a:pt x="11" y="0"/>
                    <a:pt x="53" y="15"/>
                  </a:cubicBezTo>
                  <a:cubicBezTo>
                    <a:pt x="96" y="31"/>
                    <a:pt x="113" y="55"/>
                    <a:pt x="86" y="64"/>
                  </a:cubicBezTo>
                  <a:cubicBezTo>
                    <a:pt x="59" y="72"/>
                    <a:pt x="0" y="24"/>
                    <a:pt x="0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1495495" y="3114024"/>
              <a:ext cx="208371" cy="145434"/>
            </a:xfrm>
            <a:custGeom>
              <a:avLst/>
              <a:gdLst/>
              <a:ahLst/>
              <a:cxnLst/>
              <a:rect l="l" t="t" r="r" b="b"/>
              <a:pathLst>
                <a:path w="103" h="72" extrusionOk="0">
                  <a:moveTo>
                    <a:pt x="81" y="70"/>
                  </a:moveTo>
                  <a:cubicBezTo>
                    <a:pt x="52" y="70"/>
                    <a:pt x="3" y="30"/>
                    <a:pt x="1" y="28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6"/>
                    <a:pt x="12" y="0"/>
                    <a:pt x="56" y="16"/>
                  </a:cubicBezTo>
                  <a:cubicBezTo>
                    <a:pt x="85" y="27"/>
                    <a:pt x="103" y="42"/>
                    <a:pt x="103" y="55"/>
                  </a:cubicBezTo>
                  <a:cubicBezTo>
                    <a:pt x="103" y="59"/>
                    <a:pt x="100" y="65"/>
                    <a:pt x="89" y="69"/>
                  </a:cubicBezTo>
                  <a:cubicBezTo>
                    <a:pt x="86" y="70"/>
                    <a:pt x="84" y="70"/>
                    <a:pt x="81" y="70"/>
                  </a:cubicBezTo>
                  <a:close/>
                  <a:moveTo>
                    <a:pt x="4" y="26"/>
                  </a:moveTo>
                  <a:cubicBezTo>
                    <a:pt x="13" y="33"/>
                    <a:pt x="64" y="72"/>
                    <a:pt x="87" y="65"/>
                  </a:cubicBezTo>
                  <a:cubicBezTo>
                    <a:pt x="93" y="63"/>
                    <a:pt x="99" y="60"/>
                    <a:pt x="99" y="54"/>
                  </a:cubicBezTo>
                  <a:cubicBezTo>
                    <a:pt x="99" y="46"/>
                    <a:pt x="85" y="32"/>
                    <a:pt x="55" y="20"/>
                  </a:cubicBezTo>
                  <a:cubicBezTo>
                    <a:pt x="20" y="7"/>
                    <a:pt x="8" y="22"/>
                    <a:pt x="4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1517607" y="3162502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63" y="29"/>
                  </a:moveTo>
                  <a:cubicBezTo>
                    <a:pt x="43" y="5"/>
                    <a:pt x="1" y="7"/>
                    <a:pt x="1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6" y="0"/>
                    <a:pt x="67" y="27"/>
                  </a:cubicBezTo>
                  <a:lnTo>
                    <a:pt x="63" y="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1424904" y="3159950"/>
              <a:ext cx="74843" cy="22113"/>
            </a:xfrm>
            <a:custGeom>
              <a:avLst/>
              <a:gdLst/>
              <a:ahLst/>
              <a:cxnLst/>
              <a:rect l="l" t="t" r="r" b="b"/>
              <a:pathLst>
                <a:path w="37" h="11" extrusionOk="0">
                  <a:moveTo>
                    <a:pt x="2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2"/>
                    <a:pt x="25" y="0"/>
                    <a:pt x="37" y="2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25" y="4"/>
                    <a:pt x="13" y="6"/>
                    <a:pt x="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944650" y="2999238"/>
              <a:ext cx="211772" cy="88451"/>
            </a:xfrm>
            <a:custGeom>
              <a:avLst/>
              <a:gdLst/>
              <a:ahLst/>
              <a:cxnLst/>
              <a:rect l="l" t="t" r="r" b="b"/>
              <a:pathLst>
                <a:path w="105" h="44" extrusionOk="0">
                  <a:moveTo>
                    <a:pt x="102" y="44"/>
                  </a:moveTo>
                  <a:cubicBezTo>
                    <a:pt x="78" y="18"/>
                    <a:pt x="53" y="14"/>
                    <a:pt x="53" y="14"/>
                  </a:cubicBezTo>
                  <a:cubicBezTo>
                    <a:pt x="52" y="14"/>
                    <a:pt x="16" y="5"/>
                    <a:pt x="2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5" y="0"/>
                    <a:pt x="52" y="10"/>
                    <a:pt x="53" y="10"/>
                  </a:cubicBezTo>
                  <a:cubicBezTo>
                    <a:pt x="54" y="10"/>
                    <a:pt x="79" y="15"/>
                    <a:pt x="105" y="41"/>
                  </a:cubicBezTo>
                  <a:lnTo>
                    <a:pt x="102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1140147" y="2774594"/>
              <a:ext cx="11907" cy="22113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2"/>
                  </a:moveTo>
                  <a:lnTo>
                    <a:pt x="10" y="0"/>
                  </a:lnTo>
                  <a:lnTo>
                    <a:pt x="14" y="26"/>
                  </a:lnTo>
                  <a:lnTo>
                    <a:pt x="5" y="2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1148652" y="2817119"/>
              <a:ext cx="135228" cy="1062261"/>
            </a:xfrm>
            <a:custGeom>
              <a:avLst/>
              <a:gdLst/>
              <a:ahLst/>
              <a:cxnLst/>
              <a:rect l="l" t="t" r="r" b="b"/>
              <a:pathLst>
                <a:path w="67" h="526" extrusionOk="0">
                  <a:moveTo>
                    <a:pt x="61" y="526"/>
                  </a:moveTo>
                  <a:cubicBezTo>
                    <a:pt x="57" y="526"/>
                    <a:pt x="57" y="526"/>
                    <a:pt x="57" y="526"/>
                  </a:cubicBezTo>
                  <a:cubicBezTo>
                    <a:pt x="57" y="524"/>
                    <a:pt x="62" y="317"/>
                    <a:pt x="57" y="254"/>
                  </a:cubicBezTo>
                  <a:cubicBezTo>
                    <a:pt x="52" y="192"/>
                    <a:pt x="27" y="118"/>
                    <a:pt x="26" y="1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6"/>
                    <a:pt x="56" y="191"/>
                    <a:pt x="61" y="254"/>
                  </a:cubicBezTo>
                  <a:cubicBezTo>
                    <a:pt x="67" y="317"/>
                    <a:pt x="61" y="524"/>
                    <a:pt x="61" y="5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1482045" y="2865596"/>
              <a:ext cx="16160" cy="23814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0" y="24"/>
                  </a:moveTo>
                  <a:lnTo>
                    <a:pt x="11" y="0"/>
                  </a:lnTo>
                  <a:lnTo>
                    <a:pt x="19" y="5"/>
                  </a:lnTo>
                  <a:lnTo>
                    <a:pt x="9" y="2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1289833" y="2908121"/>
              <a:ext cx="187959" cy="971258"/>
            </a:xfrm>
            <a:custGeom>
              <a:avLst/>
              <a:gdLst/>
              <a:ahLst/>
              <a:cxnLst/>
              <a:rect l="l" t="t" r="r" b="b"/>
              <a:pathLst>
                <a:path w="93" h="481" extrusionOk="0">
                  <a:moveTo>
                    <a:pt x="4" y="481"/>
                  </a:moveTo>
                  <a:cubicBezTo>
                    <a:pt x="0" y="481"/>
                    <a:pt x="0" y="481"/>
                    <a:pt x="0" y="481"/>
                  </a:cubicBezTo>
                  <a:cubicBezTo>
                    <a:pt x="0" y="479"/>
                    <a:pt x="2" y="290"/>
                    <a:pt x="9" y="236"/>
                  </a:cubicBezTo>
                  <a:cubicBezTo>
                    <a:pt x="16" y="182"/>
                    <a:pt x="45" y="97"/>
                    <a:pt x="45" y="96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8"/>
                    <a:pt x="20" y="183"/>
                    <a:pt x="13" y="236"/>
                  </a:cubicBezTo>
                  <a:cubicBezTo>
                    <a:pt x="6" y="290"/>
                    <a:pt x="4" y="479"/>
                    <a:pt x="4" y="4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1311946" y="3410760"/>
              <a:ext cx="48478" cy="468620"/>
            </a:xfrm>
            <a:custGeom>
              <a:avLst/>
              <a:gdLst/>
              <a:ahLst/>
              <a:cxnLst/>
              <a:rect l="l" t="t" r="r" b="b"/>
              <a:pathLst>
                <a:path w="24" h="232" extrusionOk="0">
                  <a:moveTo>
                    <a:pt x="4" y="232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7" y="110"/>
                    <a:pt x="20" y="1"/>
                    <a:pt x="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11" y="111"/>
                    <a:pt x="4" y="2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1087416" y="3443078"/>
              <a:ext cx="153939" cy="436301"/>
            </a:xfrm>
            <a:custGeom>
              <a:avLst/>
              <a:gdLst/>
              <a:ahLst/>
              <a:cxnLst/>
              <a:rect l="l" t="t" r="r" b="b"/>
              <a:pathLst>
                <a:path w="76" h="216" extrusionOk="0">
                  <a:moveTo>
                    <a:pt x="73" y="216"/>
                  </a:moveTo>
                  <a:cubicBezTo>
                    <a:pt x="69" y="216"/>
                    <a:pt x="69" y="216"/>
                    <a:pt x="69" y="216"/>
                  </a:cubicBezTo>
                  <a:cubicBezTo>
                    <a:pt x="69" y="214"/>
                    <a:pt x="72" y="42"/>
                    <a:pt x="65" y="19"/>
                  </a:cubicBezTo>
                  <a:cubicBezTo>
                    <a:pt x="63" y="11"/>
                    <a:pt x="60" y="6"/>
                    <a:pt x="56" y="5"/>
                  </a:cubicBezTo>
                  <a:cubicBezTo>
                    <a:pt x="54" y="5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15" y="11"/>
                    <a:pt x="4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2" y="8"/>
                    <a:pt x="42" y="4"/>
                    <a:pt x="47" y="3"/>
                  </a:cubicBezTo>
                  <a:cubicBezTo>
                    <a:pt x="50" y="1"/>
                    <a:pt x="54" y="0"/>
                    <a:pt x="57" y="1"/>
                  </a:cubicBezTo>
                  <a:cubicBezTo>
                    <a:pt x="62" y="3"/>
                    <a:pt x="66" y="8"/>
                    <a:pt x="69" y="18"/>
                  </a:cubicBezTo>
                  <a:cubicBezTo>
                    <a:pt x="76" y="41"/>
                    <a:pt x="73" y="209"/>
                    <a:pt x="73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1243057" y="3428620"/>
              <a:ext cx="28917" cy="450759"/>
            </a:xfrm>
            <a:custGeom>
              <a:avLst/>
              <a:gdLst/>
              <a:ahLst/>
              <a:cxnLst/>
              <a:rect l="l" t="t" r="r" b="b"/>
              <a:pathLst>
                <a:path w="14" h="223" extrusionOk="0">
                  <a:moveTo>
                    <a:pt x="5" y="223"/>
                  </a:moveTo>
                  <a:cubicBezTo>
                    <a:pt x="1" y="223"/>
                    <a:pt x="1" y="223"/>
                    <a:pt x="1" y="223"/>
                  </a:cubicBezTo>
                  <a:cubicBezTo>
                    <a:pt x="1" y="221"/>
                    <a:pt x="10" y="53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4" y="53"/>
                    <a:pt x="5" y="222"/>
                    <a:pt x="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1323853" y="3174324"/>
              <a:ext cx="107162" cy="705055"/>
            </a:xfrm>
            <a:custGeom>
              <a:avLst/>
              <a:gdLst/>
              <a:ahLst/>
              <a:cxnLst/>
              <a:rect l="l" t="t" r="r" b="b"/>
              <a:pathLst>
                <a:path w="53" h="349" extrusionOk="0">
                  <a:moveTo>
                    <a:pt x="3" y="349"/>
                  </a:moveTo>
                  <a:cubicBezTo>
                    <a:pt x="3" y="339"/>
                    <a:pt x="0" y="96"/>
                    <a:pt x="22" y="38"/>
                  </a:cubicBezTo>
                  <a:cubicBezTo>
                    <a:pt x="27" y="23"/>
                    <a:pt x="37" y="9"/>
                    <a:pt x="50" y="0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0" y="12"/>
                    <a:pt x="31" y="25"/>
                    <a:pt x="26" y="40"/>
                  </a:cubicBezTo>
                  <a:cubicBezTo>
                    <a:pt x="4" y="96"/>
                    <a:pt x="7" y="347"/>
                    <a:pt x="7" y="349"/>
                  </a:cubicBezTo>
                  <a:lnTo>
                    <a:pt x="3" y="3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1148652" y="3079919"/>
              <a:ext cx="147135" cy="799459"/>
            </a:xfrm>
            <a:custGeom>
              <a:avLst/>
              <a:gdLst/>
              <a:ahLst/>
              <a:cxnLst/>
              <a:rect l="l" t="t" r="r" b="b"/>
              <a:pathLst>
                <a:path w="73" h="396" extrusionOk="0">
                  <a:moveTo>
                    <a:pt x="68" y="396"/>
                  </a:moveTo>
                  <a:cubicBezTo>
                    <a:pt x="64" y="396"/>
                    <a:pt x="64" y="396"/>
                    <a:pt x="64" y="396"/>
                  </a:cubicBezTo>
                  <a:cubicBezTo>
                    <a:pt x="69" y="358"/>
                    <a:pt x="59" y="141"/>
                    <a:pt x="30" y="57"/>
                  </a:cubicBezTo>
                  <a:cubicBezTo>
                    <a:pt x="23" y="37"/>
                    <a:pt x="13" y="19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6" y="17"/>
                    <a:pt x="27" y="36"/>
                    <a:pt x="34" y="56"/>
                  </a:cubicBezTo>
                  <a:cubicBezTo>
                    <a:pt x="63" y="140"/>
                    <a:pt x="73" y="359"/>
                    <a:pt x="68" y="3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1289833" y="3238961"/>
              <a:ext cx="14459" cy="640418"/>
            </a:xfrm>
            <a:custGeom>
              <a:avLst/>
              <a:gdLst/>
              <a:ahLst/>
              <a:cxnLst/>
              <a:rect l="l" t="t" r="r" b="b"/>
              <a:pathLst>
                <a:path w="7" h="317" extrusionOk="0">
                  <a:moveTo>
                    <a:pt x="4" y="317"/>
                  </a:moveTo>
                  <a:cubicBezTo>
                    <a:pt x="0" y="317"/>
                    <a:pt x="0" y="317"/>
                    <a:pt x="0" y="317"/>
                  </a:cubicBezTo>
                  <a:cubicBezTo>
                    <a:pt x="0" y="315"/>
                    <a:pt x="1" y="104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04"/>
                    <a:pt x="4" y="315"/>
                    <a:pt x="4" y="3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1295787" y="2711314"/>
              <a:ext cx="121621" cy="577482"/>
            </a:xfrm>
            <a:custGeom>
              <a:avLst/>
              <a:gdLst/>
              <a:ahLst/>
              <a:cxnLst/>
              <a:rect l="l" t="t" r="r" b="b"/>
              <a:pathLst>
                <a:path w="60" h="286" extrusionOk="0">
                  <a:moveTo>
                    <a:pt x="4" y="286"/>
                  </a:moveTo>
                  <a:cubicBezTo>
                    <a:pt x="0" y="286"/>
                    <a:pt x="0" y="286"/>
                    <a:pt x="0" y="286"/>
                  </a:cubicBezTo>
                  <a:cubicBezTo>
                    <a:pt x="1" y="202"/>
                    <a:pt x="3" y="144"/>
                    <a:pt x="4" y="112"/>
                  </a:cubicBezTo>
                  <a:cubicBezTo>
                    <a:pt x="7" y="30"/>
                    <a:pt x="12" y="23"/>
                    <a:pt x="14" y="21"/>
                  </a:cubicBezTo>
                  <a:cubicBezTo>
                    <a:pt x="16" y="17"/>
                    <a:pt x="25" y="0"/>
                    <a:pt x="60" y="2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24" y="4"/>
                    <a:pt x="17" y="23"/>
                    <a:pt x="17" y="2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30"/>
                    <a:pt x="11" y="47"/>
                    <a:pt x="8" y="112"/>
                  </a:cubicBezTo>
                  <a:cubicBezTo>
                    <a:pt x="7" y="144"/>
                    <a:pt x="5" y="202"/>
                    <a:pt x="4" y="2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1144400" y="3244914"/>
              <a:ext cx="289167" cy="142032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4"/>
                  </a:moveTo>
                  <a:cubicBezTo>
                    <a:pt x="31" y="64"/>
                    <a:pt x="0" y="37"/>
                    <a:pt x="12" y="23"/>
                  </a:cubicBezTo>
                  <a:cubicBezTo>
                    <a:pt x="24" y="10"/>
                    <a:pt x="100" y="0"/>
                    <a:pt x="122" y="18"/>
                  </a:cubicBezTo>
                  <a:cubicBezTo>
                    <a:pt x="143" y="35"/>
                    <a:pt x="95" y="59"/>
                    <a:pt x="77" y="65"/>
                  </a:cubicBezTo>
                  <a:cubicBezTo>
                    <a:pt x="58" y="70"/>
                    <a:pt x="37" y="68"/>
                    <a:pt x="31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1158858" y="3241512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7"/>
                    <a:pt x="1" y="49"/>
                    <a:pt x="1" y="34"/>
                  </a:cubicBezTo>
                  <a:cubicBezTo>
                    <a:pt x="0" y="30"/>
                    <a:pt x="2" y="27"/>
                    <a:pt x="4" y="24"/>
                  </a:cubicBezTo>
                  <a:cubicBezTo>
                    <a:pt x="17" y="10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9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5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7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1257515" y="3328262"/>
              <a:ext cx="10206" cy="1786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4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1263469" y="3263625"/>
              <a:ext cx="24665" cy="44225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4" y="2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2" y="13"/>
                    <a:pt x="5" y="7"/>
                    <a:pt x="8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8"/>
                    <a:pt x="6" y="15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1144400" y="3602970"/>
              <a:ext cx="289167" cy="141181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3"/>
                  </a:moveTo>
                  <a:cubicBezTo>
                    <a:pt x="31" y="63"/>
                    <a:pt x="0" y="36"/>
                    <a:pt x="12" y="23"/>
                  </a:cubicBezTo>
                  <a:cubicBezTo>
                    <a:pt x="24" y="10"/>
                    <a:pt x="100" y="0"/>
                    <a:pt x="122" y="17"/>
                  </a:cubicBezTo>
                  <a:cubicBezTo>
                    <a:pt x="143" y="35"/>
                    <a:pt x="95" y="59"/>
                    <a:pt x="77" y="64"/>
                  </a:cubicBezTo>
                  <a:cubicBezTo>
                    <a:pt x="58" y="70"/>
                    <a:pt x="37" y="68"/>
                    <a:pt x="31" y="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1158858" y="3598718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6"/>
                    <a:pt x="1" y="48"/>
                    <a:pt x="1" y="34"/>
                  </a:cubicBezTo>
                  <a:cubicBezTo>
                    <a:pt x="0" y="30"/>
                    <a:pt x="2" y="26"/>
                    <a:pt x="4" y="24"/>
                  </a:cubicBezTo>
                  <a:cubicBezTo>
                    <a:pt x="17" y="9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8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4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6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1257515" y="3620830"/>
              <a:ext cx="30618" cy="80797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23"/>
                    <a:pt x="11" y="1"/>
                    <a:pt x="11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4" y="24"/>
                    <a:pt x="4" y="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1210738" y="3493257"/>
              <a:ext cx="196464" cy="95255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20" y="43"/>
                  </a:moveTo>
                  <a:cubicBezTo>
                    <a:pt x="20" y="43"/>
                    <a:pt x="0" y="24"/>
                    <a:pt x="8" y="15"/>
                  </a:cubicBezTo>
                  <a:cubicBezTo>
                    <a:pt x="16" y="6"/>
                    <a:pt x="67" y="0"/>
                    <a:pt x="82" y="11"/>
                  </a:cubicBezTo>
                  <a:cubicBezTo>
                    <a:pt x="97" y="23"/>
                    <a:pt x="64" y="40"/>
                    <a:pt x="51" y="43"/>
                  </a:cubicBezTo>
                  <a:cubicBezTo>
                    <a:pt x="39" y="47"/>
                    <a:pt x="24" y="46"/>
                    <a:pt x="20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1219243" y="3489855"/>
              <a:ext cx="169248" cy="100358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31" y="49"/>
                  </a:moveTo>
                  <a:cubicBezTo>
                    <a:pt x="26" y="50"/>
                    <a:pt x="20" y="49"/>
                    <a:pt x="15" y="46"/>
                  </a:cubicBezTo>
                  <a:cubicBezTo>
                    <a:pt x="14" y="46"/>
                    <a:pt x="1" y="33"/>
                    <a:pt x="0" y="23"/>
                  </a:cubicBezTo>
                  <a:cubicBezTo>
                    <a:pt x="0" y="21"/>
                    <a:pt x="1" y="18"/>
                    <a:pt x="3" y="16"/>
                  </a:cubicBezTo>
                  <a:cubicBezTo>
                    <a:pt x="12" y="6"/>
                    <a:pt x="64" y="0"/>
                    <a:pt x="79" y="12"/>
                  </a:cubicBezTo>
                  <a:cubicBezTo>
                    <a:pt x="83" y="14"/>
                    <a:pt x="84" y="18"/>
                    <a:pt x="84" y="22"/>
                  </a:cubicBezTo>
                  <a:cubicBezTo>
                    <a:pt x="81" y="34"/>
                    <a:pt x="57" y="45"/>
                    <a:pt x="48" y="47"/>
                  </a:cubicBezTo>
                  <a:cubicBezTo>
                    <a:pt x="43" y="49"/>
                    <a:pt x="37" y="50"/>
                    <a:pt x="31" y="49"/>
                  </a:cubicBezTo>
                  <a:close/>
                  <a:moveTo>
                    <a:pt x="17" y="43"/>
                  </a:moveTo>
                  <a:cubicBezTo>
                    <a:pt x="21" y="46"/>
                    <a:pt x="35" y="47"/>
                    <a:pt x="47" y="43"/>
                  </a:cubicBezTo>
                  <a:cubicBezTo>
                    <a:pt x="57" y="40"/>
                    <a:pt x="78" y="30"/>
                    <a:pt x="80" y="21"/>
                  </a:cubicBezTo>
                  <a:cubicBezTo>
                    <a:pt x="80" y="19"/>
                    <a:pt x="79" y="16"/>
                    <a:pt x="77" y="15"/>
                  </a:cubicBezTo>
                  <a:cubicBezTo>
                    <a:pt x="63" y="4"/>
                    <a:pt x="13" y="10"/>
                    <a:pt x="5" y="19"/>
                  </a:cubicBezTo>
                  <a:cubicBezTo>
                    <a:pt x="4" y="20"/>
                    <a:pt x="4" y="21"/>
                    <a:pt x="4" y="23"/>
                  </a:cubicBezTo>
                  <a:cubicBezTo>
                    <a:pt x="4" y="30"/>
                    <a:pt x="14" y="40"/>
                    <a:pt x="17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1285581" y="3503463"/>
              <a:ext cx="22113" cy="56983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4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6"/>
                    <a:pt x="7" y="1"/>
                    <a:pt x="7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4" y="17"/>
                    <a:pt x="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1194578" y="3818994"/>
              <a:ext cx="165900" cy="36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1191176" y="3814742"/>
              <a:ext cx="173500" cy="375916"/>
            </a:xfrm>
            <a:custGeom>
              <a:avLst/>
              <a:gdLst/>
              <a:ahLst/>
              <a:cxnLst/>
              <a:rect l="l" t="t" r="r" b="b"/>
              <a:pathLst>
                <a:path w="86" h="186" extrusionOk="0">
                  <a:moveTo>
                    <a:pt x="84" y="186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1" y="186"/>
                    <a:pt x="0" y="185"/>
                    <a:pt x="0" y="1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5"/>
                    <a:pt x="85" y="186"/>
                    <a:pt x="84" y="186"/>
                  </a:cubicBezTo>
                  <a:close/>
                  <a:moveTo>
                    <a:pt x="4" y="182"/>
                  </a:moveTo>
                  <a:cubicBezTo>
                    <a:pt x="82" y="182"/>
                    <a:pt x="82" y="182"/>
                    <a:pt x="82" y="182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8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3154111" y="2144382"/>
              <a:ext cx="391226" cy="415889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61"/>
                  </a:moveTo>
                  <a:cubicBezTo>
                    <a:pt x="192" y="65"/>
                    <a:pt x="192" y="65"/>
                    <a:pt x="192" y="6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23" y="187"/>
                    <a:pt x="132" y="194"/>
                  </a:cubicBezTo>
                  <a:cubicBezTo>
                    <a:pt x="140" y="201"/>
                    <a:pt x="154" y="206"/>
                    <a:pt x="160" y="205"/>
                  </a:cubicBezTo>
                  <a:cubicBezTo>
                    <a:pt x="166" y="205"/>
                    <a:pt x="185" y="194"/>
                    <a:pt x="185" y="194"/>
                  </a:cubicBezTo>
                  <a:lnTo>
                    <a:pt x="194" y="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3149859" y="2140129"/>
              <a:ext cx="399731" cy="422694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61" y="209"/>
                  </a:moveTo>
                  <a:cubicBezTo>
                    <a:pt x="151" y="208"/>
                    <a:pt x="141" y="204"/>
                    <a:pt x="132" y="197"/>
                  </a:cubicBezTo>
                  <a:cubicBezTo>
                    <a:pt x="124" y="190"/>
                    <a:pt x="5" y="67"/>
                    <a:pt x="0" y="62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1"/>
                    <a:pt x="196" y="61"/>
                    <a:pt x="197" y="61"/>
                  </a:cubicBezTo>
                  <a:cubicBezTo>
                    <a:pt x="198" y="61"/>
                    <a:pt x="198" y="62"/>
                    <a:pt x="198" y="63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6"/>
                    <a:pt x="188" y="197"/>
                    <a:pt x="188" y="197"/>
                  </a:cubicBezTo>
                  <a:cubicBezTo>
                    <a:pt x="186" y="198"/>
                    <a:pt x="168" y="208"/>
                    <a:pt x="162" y="209"/>
                  </a:cubicBezTo>
                  <a:lnTo>
                    <a:pt x="161" y="209"/>
                  </a:lnTo>
                  <a:close/>
                  <a:moveTo>
                    <a:pt x="4" y="60"/>
                  </a:moveTo>
                  <a:cubicBezTo>
                    <a:pt x="15" y="71"/>
                    <a:pt x="127" y="188"/>
                    <a:pt x="135" y="194"/>
                  </a:cubicBezTo>
                  <a:cubicBezTo>
                    <a:pt x="143" y="201"/>
                    <a:pt x="157" y="206"/>
                    <a:pt x="162" y="205"/>
                  </a:cubicBezTo>
                  <a:cubicBezTo>
                    <a:pt x="166" y="205"/>
                    <a:pt x="177" y="199"/>
                    <a:pt x="185" y="194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2" y="117"/>
                    <a:pt x="131" y="117"/>
                    <a:pt x="130" y="11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4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3448381" y="1645995"/>
              <a:ext cx="368263" cy="47202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42" y="37"/>
                  </a:moveTo>
                  <a:cubicBezTo>
                    <a:pt x="42" y="37"/>
                    <a:pt x="25" y="76"/>
                    <a:pt x="25" y="81"/>
                  </a:cubicBezTo>
                  <a:cubicBezTo>
                    <a:pt x="26" y="85"/>
                    <a:pt x="27" y="90"/>
                    <a:pt x="29" y="94"/>
                  </a:cubicBezTo>
                  <a:cubicBezTo>
                    <a:pt x="29" y="94"/>
                    <a:pt x="0" y="117"/>
                    <a:pt x="2" y="123"/>
                  </a:cubicBezTo>
                  <a:cubicBezTo>
                    <a:pt x="4" y="128"/>
                    <a:pt x="16" y="135"/>
                    <a:pt x="16" y="135"/>
                  </a:cubicBezTo>
                  <a:cubicBezTo>
                    <a:pt x="16" y="135"/>
                    <a:pt x="15" y="193"/>
                    <a:pt x="20" y="195"/>
                  </a:cubicBezTo>
                  <a:cubicBezTo>
                    <a:pt x="26" y="197"/>
                    <a:pt x="66" y="187"/>
                    <a:pt x="66" y="187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6" y="149"/>
                    <a:pt x="178" y="94"/>
                    <a:pt x="180" y="71"/>
                  </a:cubicBezTo>
                  <a:cubicBezTo>
                    <a:pt x="182" y="47"/>
                    <a:pt x="182" y="38"/>
                    <a:pt x="155" y="21"/>
                  </a:cubicBezTo>
                  <a:cubicBezTo>
                    <a:pt x="128" y="5"/>
                    <a:pt x="82" y="0"/>
                    <a:pt x="55" y="8"/>
                  </a:cubicBezTo>
                  <a:cubicBezTo>
                    <a:pt x="28" y="16"/>
                    <a:pt x="42" y="37"/>
                    <a:pt x="42" y="37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3444979" y="1639191"/>
              <a:ext cx="375067" cy="483078"/>
            </a:xfrm>
            <a:custGeom>
              <a:avLst/>
              <a:gdLst/>
              <a:ahLst/>
              <a:cxnLst/>
              <a:rect l="l" t="t" r="r" b="b"/>
              <a:pathLst>
                <a:path w="186" h="239" extrusionOk="0">
                  <a:moveTo>
                    <a:pt x="77" y="239"/>
                  </a:moveTo>
                  <a:cubicBezTo>
                    <a:pt x="76" y="239"/>
                    <a:pt x="76" y="239"/>
                    <a:pt x="76" y="239"/>
                  </a:cubicBezTo>
                  <a:cubicBezTo>
                    <a:pt x="75" y="238"/>
                    <a:pt x="75" y="238"/>
                    <a:pt x="75" y="237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57" y="195"/>
                    <a:pt x="27" y="202"/>
                    <a:pt x="22" y="200"/>
                  </a:cubicBezTo>
                  <a:cubicBezTo>
                    <a:pt x="17" y="199"/>
                    <a:pt x="16" y="166"/>
                    <a:pt x="16" y="139"/>
                  </a:cubicBezTo>
                  <a:cubicBezTo>
                    <a:pt x="13" y="137"/>
                    <a:pt x="4" y="132"/>
                    <a:pt x="2" y="127"/>
                  </a:cubicBezTo>
                  <a:cubicBezTo>
                    <a:pt x="0" y="121"/>
                    <a:pt x="17" y="105"/>
                    <a:pt x="29" y="96"/>
                  </a:cubicBezTo>
                  <a:cubicBezTo>
                    <a:pt x="27" y="92"/>
                    <a:pt x="26" y="88"/>
                    <a:pt x="25" y="84"/>
                  </a:cubicBezTo>
                  <a:cubicBezTo>
                    <a:pt x="25" y="79"/>
                    <a:pt x="37" y="51"/>
                    <a:pt x="42" y="40"/>
                  </a:cubicBezTo>
                  <a:cubicBezTo>
                    <a:pt x="39" y="35"/>
                    <a:pt x="38" y="28"/>
                    <a:pt x="40" y="22"/>
                  </a:cubicBezTo>
                  <a:cubicBezTo>
                    <a:pt x="42" y="16"/>
                    <a:pt x="48" y="12"/>
                    <a:pt x="56" y="9"/>
                  </a:cubicBezTo>
                  <a:cubicBezTo>
                    <a:pt x="85" y="0"/>
                    <a:pt x="131" y="6"/>
                    <a:pt x="158" y="22"/>
                  </a:cubicBezTo>
                  <a:cubicBezTo>
                    <a:pt x="186" y="40"/>
                    <a:pt x="186" y="51"/>
                    <a:pt x="184" y="74"/>
                  </a:cubicBezTo>
                  <a:cubicBezTo>
                    <a:pt x="182" y="96"/>
                    <a:pt x="153" y="146"/>
                    <a:pt x="150" y="15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4"/>
                    <a:pt x="154" y="205"/>
                    <a:pt x="154" y="205"/>
                  </a:cubicBezTo>
                  <a:cubicBezTo>
                    <a:pt x="78" y="239"/>
                    <a:pt x="78" y="239"/>
                    <a:pt x="78" y="239"/>
                  </a:cubicBezTo>
                  <a:lnTo>
                    <a:pt x="77" y="239"/>
                  </a:lnTo>
                  <a:close/>
                  <a:moveTo>
                    <a:pt x="68" y="188"/>
                  </a:moveTo>
                  <a:cubicBezTo>
                    <a:pt x="69" y="188"/>
                    <a:pt x="69" y="189"/>
                    <a:pt x="69" y="189"/>
                  </a:cubicBezTo>
                  <a:cubicBezTo>
                    <a:pt x="70" y="189"/>
                    <a:pt x="70" y="189"/>
                    <a:pt x="70" y="190"/>
                  </a:cubicBezTo>
                  <a:cubicBezTo>
                    <a:pt x="78" y="234"/>
                    <a:pt x="78" y="234"/>
                    <a:pt x="78" y="234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2"/>
                    <a:pt x="145" y="151"/>
                    <a:pt x="146" y="151"/>
                  </a:cubicBezTo>
                  <a:cubicBezTo>
                    <a:pt x="146" y="150"/>
                    <a:pt x="178" y="96"/>
                    <a:pt x="180" y="73"/>
                  </a:cubicBezTo>
                  <a:cubicBezTo>
                    <a:pt x="182" y="51"/>
                    <a:pt x="181" y="42"/>
                    <a:pt x="156" y="26"/>
                  </a:cubicBezTo>
                  <a:cubicBezTo>
                    <a:pt x="130" y="10"/>
                    <a:pt x="85" y="4"/>
                    <a:pt x="57" y="13"/>
                  </a:cubicBezTo>
                  <a:cubicBezTo>
                    <a:pt x="50" y="15"/>
                    <a:pt x="45" y="19"/>
                    <a:pt x="43" y="23"/>
                  </a:cubicBezTo>
                  <a:cubicBezTo>
                    <a:pt x="42" y="29"/>
                    <a:pt x="43" y="34"/>
                    <a:pt x="46" y="39"/>
                  </a:cubicBezTo>
                  <a:cubicBezTo>
                    <a:pt x="46" y="39"/>
                    <a:pt x="46" y="40"/>
                    <a:pt x="46" y="41"/>
                  </a:cubicBezTo>
                  <a:cubicBezTo>
                    <a:pt x="37" y="59"/>
                    <a:pt x="29" y="80"/>
                    <a:pt x="29" y="83"/>
                  </a:cubicBezTo>
                  <a:cubicBezTo>
                    <a:pt x="30" y="88"/>
                    <a:pt x="31" y="92"/>
                    <a:pt x="33" y="96"/>
                  </a:cubicBezTo>
                  <a:cubicBezTo>
                    <a:pt x="33" y="97"/>
                    <a:pt x="33" y="98"/>
                    <a:pt x="32" y="98"/>
                  </a:cubicBezTo>
                  <a:cubicBezTo>
                    <a:pt x="17" y="110"/>
                    <a:pt x="5" y="122"/>
                    <a:pt x="6" y="125"/>
                  </a:cubicBezTo>
                  <a:cubicBezTo>
                    <a:pt x="7" y="129"/>
                    <a:pt x="16" y="134"/>
                    <a:pt x="19" y="136"/>
                  </a:cubicBezTo>
                  <a:cubicBezTo>
                    <a:pt x="19" y="137"/>
                    <a:pt x="20" y="137"/>
                    <a:pt x="20" y="138"/>
                  </a:cubicBezTo>
                  <a:cubicBezTo>
                    <a:pt x="19" y="164"/>
                    <a:pt x="20" y="193"/>
                    <a:pt x="23" y="196"/>
                  </a:cubicBezTo>
                  <a:cubicBezTo>
                    <a:pt x="26" y="197"/>
                    <a:pt x="51" y="192"/>
                    <a:pt x="67" y="188"/>
                  </a:cubicBezTo>
                  <a:lnTo>
                    <a:pt x="68" y="18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3478999" y="1645995"/>
              <a:ext cx="337645" cy="397179"/>
            </a:xfrm>
            <a:custGeom>
              <a:avLst/>
              <a:gdLst/>
              <a:ahLst/>
              <a:cxnLst/>
              <a:rect l="l" t="t" r="r" b="b"/>
              <a:pathLst>
                <a:path w="167" h="197" extrusionOk="0">
                  <a:moveTo>
                    <a:pt x="84" y="166"/>
                  </a:moveTo>
                  <a:cubicBezTo>
                    <a:pt x="90" y="154"/>
                    <a:pt x="96" y="104"/>
                    <a:pt x="100" y="98"/>
                  </a:cubicBezTo>
                  <a:cubicBezTo>
                    <a:pt x="103" y="92"/>
                    <a:pt x="116" y="78"/>
                    <a:pt x="128" y="89"/>
                  </a:cubicBezTo>
                  <a:cubicBezTo>
                    <a:pt x="139" y="100"/>
                    <a:pt x="120" y="132"/>
                    <a:pt x="113" y="134"/>
                  </a:cubicBezTo>
                  <a:cubicBezTo>
                    <a:pt x="107" y="137"/>
                    <a:pt x="121" y="148"/>
                    <a:pt x="130" y="149"/>
                  </a:cubicBezTo>
                  <a:cubicBezTo>
                    <a:pt x="130" y="149"/>
                    <a:pt x="163" y="94"/>
                    <a:pt x="165" y="71"/>
                  </a:cubicBezTo>
                  <a:cubicBezTo>
                    <a:pt x="167" y="47"/>
                    <a:pt x="166" y="38"/>
                    <a:pt x="140" y="21"/>
                  </a:cubicBezTo>
                  <a:cubicBezTo>
                    <a:pt x="113" y="5"/>
                    <a:pt x="66" y="0"/>
                    <a:pt x="40" y="8"/>
                  </a:cubicBezTo>
                  <a:cubicBezTo>
                    <a:pt x="13" y="16"/>
                    <a:pt x="27" y="37"/>
                    <a:pt x="27" y="37"/>
                  </a:cubicBezTo>
                  <a:cubicBezTo>
                    <a:pt x="27" y="37"/>
                    <a:pt x="79" y="31"/>
                    <a:pt x="78" y="37"/>
                  </a:cubicBezTo>
                  <a:cubicBezTo>
                    <a:pt x="77" y="44"/>
                    <a:pt x="64" y="53"/>
                    <a:pt x="69" y="60"/>
                  </a:cubicBezTo>
                  <a:cubicBezTo>
                    <a:pt x="75" y="66"/>
                    <a:pt x="87" y="78"/>
                    <a:pt x="87" y="78"/>
                  </a:cubicBezTo>
                  <a:cubicBezTo>
                    <a:pt x="87" y="78"/>
                    <a:pt x="75" y="126"/>
                    <a:pt x="70" y="140"/>
                  </a:cubicBezTo>
                  <a:cubicBezTo>
                    <a:pt x="65" y="153"/>
                    <a:pt x="57" y="157"/>
                    <a:pt x="49" y="154"/>
                  </a:cubicBezTo>
                  <a:cubicBezTo>
                    <a:pt x="40" y="150"/>
                    <a:pt x="22" y="137"/>
                    <a:pt x="11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93"/>
                    <a:pt x="5" y="195"/>
                  </a:cubicBezTo>
                  <a:cubicBezTo>
                    <a:pt x="11" y="197"/>
                    <a:pt x="51" y="187"/>
                    <a:pt x="51" y="187"/>
                  </a:cubicBezTo>
                  <a:cubicBezTo>
                    <a:pt x="51" y="187"/>
                    <a:pt x="78" y="179"/>
                    <a:pt x="84" y="1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3477298" y="1639191"/>
              <a:ext cx="342748" cy="403983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8" y="200"/>
                  </a:moveTo>
                  <a:cubicBezTo>
                    <a:pt x="8" y="200"/>
                    <a:pt x="7" y="200"/>
                    <a:pt x="6" y="200"/>
                  </a:cubicBezTo>
                  <a:cubicBezTo>
                    <a:pt x="0" y="198"/>
                    <a:pt x="0" y="165"/>
                    <a:pt x="0" y="138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20" y="138"/>
                    <a:pt x="30" y="143"/>
                    <a:pt x="38" y="148"/>
                  </a:cubicBezTo>
                  <a:cubicBezTo>
                    <a:pt x="42" y="151"/>
                    <a:pt x="46" y="153"/>
                    <a:pt x="51" y="155"/>
                  </a:cubicBezTo>
                  <a:cubicBezTo>
                    <a:pt x="53" y="156"/>
                    <a:pt x="57" y="156"/>
                    <a:pt x="59" y="155"/>
                  </a:cubicBezTo>
                  <a:cubicBezTo>
                    <a:pt x="63" y="153"/>
                    <a:pt x="66" y="149"/>
                    <a:pt x="69" y="142"/>
                  </a:cubicBezTo>
                  <a:cubicBezTo>
                    <a:pt x="74" y="130"/>
                    <a:pt x="84" y="89"/>
                    <a:pt x="86" y="82"/>
                  </a:cubicBezTo>
                  <a:cubicBezTo>
                    <a:pt x="83" y="79"/>
                    <a:pt x="73" y="69"/>
                    <a:pt x="69" y="64"/>
                  </a:cubicBezTo>
                  <a:cubicBezTo>
                    <a:pt x="64" y="58"/>
                    <a:pt x="69" y="52"/>
                    <a:pt x="73" y="47"/>
                  </a:cubicBezTo>
                  <a:cubicBezTo>
                    <a:pt x="74" y="45"/>
                    <a:pt x="76" y="43"/>
                    <a:pt x="77" y="40"/>
                  </a:cubicBezTo>
                  <a:cubicBezTo>
                    <a:pt x="73" y="38"/>
                    <a:pt x="49" y="39"/>
                    <a:pt x="29" y="42"/>
                  </a:cubicBezTo>
                  <a:cubicBezTo>
                    <a:pt x="28" y="42"/>
                    <a:pt x="27" y="42"/>
                    <a:pt x="27" y="41"/>
                  </a:cubicBezTo>
                  <a:cubicBezTo>
                    <a:pt x="23" y="35"/>
                    <a:pt x="22" y="28"/>
                    <a:pt x="24" y="22"/>
                  </a:cubicBezTo>
                  <a:cubicBezTo>
                    <a:pt x="26" y="16"/>
                    <a:pt x="32" y="11"/>
                    <a:pt x="40" y="9"/>
                  </a:cubicBezTo>
                  <a:cubicBezTo>
                    <a:pt x="69" y="0"/>
                    <a:pt x="116" y="6"/>
                    <a:pt x="142" y="22"/>
                  </a:cubicBezTo>
                  <a:cubicBezTo>
                    <a:pt x="170" y="40"/>
                    <a:pt x="170" y="50"/>
                    <a:pt x="168" y="73"/>
                  </a:cubicBezTo>
                  <a:cubicBezTo>
                    <a:pt x="166" y="96"/>
                    <a:pt x="135" y="151"/>
                    <a:pt x="133" y="153"/>
                  </a:cubicBezTo>
                  <a:cubicBezTo>
                    <a:pt x="133" y="153"/>
                    <a:pt x="132" y="154"/>
                    <a:pt x="131" y="154"/>
                  </a:cubicBezTo>
                  <a:cubicBezTo>
                    <a:pt x="123" y="153"/>
                    <a:pt x="111" y="145"/>
                    <a:pt x="111" y="139"/>
                  </a:cubicBezTo>
                  <a:cubicBezTo>
                    <a:pt x="111" y="137"/>
                    <a:pt x="112" y="136"/>
                    <a:pt x="114" y="135"/>
                  </a:cubicBezTo>
                  <a:cubicBezTo>
                    <a:pt x="117" y="134"/>
                    <a:pt x="127" y="120"/>
                    <a:pt x="130" y="107"/>
                  </a:cubicBezTo>
                  <a:cubicBezTo>
                    <a:pt x="131" y="102"/>
                    <a:pt x="131" y="96"/>
                    <a:pt x="128" y="93"/>
                  </a:cubicBezTo>
                  <a:cubicBezTo>
                    <a:pt x="125" y="90"/>
                    <a:pt x="121" y="89"/>
                    <a:pt x="117" y="90"/>
                  </a:cubicBezTo>
                  <a:cubicBezTo>
                    <a:pt x="111" y="92"/>
                    <a:pt x="106" y="96"/>
                    <a:pt x="103" y="102"/>
                  </a:cubicBezTo>
                  <a:cubicBezTo>
                    <a:pt x="100" y="110"/>
                    <a:pt x="98" y="119"/>
                    <a:pt x="97" y="128"/>
                  </a:cubicBezTo>
                  <a:cubicBezTo>
                    <a:pt x="94" y="144"/>
                    <a:pt x="90" y="163"/>
                    <a:pt x="87" y="170"/>
                  </a:cubicBezTo>
                  <a:cubicBezTo>
                    <a:pt x="81" y="183"/>
                    <a:pt x="54" y="192"/>
                    <a:pt x="53" y="192"/>
                  </a:cubicBezTo>
                  <a:cubicBezTo>
                    <a:pt x="47" y="194"/>
                    <a:pt x="18" y="200"/>
                    <a:pt x="8" y="200"/>
                  </a:cubicBezTo>
                  <a:close/>
                  <a:moveTo>
                    <a:pt x="4" y="140"/>
                  </a:moveTo>
                  <a:cubicBezTo>
                    <a:pt x="4" y="166"/>
                    <a:pt x="5" y="194"/>
                    <a:pt x="7" y="197"/>
                  </a:cubicBezTo>
                  <a:cubicBezTo>
                    <a:pt x="11" y="197"/>
                    <a:pt x="35" y="193"/>
                    <a:pt x="52" y="189"/>
                  </a:cubicBezTo>
                  <a:cubicBezTo>
                    <a:pt x="52" y="189"/>
                    <a:pt x="77" y="181"/>
                    <a:pt x="83" y="169"/>
                  </a:cubicBezTo>
                  <a:cubicBezTo>
                    <a:pt x="86" y="162"/>
                    <a:pt x="90" y="143"/>
                    <a:pt x="93" y="127"/>
                  </a:cubicBezTo>
                  <a:cubicBezTo>
                    <a:pt x="96" y="112"/>
                    <a:pt x="97" y="103"/>
                    <a:pt x="99" y="100"/>
                  </a:cubicBezTo>
                  <a:cubicBezTo>
                    <a:pt x="103" y="93"/>
                    <a:pt x="109" y="88"/>
                    <a:pt x="117" y="86"/>
                  </a:cubicBezTo>
                  <a:cubicBezTo>
                    <a:pt x="122" y="85"/>
                    <a:pt x="127" y="87"/>
                    <a:pt x="130" y="90"/>
                  </a:cubicBezTo>
                  <a:cubicBezTo>
                    <a:pt x="134" y="94"/>
                    <a:pt x="135" y="100"/>
                    <a:pt x="134" y="108"/>
                  </a:cubicBezTo>
                  <a:cubicBezTo>
                    <a:pt x="131" y="120"/>
                    <a:pt x="120" y="137"/>
                    <a:pt x="115" y="139"/>
                  </a:cubicBezTo>
                  <a:cubicBezTo>
                    <a:pt x="114" y="141"/>
                    <a:pt x="123" y="148"/>
                    <a:pt x="130" y="150"/>
                  </a:cubicBezTo>
                  <a:cubicBezTo>
                    <a:pt x="135" y="142"/>
                    <a:pt x="162" y="94"/>
                    <a:pt x="164" y="73"/>
                  </a:cubicBezTo>
                  <a:cubicBezTo>
                    <a:pt x="166" y="50"/>
                    <a:pt x="166" y="42"/>
                    <a:pt x="140" y="26"/>
                  </a:cubicBezTo>
                  <a:cubicBezTo>
                    <a:pt x="115" y="10"/>
                    <a:pt x="69" y="4"/>
                    <a:pt x="42" y="13"/>
                  </a:cubicBezTo>
                  <a:cubicBezTo>
                    <a:pt x="34" y="15"/>
                    <a:pt x="29" y="19"/>
                    <a:pt x="27" y="23"/>
                  </a:cubicBezTo>
                  <a:cubicBezTo>
                    <a:pt x="26" y="28"/>
                    <a:pt x="27" y="34"/>
                    <a:pt x="29" y="38"/>
                  </a:cubicBezTo>
                  <a:cubicBezTo>
                    <a:pt x="42" y="37"/>
                    <a:pt x="75" y="33"/>
                    <a:pt x="80" y="38"/>
                  </a:cubicBezTo>
                  <a:cubicBezTo>
                    <a:pt x="81" y="39"/>
                    <a:pt x="81" y="40"/>
                    <a:pt x="81" y="41"/>
                  </a:cubicBezTo>
                  <a:cubicBezTo>
                    <a:pt x="80" y="44"/>
                    <a:pt x="78" y="47"/>
                    <a:pt x="76" y="50"/>
                  </a:cubicBezTo>
                  <a:cubicBezTo>
                    <a:pt x="72" y="55"/>
                    <a:pt x="70" y="59"/>
                    <a:pt x="72" y="61"/>
                  </a:cubicBezTo>
                  <a:cubicBezTo>
                    <a:pt x="77" y="68"/>
                    <a:pt x="90" y="80"/>
                    <a:pt x="90" y="80"/>
                  </a:cubicBezTo>
                  <a:cubicBezTo>
                    <a:pt x="90" y="80"/>
                    <a:pt x="90" y="81"/>
                    <a:pt x="90" y="82"/>
                  </a:cubicBezTo>
                  <a:cubicBezTo>
                    <a:pt x="90" y="84"/>
                    <a:pt x="78" y="130"/>
                    <a:pt x="73" y="143"/>
                  </a:cubicBezTo>
                  <a:cubicBezTo>
                    <a:pt x="70" y="151"/>
                    <a:pt x="66" y="156"/>
                    <a:pt x="61" y="159"/>
                  </a:cubicBezTo>
                  <a:cubicBezTo>
                    <a:pt x="57" y="160"/>
                    <a:pt x="53" y="160"/>
                    <a:pt x="49" y="159"/>
                  </a:cubicBezTo>
                  <a:cubicBezTo>
                    <a:pt x="45" y="157"/>
                    <a:pt x="40" y="154"/>
                    <a:pt x="36" y="152"/>
                  </a:cubicBezTo>
                  <a:cubicBezTo>
                    <a:pt x="28" y="147"/>
                    <a:pt x="18" y="142"/>
                    <a:pt x="12" y="141"/>
                  </a:cubicBezTo>
                  <a:lnTo>
                    <a:pt x="4" y="140"/>
                  </a:lnTo>
                  <a:close/>
                  <a:moveTo>
                    <a:pt x="85" y="170"/>
                  </a:moveTo>
                  <a:cubicBezTo>
                    <a:pt x="85" y="170"/>
                    <a:pt x="85" y="170"/>
                    <a:pt x="85" y="1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3515570" y="1781223"/>
              <a:ext cx="62086" cy="32319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27" y="16"/>
                  </a:moveTo>
                  <a:cubicBezTo>
                    <a:pt x="25" y="16"/>
                    <a:pt x="24" y="15"/>
                    <a:pt x="23" y="14"/>
                  </a:cubicBezTo>
                  <a:cubicBezTo>
                    <a:pt x="22" y="11"/>
                    <a:pt x="19" y="9"/>
                    <a:pt x="16" y="9"/>
                  </a:cubicBezTo>
                  <a:cubicBezTo>
                    <a:pt x="13" y="8"/>
                    <a:pt x="10" y="9"/>
                    <a:pt x="7" y="12"/>
                  </a:cubicBezTo>
                  <a:cubicBezTo>
                    <a:pt x="5" y="13"/>
                    <a:pt x="3" y="13"/>
                    <a:pt x="1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2"/>
                    <a:pt x="12" y="0"/>
                    <a:pt x="17" y="1"/>
                  </a:cubicBezTo>
                  <a:cubicBezTo>
                    <a:pt x="23" y="2"/>
                    <a:pt x="28" y="5"/>
                    <a:pt x="30" y="10"/>
                  </a:cubicBezTo>
                  <a:cubicBezTo>
                    <a:pt x="31" y="12"/>
                    <a:pt x="31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3537683" y="1819495"/>
              <a:ext cx="16160" cy="32319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8" y="8"/>
                  </a:moveTo>
                  <a:cubicBezTo>
                    <a:pt x="8" y="12"/>
                    <a:pt x="6" y="16"/>
                    <a:pt x="4" y="16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6" y="0"/>
                    <a:pt x="8" y="4"/>
                    <a:pt x="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3493457" y="1948769"/>
              <a:ext cx="58684" cy="26365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18" y="9"/>
                    <a:pt x="25" y="1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1" y="12"/>
                    <a:pt x="6" y="13"/>
                    <a:pt x="3" y="13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3547889" y="2047426"/>
              <a:ext cx="189660" cy="149686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223" y="0"/>
                  </a:moveTo>
                  <a:lnTo>
                    <a:pt x="0" y="81"/>
                  </a:lnTo>
                  <a:lnTo>
                    <a:pt x="28" y="17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3543636" y="2043174"/>
              <a:ext cx="198165" cy="158191"/>
            </a:xfrm>
            <a:custGeom>
              <a:avLst/>
              <a:gdLst/>
              <a:ahLst/>
              <a:cxnLst/>
              <a:rect l="l" t="t" r="r" b="b"/>
              <a:pathLst>
                <a:path w="98" h="78" extrusionOk="0">
                  <a:moveTo>
                    <a:pt x="14" y="78"/>
                  </a:move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0"/>
                    <a:pt x="97" y="1"/>
                    <a:pt x="98" y="2"/>
                  </a:cubicBezTo>
                  <a:cubicBezTo>
                    <a:pt x="98" y="2"/>
                    <a:pt x="98" y="3"/>
                    <a:pt x="97" y="4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8"/>
                    <a:pt x="15" y="78"/>
                    <a:pt x="14" y="78"/>
                  </a:cubicBezTo>
                  <a:close/>
                  <a:moveTo>
                    <a:pt x="5" y="38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5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3706930" y="4176200"/>
              <a:ext cx="364010" cy="133527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0"/>
                  </a:moveTo>
                  <a:cubicBezTo>
                    <a:pt x="81" y="0"/>
                    <a:pt x="64" y="19"/>
                    <a:pt x="55" y="25"/>
                  </a:cubicBezTo>
                  <a:cubicBezTo>
                    <a:pt x="46" y="31"/>
                    <a:pt x="0" y="45"/>
                    <a:pt x="5" y="54"/>
                  </a:cubicBezTo>
                  <a:cubicBezTo>
                    <a:pt x="10" y="63"/>
                    <a:pt x="56" y="65"/>
                    <a:pt x="83" y="65"/>
                  </a:cubicBezTo>
                  <a:cubicBezTo>
                    <a:pt x="111" y="66"/>
                    <a:pt x="146" y="52"/>
                    <a:pt x="156" y="48"/>
                  </a:cubicBezTo>
                  <a:cubicBezTo>
                    <a:pt x="166" y="44"/>
                    <a:pt x="180" y="35"/>
                    <a:pt x="176" y="24"/>
                  </a:cubicBezTo>
                  <a:cubicBezTo>
                    <a:pt x="172" y="13"/>
                    <a:pt x="8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3713734" y="4171947"/>
              <a:ext cx="361459" cy="142032"/>
            </a:xfrm>
            <a:custGeom>
              <a:avLst/>
              <a:gdLst/>
              <a:ahLst/>
              <a:cxnLst/>
              <a:rect l="l" t="t" r="r" b="b"/>
              <a:pathLst>
                <a:path w="179" h="70" extrusionOk="0">
                  <a:moveTo>
                    <a:pt x="82" y="70"/>
                  </a:moveTo>
                  <a:cubicBezTo>
                    <a:pt x="80" y="70"/>
                    <a:pt x="80" y="70"/>
                    <a:pt x="80" y="70"/>
                  </a:cubicBezTo>
                  <a:cubicBezTo>
                    <a:pt x="14" y="68"/>
                    <a:pt x="3" y="62"/>
                    <a:pt x="0" y="57"/>
                  </a:cubicBezTo>
                  <a:cubicBezTo>
                    <a:pt x="0" y="56"/>
                    <a:pt x="0" y="54"/>
                    <a:pt x="0" y="53"/>
                  </a:cubicBezTo>
                  <a:cubicBezTo>
                    <a:pt x="2" y="46"/>
                    <a:pt x="17" y="40"/>
                    <a:pt x="36" y="33"/>
                  </a:cubicBezTo>
                  <a:cubicBezTo>
                    <a:pt x="41" y="31"/>
                    <a:pt x="46" y="28"/>
                    <a:pt x="51" y="26"/>
                  </a:cubicBezTo>
                  <a:cubicBezTo>
                    <a:pt x="60" y="20"/>
                    <a:pt x="76" y="1"/>
                    <a:pt x="76" y="1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94" y="2"/>
                    <a:pt x="171" y="14"/>
                    <a:pt x="175" y="25"/>
                  </a:cubicBezTo>
                  <a:cubicBezTo>
                    <a:pt x="179" y="38"/>
                    <a:pt x="165" y="48"/>
                    <a:pt x="154" y="52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40" y="57"/>
                    <a:pt x="108" y="70"/>
                    <a:pt x="82" y="70"/>
                  </a:cubicBezTo>
                  <a:close/>
                  <a:moveTo>
                    <a:pt x="79" y="4"/>
                  </a:moveTo>
                  <a:cubicBezTo>
                    <a:pt x="75" y="8"/>
                    <a:pt x="62" y="23"/>
                    <a:pt x="53" y="29"/>
                  </a:cubicBezTo>
                  <a:cubicBezTo>
                    <a:pt x="48" y="32"/>
                    <a:pt x="43" y="34"/>
                    <a:pt x="37" y="36"/>
                  </a:cubicBezTo>
                  <a:cubicBezTo>
                    <a:pt x="25" y="41"/>
                    <a:pt x="6" y="49"/>
                    <a:pt x="4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6" y="58"/>
                    <a:pt x="18" y="64"/>
                    <a:pt x="80" y="65"/>
                  </a:cubicBezTo>
                  <a:cubicBezTo>
                    <a:pt x="106" y="66"/>
                    <a:pt x="138" y="54"/>
                    <a:pt x="150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62" y="45"/>
                    <a:pt x="174" y="36"/>
                    <a:pt x="171" y="26"/>
                  </a:cubicBezTo>
                  <a:cubicBezTo>
                    <a:pt x="169" y="20"/>
                    <a:pt x="123" y="10"/>
                    <a:pt x="7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3711183" y="4220425"/>
              <a:ext cx="364010" cy="93554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83" y="46"/>
                  </a:moveTo>
                  <a:cubicBezTo>
                    <a:pt x="81" y="46"/>
                    <a:pt x="81" y="46"/>
                    <a:pt x="81" y="46"/>
                  </a:cubicBezTo>
                  <a:cubicBezTo>
                    <a:pt x="15" y="44"/>
                    <a:pt x="4" y="38"/>
                    <a:pt x="1" y="33"/>
                  </a:cubicBezTo>
                  <a:cubicBezTo>
                    <a:pt x="0" y="30"/>
                    <a:pt x="1" y="27"/>
                    <a:pt x="5" y="24"/>
                  </a:cubicBezTo>
                  <a:cubicBezTo>
                    <a:pt x="5" y="24"/>
                    <a:pt x="6" y="23"/>
                    <a:pt x="7" y="24"/>
                  </a:cubicBezTo>
                  <a:cubicBezTo>
                    <a:pt x="23" y="29"/>
                    <a:pt x="40" y="32"/>
                    <a:pt x="56" y="32"/>
                  </a:cubicBezTo>
                  <a:cubicBezTo>
                    <a:pt x="92" y="32"/>
                    <a:pt x="135" y="21"/>
                    <a:pt x="139" y="2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4" y="0"/>
                    <a:pt x="174" y="0"/>
                    <a:pt x="175" y="0"/>
                  </a:cubicBezTo>
                  <a:cubicBezTo>
                    <a:pt x="175" y="0"/>
                    <a:pt x="176" y="1"/>
                    <a:pt x="176" y="1"/>
                  </a:cubicBezTo>
                  <a:cubicBezTo>
                    <a:pt x="180" y="14"/>
                    <a:pt x="166" y="24"/>
                    <a:pt x="155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41" y="33"/>
                    <a:pt x="109" y="46"/>
                    <a:pt x="83" y="46"/>
                  </a:cubicBezTo>
                  <a:close/>
                  <a:moveTo>
                    <a:pt x="6" y="28"/>
                  </a:moveTo>
                  <a:cubicBezTo>
                    <a:pt x="5" y="29"/>
                    <a:pt x="4" y="30"/>
                    <a:pt x="5" y="31"/>
                  </a:cubicBezTo>
                  <a:cubicBezTo>
                    <a:pt x="7" y="34"/>
                    <a:pt x="19" y="40"/>
                    <a:pt x="81" y="41"/>
                  </a:cubicBezTo>
                  <a:cubicBezTo>
                    <a:pt x="107" y="42"/>
                    <a:pt x="139" y="30"/>
                    <a:pt x="151" y="25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62" y="21"/>
                    <a:pt x="173" y="14"/>
                    <a:pt x="173" y="5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94" y="36"/>
                    <a:pt x="56" y="36"/>
                  </a:cubicBezTo>
                  <a:cubicBezTo>
                    <a:pt x="39" y="35"/>
                    <a:pt x="22" y="33"/>
                    <a:pt x="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3339518" y="4158339"/>
              <a:ext cx="355505" cy="116517"/>
            </a:xfrm>
            <a:custGeom>
              <a:avLst/>
              <a:gdLst/>
              <a:ahLst/>
              <a:cxnLst/>
              <a:rect l="l" t="t" r="r" b="b"/>
              <a:pathLst>
                <a:path w="176" h="58" extrusionOk="0">
                  <a:moveTo>
                    <a:pt x="83" y="0"/>
                  </a:moveTo>
                  <a:cubicBezTo>
                    <a:pt x="69" y="10"/>
                    <a:pt x="54" y="18"/>
                    <a:pt x="39" y="26"/>
                  </a:cubicBezTo>
                  <a:cubicBezTo>
                    <a:pt x="19" y="36"/>
                    <a:pt x="0" y="38"/>
                    <a:pt x="16" y="47"/>
                  </a:cubicBezTo>
                  <a:cubicBezTo>
                    <a:pt x="32" y="57"/>
                    <a:pt x="93" y="58"/>
                    <a:pt x="124" y="54"/>
                  </a:cubicBezTo>
                  <a:cubicBezTo>
                    <a:pt x="155" y="49"/>
                    <a:pt x="171" y="54"/>
                    <a:pt x="173" y="44"/>
                  </a:cubicBezTo>
                  <a:cubicBezTo>
                    <a:pt x="175" y="33"/>
                    <a:pt x="176" y="22"/>
                    <a:pt x="176" y="1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3355678" y="4154087"/>
              <a:ext cx="343598" cy="120769"/>
            </a:xfrm>
            <a:custGeom>
              <a:avLst/>
              <a:gdLst/>
              <a:ahLst/>
              <a:cxnLst/>
              <a:rect l="l" t="t" r="r" b="b"/>
              <a:pathLst>
                <a:path w="170" h="60" extrusionOk="0">
                  <a:moveTo>
                    <a:pt x="75" y="60"/>
                  </a:moveTo>
                  <a:cubicBezTo>
                    <a:pt x="47" y="60"/>
                    <a:pt x="17" y="57"/>
                    <a:pt x="7" y="51"/>
                  </a:cubicBezTo>
                  <a:cubicBezTo>
                    <a:pt x="4" y="49"/>
                    <a:pt x="0" y="46"/>
                    <a:pt x="0" y="43"/>
                  </a:cubicBezTo>
                  <a:cubicBezTo>
                    <a:pt x="1" y="38"/>
                    <a:pt x="7" y="36"/>
                    <a:pt x="17" y="32"/>
                  </a:cubicBezTo>
                  <a:cubicBezTo>
                    <a:pt x="21" y="30"/>
                    <a:pt x="26" y="28"/>
                    <a:pt x="31" y="26"/>
                  </a:cubicBezTo>
                  <a:cubicBezTo>
                    <a:pt x="45" y="19"/>
                    <a:pt x="60" y="10"/>
                    <a:pt x="74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9" y="11"/>
                    <a:pt x="170" y="12"/>
                    <a:pt x="170" y="13"/>
                  </a:cubicBezTo>
                  <a:cubicBezTo>
                    <a:pt x="170" y="24"/>
                    <a:pt x="169" y="35"/>
                    <a:pt x="167" y="46"/>
                  </a:cubicBezTo>
                  <a:cubicBezTo>
                    <a:pt x="166" y="54"/>
                    <a:pt x="157" y="55"/>
                    <a:pt x="143" y="55"/>
                  </a:cubicBezTo>
                  <a:cubicBezTo>
                    <a:pt x="136" y="56"/>
                    <a:pt x="127" y="56"/>
                    <a:pt x="117" y="58"/>
                  </a:cubicBezTo>
                  <a:cubicBezTo>
                    <a:pt x="103" y="59"/>
                    <a:pt x="89" y="60"/>
                    <a:pt x="75" y="60"/>
                  </a:cubicBezTo>
                  <a:close/>
                  <a:moveTo>
                    <a:pt x="75" y="4"/>
                  </a:moveTo>
                  <a:cubicBezTo>
                    <a:pt x="62" y="14"/>
                    <a:pt x="47" y="22"/>
                    <a:pt x="32" y="30"/>
                  </a:cubicBezTo>
                  <a:cubicBezTo>
                    <a:pt x="27" y="32"/>
                    <a:pt x="23" y="34"/>
                    <a:pt x="18" y="36"/>
                  </a:cubicBezTo>
                  <a:cubicBezTo>
                    <a:pt x="12" y="38"/>
                    <a:pt x="4" y="41"/>
                    <a:pt x="4" y="43"/>
                  </a:cubicBezTo>
                  <a:cubicBezTo>
                    <a:pt x="4" y="43"/>
                    <a:pt x="4" y="45"/>
                    <a:pt x="9" y="48"/>
                  </a:cubicBezTo>
                  <a:cubicBezTo>
                    <a:pt x="24" y="57"/>
                    <a:pt x="87" y="58"/>
                    <a:pt x="116" y="54"/>
                  </a:cubicBezTo>
                  <a:cubicBezTo>
                    <a:pt x="127" y="52"/>
                    <a:pt x="136" y="52"/>
                    <a:pt x="143" y="51"/>
                  </a:cubicBezTo>
                  <a:cubicBezTo>
                    <a:pt x="157" y="51"/>
                    <a:pt x="162" y="50"/>
                    <a:pt x="163" y="45"/>
                  </a:cubicBezTo>
                  <a:cubicBezTo>
                    <a:pt x="165" y="35"/>
                    <a:pt x="166" y="25"/>
                    <a:pt x="166" y="15"/>
                  </a:cubicBezTo>
                  <a:lnTo>
                    <a:pt x="75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3355678" y="4228930"/>
              <a:ext cx="341898" cy="45926"/>
            </a:xfrm>
            <a:custGeom>
              <a:avLst/>
              <a:gdLst/>
              <a:ahLst/>
              <a:cxnLst/>
              <a:rect l="l" t="t" r="r" b="b"/>
              <a:pathLst>
                <a:path w="169" h="23" extrusionOk="0">
                  <a:moveTo>
                    <a:pt x="75" y="23"/>
                  </a:moveTo>
                  <a:cubicBezTo>
                    <a:pt x="47" y="23"/>
                    <a:pt x="17" y="20"/>
                    <a:pt x="7" y="14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31" y="7"/>
                    <a:pt x="56" y="10"/>
                    <a:pt x="81" y="9"/>
                  </a:cubicBezTo>
                  <a:cubicBezTo>
                    <a:pt x="109" y="8"/>
                    <a:pt x="138" y="4"/>
                    <a:pt x="166" y="0"/>
                  </a:cubicBezTo>
                  <a:cubicBezTo>
                    <a:pt x="167" y="0"/>
                    <a:pt x="167" y="0"/>
                    <a:pt x="168" y="0"/>
                  </a:cubicBezTo>
                  <a:cubicBezTo>
                    <a:pt x="168" y="1"/>
                    <a:pt x="169" y="1"/>
                    <a:pt x="169" y="2"/>
                  </a:cubicBezTo>
                  <a:cubicBezTo>
                    <a:pt x="168" y="5"/>
                    <a:pt x="168" y="7"/>
                    <a:pt x="167" y="9"/>
                  </a:cubicBezTo>
                  <a:cubicBezTo>
                    <a:pt x="166" y="17"/>
                    <a:pt x="157" y="17"/>
                    <a:pt x="143" y="18"/>
                  </a:cubicBezTo>
                  <a:cubicBezTo>
                    <a:pt x="136" y="19"/>
                    <a:pt x="127" y="19"/>
                    <a:pt x="117" y="21"/>
                  </a:cubicBezTo>
                  <a:cubicBezTo>
                    <a:pt x="103" y="22"/>
                    <a:pt x="89" y="23"/>
                    <a:pt x="75" y="23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8"/>
                    <a:pt x="9" y="11"/>
                  </a:cubicBezTo>
                  <a:cubicBezTo>
                    <a:pt x="24" y="20"/>
                    <a:pt x="87" y="21"/>
                    <a:pt x="116" y="17"/>
                  </a:cubicBezTo>
                  <a:cubicBezTo>
                    <a:pt x="127" y="15"/>
                    <a:pt x="136" y="15"/>
                    <a:pt x="143" y="14"/>
                  </a:cubicBezTo>
                  <a:cubicBezTo>
                    <a:pt x="157" y="14"/>
                    <a:pt x="162" y="13"/>
                    <a:pt x="163" y="8"/>
                  </a:cubicBezTo>
                  <a:cubicBezTo>
                    <a:pt x="164" y="7"/>
                    <a:pt x="164" y="6"/>
                    <a:pt x="164" y="4"/>
                  </a:cubicBezTo>
                  <a:cubicBezTo>
                    <a:pt x="137" y="9"/>
                    <a:pt x="109" y="12"/>
                    <a:pt x="81" y="13"/>
                  </a:cubicBezTo>
                  <a:cubicBezTo>
                    <a:pt x="56" y="14"/>
                    <a:pt x="31" y="11"/>
                    <a:pt x="6" y="4"/>
                  </a:cubicBezTo>
                  <a:close/>
                  <a:moveTo>
                    <a:pt x="81" y="11"/>
                  </a:moveTo>
                  <a:cubicBezTo>
                    <a:pt x="81" y="11"/>
                    <a:pt x="81" y="11"/>
                    <a:pt x="81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3484952" y="2966805"/>
              <a:ext cx="597896" cy="1275733"/>
            </a:xfrm>
            <a:custGeom>
              <a:avLst/>
              <a:gdLst/>
              <a:ahLst/>
              <a:cxnLst/>
              <a:rect l="l" t="t" r="r" b="b"/>
              <a:pathLst>
                <a:path w="296" h="632" extrusionOk="0">
                  <a:moveTo>
                    <a:pt x="18" y="11"/>
                  </a:moveTo>
                  <a:cubicBezTo>
                    <a:pt x="18" y="11"/>
                    <a:pt x="6" y="202"/>
                    <a:pt x="3" y="248"/>
                  </a:cubicBezTo>
                  <a:cubicBezTo>
                    <a:pt x="0" y="294"/>
                    <a:pt x="20" y="554"/>
                    <a:pt x="20" y="554"/>
                  </a:cubicBezTo>
                  <a:cubicBezTo>
                    <a:pt x="20" y="554"/>
                    <a:pt x="1" y="566"/>
                    <a:pt x="2" y="569"/>
                  </a:cubicBezTo>
                  <a:cubicBezTo>
                    <a:pt x="3" y="572"/>
                    <a:pt x="11" y="590"/>
                    <a:pt x="11" y="590"/>
                  </a:cubicBezTo>
                  <a:cubicBezTo>
                    <a:pt x="11" y="590"/>
                    <a:pt x="42" y="602"/>
                    <a:pt x="65" y="605"/>
                  </a:cubicBezTo>
                  <a:cubicBezTo>
                    <a:pt x="88" y="607"/>
                    <a:pt x="105" y="609"/>
                    <a:pt x="105" y="609"/>
                  </a:cubicBezTo>
                  <a:cubicBezTo>
                    <a:pt x="108" y="601"/>
                    <a:pt x="110" y="593"/>
                    <a:pt x="110" y="585"/>
                  </a:cubicBezTo>
                  <a:cubicBezTo>
                    <a:pt x="110" y="573"/>
                    <a:pt x="109" y="562"/>
                    <a:pt x="106" y="550"/>
                  </a:cubicBezTo>
                  <a:cubicBezTo>
                    <a:pt x="104" y="541"/>
                    <a:pt x="104" y="434"/>
                    <a:pt x="105" y="384"/>
                  </a:cubicBezTo>
                  <a:cubicBezTo>
                    <a:pt x="106" y="334"/>
                    <a:pt x="110" y="217"/>
                    <a:pt x="112" y="214"/>
                  </a:cubicBezTo>
                  <a:cubicBezTo>
                    <a:pt x="113" y="211"/>
                    <a:pt x="126" y="361"/>
                    <a:pt x="144" y="412"/>
                  </a:cubicBezTo>
                  <a:cubicBezTo>
                    <a:pt x="162" y="462"/>
                    <a:pt x="190" y="573"/>
                    <a:pt x="190" y="573"/>
                  </a:cubicBezTo>
                  <a:cubicBezTo>
                    <a:pt x="190" y="573"/>
                    <a:pt x="177" y="575"/>
                    <a:pt x="177" y="580"/>
                  </a:cubicBezTo>
                  <a:cubicBezTo>
                    <a:pt x="177" y="586"/>
                    <a:pt x="186" y="610"/>
                    <a:pt x="186" y="610"/>
                  </a:cubicBezTo>
                  <a:cubicBezTo>
                    <a:pt x="186" y="610"/>
                    <a:pt x="236" y="627"/>
                    <a:pt x="257" y="628"/>
                  </a:cubicBezTo>
                  <a:cubicBezTo>
                    <a:pt x="278" y="629"/>
                    <a:pt x="296" y="632"/>
                    <a:pt x="296" y="632"/>
                  </a:cubicBezTo>
                  <a:cubicBezTo>
                    <a:pt x="296" y="632"/>
                    <a:pt x="287" y="596"/>
                    <a:pt x="283" y="584"/>
                  </a:cubicBezTo>
                  <a:cubicBezTo>
                    <a:pt x="278" y="572"/>
                    <a:pt x="273" y="565"/>
                    <a:pt x="271" y="555"/>
                  </a:cubicBezTo>
                  <a:cubicBezTo>
                    <a:pt x="270" y="545"/>
                    <a:pt x="239" y="339"/>
                    <a:pt x="238" y="333"/>
                  </a:cubicBezTo>
                  <a:cubicBezTo>
                    <a:pt x="237" y="327"/>
                    <a:pt x="220" y="96"/>
                    <a:pt x="220" y="92"/>
                  </a:cubicBezTo>
                  <a:cubicBezTo>
                    <a:pt x="220" y="87"/>
                    <a:pt x="221" y="0"/>
                    <a:pt x="221" y="0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3480700" y="2962552"/>
              <a:ext cx="606400" cy="1284238"/>
            </a:xfrm>
            <a:custGeom>
              <a:avLst/>
              <a:gdLst/>
              <a:ahLst/>
              <a:cxnLst/>
              <a:rect l="l" t="t" r="r" b="b"/>
              <a:pathLst>
                <a:path w="300" h="636" extrusionOk="0">
                  <a:moveTo>
                    <a:pt x="298" y="636"/>
                  </a:moveTo>
                  <a:cubicBezTo>
                    <a:pt x="297" y="636"/>
                    <a:pt x="297" y="636"/>
                    <a:pt x="297" y="636"/>
                  </a:cubicBezTo>
                  <a:cubicBezTo>
                    <a:pt x="297" y="636"/>
                    <a:pt x="279" y="633"/>
                    <a:pt x="259" y="632"/>
                  </a:cubicBezTo>
                  <a:cubicBezTo>
                    <a:pt x="238" y="631"/>
                    <a:pt x="189" y="614"/>
                    <a:pt x="187" y="613"/>
                  </a:cubicBezTo>
                  <a:cubicBezTo>
                    <a:pt x="186" y="613"/>
                    <a:pt x="186" y="613"/>
                    <a:pt x="186" y="612"/>
                  </a:cubicBezTo>
                  <a:cubicBezTo>
                    <a:pt x="185" y="610"/>
                    <a:pt x="177" y="589"/>
                    <a:pt x="177" y="582"/>
                  </a:cubicBezTo>
                  <a:cubicBezTo>
                    <a:pt x="177" y="576"/>
                    <a:pt x="186" y="574"/>
                    <a:pt x="190" y="573"/>
                  </a:cubicBezTo>
                  <a:cubicBezTo>
                    <a:pt x="186" y="558"/>
                    <a:pt x="160" y="460"/>
                    <a:pt x="144" y="414"/>
                  </a:cubicBezTo>
                  <a:cubicBezTo>
                    <a:pt x="131" y="377"/>
                    <a:pt x="120" y="284"/>
                    <a:pt x="115" y="239"/>
                  </a:cubicBezTo>
                  <a:cubicBezTo>
                    <a:pt x="115" y="238"/>
                    <a:pt x="114" y="237"/>
                    <a:pt x="114" y="235"/>
                  </a:cubicBezTo>
                  <a:cubicBezTo>
                    <a:pt x="112" y="271"/>
                    <a:pt x="110" y="347"/>
                    <a:pt x="109" y="386"/>
                  </a:cubicBezTo>
                  <a:cubicBezTo>
                    <a:pt x="108" y="435"/>
                    <a:pt x="108" y="543"/>
                    <a:pt x="110" y="552"/>
                  </a:cubicBezTo>
                  <a:cubicBezTo>
                    <a:pt x="113" y="563"/>
                    <a:pt x="114" y="575"/>
                    <a:pt x="114" y="587"/>
                  </a:cubicBezTo>
                  <a:cubicBezTo>
                    <a:pt x="114" y="595"/>
                    <a:pt x="112" y="604"/>
                    <a:pt x="109" y="612"/>
                  </a:cubicBezTo>
                  <a:cubicBezTo>
                    <a:pt x="109" y="612"/>
                    <a:pt x="108" y="613"/>
                    <a:pt x="107" y="613"/>
                  </a:cubicBezTo>
                  <a:cubicBezTo>
                    <a:pt x="107" y="613"/>
                    <a:pt x="90" y="611"/>
                    <a:pt x="67" y="609"/>
                  </a:cubicBezTo>
                  <a:cubicBezTo>
                    <a:pt x="44" y="606"/>
                    <a:pt x="13" y="594"/>
                    <a:pt x="12" y="594"/>
                  </a:cubicBezTo>
                  <a:cubicBezTo>
                    <a:pt x="12" y="593"/>
                    <a:pt x="11" y="593"/>
                    <a:pt x="11" y="592"/>
                  </a:cubicBezTo>
                  <a:cubicBezTo>
                    <a:pt x="11" y="592"/>
                    <a:pt x="3" y="574"/>
                    <a:pt x="2" y="571"/>
                  </a:cubicBezTo>
                  <a:cubicBezTo>
                    <a:pt x="2" y="570"/>
                    <a:pt x="1" y="567"/>
                    <a:pt x="19" y="555"/>
                  </a:cubicBezTo>
                  <a:cubicBezTo>
                    <a:pt x="18" y="536"/>
                    <a:pt x="0" y="294"/>
                    <a:pt x="3" y="250"/>
                  </a:cubicBezTo>
                  <a:cubicBezTo>
                    <a:pt x="6" y="204"/>
                    <a:pt x="18" y="13"/>
                    <a:pt x="18" y="13"/>
                  </a:cubicBezTo>
                  <a:cubicBezTo>
                    <a:pt x="18" y="12"/>
                    <a:pt x="19" y="11"/>
                    <a:pt x="20" y="1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4" y="0"/>
                    <a:pt x="224" y="0"/>
                  </a:cubicBezTo>
                  <a:cubicBezTo>
                    <a:pt x="224" y="1"/>
                    <a:pt x="225" y="1"/>
                    <a:pt x="225" y="2"/>
                  </a:cubicBezTo>
                  <a:cubicBezTo>
                    <a:pt x="225" y="3"/>
                    <a:pt x="224" y="88"/>
                    <a:pt x="224" y="93"/>
                  </a:cubicBezTo>
                  <a:cubicBezTo>
                    <a:pt x="224" y="98"/>
                    <a:pt x="241" y="328"/>
                    <a:pt x="242" y="334"/>
                  </a:cubicBezTo>
                  <a:cubicBezTo>
                    <a:pt x="243" y="336"/>
                    <a:pt x="274" y="546"/>
                    <a:pt x="275" y="556"/>
                  </a:cubicBezTo>
                  <a:cubicBezTo>
                    <a:pt x="277" y="562"/>
                    <a:pt x="279" y="568"/>
                    <a:pt x="282" y="574"/>
                  </a:cubicBezTo>
                  <a:cubicBezTo>
                    <a:pt x="283" y="577"/>
                    <a:pt x="285" y="581"/>
                    <a:pt x="287" y="585"/>
                  </a:cubicBezTo>
                  <a:cubicBezTo>
                    <a:pt x="291" y="597"/>
                    <a:pt x="299" y="632"/>
                    <a:pt x="300" y="633"/>
                  </a:cubicBezTo>
                  <a:cubicBezTo>
                    <a:pt x="300" y="634"/>
                    <a:pt x="300" y="635"/>
                    <a:pt x="299" y="635"/>
                  </a:cubicBezTo>
                  <a:cubicBezTo>
                    <a:pt x="299" y="636"/>
                    <a:pt x="298" y="636"/>
                    <a:pt x="298" y="636"/>
                  </a:cubicBezTo>
                  <a:close/>
                  <a:moveTo>
                    <a:pt x="189" y="610"/>
                  </a:moveTo>
                  <a:cubicBezTo>
                    <a:pt x="196" y="612"/>
                    <a:pt x="240" y="627"/>
                    <a:pt x="259" y="628"/>
                  </a:cubicBezTo>
                  <a:cubicBezTo>
                    <a:pt x="275" y="629"/>
                    <a:pt x="289" y="631"/>
                    <a:pt x="295" y="632"/>
                  </a:cubicBezTo>
                  <a:cubicBezTo>
                    <a:pt x="293" y="623"/>
                    <a:pt x="287" y="596"/>
                    <a:pt x="283" y="587"/>
                  </a:cubicBezTo>
                  <a:cubicBezTo>
                    <a:pt x="281" y="582"/>
                    <a:pt x="280" y="579"/>
                    <a:pt x="278" y="575"/>
                  </a:cubicBezTo>
                  <a:cubicBezTo>
                    <a:pt x="275" y="570"/>
                    <a:pt x="273" y="563"/>
                    <a:pt x="272" y="557"/>
                  </a:cubicBezTo>
                  <a:cubicBezTo>
                    <a:pt x="270" y="547"/>
                    <a:pt x="239" y="337"/>
                    <a:pt x="239" y="335"/>
                  </a:cubicBezTo>
                  <a:cubicBezTo>
                    <a:pt x="238" y="328"/>
                    <a:pt x="220" y="98"/>
                    <a:pt x="220" y="93"/>
                  </a:cubicBezTo>
                  <a:cubicBezTo>
                    <a:pt x="220" y="89"/>
                    <a:pt x="221" y="17"/>
                    <a:pt x="221" y="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35"/>
                    <a:pt x="10" y="207"/>
                    <a:pt x="7" y="250"/>
                  </a:cubicBezTo>
                  <a:cubicBezTo>
                    <a:pt x="4" y="295"/>
                    <a:pt x="23" y="553"/>
                    <a:pt x="24" y="556"/>
                  </a:cubicBezTo>
                  <a:cubicBezTo>
                    <a:pt x="24" y="557"/>
                    <a:pt x="23" y="558"/>
                    <a:pt x="23" y="558"/>
                  </a:cubicBezTo>
                  <a:cubicBezTo>
                    <a:pt x="17" y="561"/>
                    <a:pt x="11" y="566"/>
                    <a:pt x="6" y="571"/>
                  </a:cubicBezTo>
                  <a:cubicBezTo>
                    <a:pt x="7" y="573"/>
                    <a:pt x="12" y="584"/>
                    <a:pt x="14" y="590"/>
                  </a:cubicBezTo>
                  <a:cubicBezTo>
                    <a:pt x="19" y="592"/>
                    <a:pt x="47" y="603"/>
                    <a:pt x="68" y="605"/>
                  </a:cubicBezTo>
                  <a:cubicBezTo>
                    <a:pt x="86" y="607"/>
                    <a:pt x="101" y="608"/>
                    <a:pt x="106" y="609"/>
                  </a:cubicBezTo>
                  <a:cubicBezTo>
                    <a:pt x="108" y="602"/>
                    <a:pt x="110" y="594"/>
                    <a:pt x="111" y="587"/>
                  </a:cubicBezTo>
                  <a:cubicBezTo>
                    <a:pt x="110" y="575"/>
                    <a:pt x="109" y="564"/>
                    <a:pt x="107" y="553"/>
                  </a:cubicBezTo>
                  <a:cubicBezTo>
                    <a:pt x="105" y="543"/>
                    <a:pt x="104" y="435"/>
                    <a:pt x="105" y="386"/>
                  </a:cubicBezTo>
                  <a:cubicBezTo>
                    <a:pt x="106" y="340"/>
                    <a:pt x="111" y="219"/>
                    <a:pt x="112" y="215"/>
                  </a:cubicBezTo>
                  <a:cubicBezTo>
                    <a:pt x="112" y="214"/>
                    <a:pt x="113" y="214"/>
                    <a:pt x="114" y="214"/>
                  </a:cubicBezTo>
                  <a:cubicBezTo>
                    <a:pt x="116" y="214"/>
                    <a:pt x="116" y="214"/>
                    <a:pt x="119" y="239"/>
                  </a:cubicBezTo>
                  <a:cubicBezTo>
                    <a:pt x="124" y="283"/>
                    <a:pt x="135" y="376"/>
                    <a:pt x="148" y="413"/>
                  </a:cubicBezTo>
                  <a:cubicBezTo>
                    <a:pt x="166" y="463"/>
                    <a:pt x="194" y="573"/>
                    <a:pt x="195" y="574"/>
                  </a:cubicBezTo>
                  <a:cubicBezTo>
                    <a:pt x="195" y="575"/>
                    <a:pt x="195" y="575"/>
                    <a:pt x="194" y="576"/>
                  </a:cubicBezTo>
                  <a:cubicBezTo>
                    <a:pt x="194" y="576"/>
                    <a:pt x="194" y="577"/>
                    <a:pt x="193" y="577"/>
                  </a:cubicBezTo>
                  <a:cubicBezTo>
                    <a:pt x="188" y="577"/>
                    <a:pt x="182" y="580"/>
                    <a:pt x="182" y="583"/>
                  </a:cubicBezTo>
                  <a:cubicBezTo>
                    <a:pt x="181" y="587"/>
                    <a:pt x="187" y="603"/>
                    <a:pt x="189" y="6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3509616" y="2851138"/>
              <a:ext cx="480528" cy="210071"/>
            </a:xfrm>
            <a:custGeom>
              <a:avLst/>
              <a:gdLst/>
              <a:ahLst/>
              <a:cxnLst/>
              <a:rect l="l" t="t" r="r" b="b"/>
              <a:pathLst>
                <a:path w="238" h="104" extrusionOk="0">
                  <a:moveTo>
                    <a:pt x="4" y="13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89" y="104"/>
                    <a:pt x="140" y="95"/>
                  </a:cubicBezTo>
                  <a:cubicBezTo>
                    <a:pt x="191" y="87"/>
                    <a:pt x="238" y="74"/>
                    <a:pt x="238" y="74"/>
                  </a:cubicBezTo>
                  <a:cubicBezTo>
                    <a:pt x="229" y="0"/>
                    <a:pt x="229" y="0"/>
                    <a:pt x="229" y="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3505364" y="2846885"/>
              <a:ext cx="489033" cy="208370"/>
            </a:xfrm>
            <a:custGeom>
              <a:avLst/>
              <a:gdLst/>
              <a:ahLst/>
              <a:cxnLst/>
              <a:rect l="l" t="t" r="r" b="b"/>
              <a:pathLst>
                <a:path w="242" h="103" extrusionOk="0">
                  <a:moveTo>
                    <a:pt x="103" y="102"/>
                  </a:moveTo>
                  <a:cubicBezTo>
                    <a:pt x="69" y="101"/>
                    <a:pt x="35" y="98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231" y="1"/>
                    <a:pt x="231" y="1"/>
                    <a:pt x="231" y="1"/>
                  </a:cubicBezTo>
                  <a:cubicBezTo>
                    <a:pt x="232" y="0"/>
                    <a:pt x="233" y="1"/>
                    <a:pt x="233" y="2"/>
                  </a:cubicBezTo>
                  <a:cubicBezTo>
                    <a:pt x="233" y="2"/>
                    <a:pt x="233" y="2"/>
                    <a:pt x="233" y="2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2" y="77"/>
                    <a:pt x="241" y="78"/>
                    <a:pt x="240" y="78"/>
                  </a:cubicBezTo>
                  <a:cubicBezTo>
                    <a:pt x="240" y="78"/>
                    <a:pt x="193" y="91"/>
                    <a:pt x="142" y="99"/>
                  </a:cubicBezTo>
                  <a:cubicBezTo>
                    <a:pt x="129" y="101"/>
                    <a:pt x="116" y="102"/>
                    <a:pt x="103" y="102"/>
                  </a:cubicBezTo>
                  <a:close/>
                  <a:moveTo>
                    <a:pt x="4" y="89"/>
                  </a:moveTo>
                  <a:cubicBezTo>
                    <a:pt x="17" y="91"/>
                    <a:pt x="95" y="103"/>
                    <a:pt x="141" y="95"/>
                  </a:cubicBezTo>
                  <a:cubicBezTo>
                    <a:pt x="186" y="88"/>
                    <a:pt x="229" y="77"/>
                    <a:pt x="238" y="74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3484952" y="2015107"/>
              <a:ext cx="515398" cy="922780"/>
            </a:xfrm>
            <a:custGeom>
              <a:avLst/>
              <a:gdLst/>
              <a:ahLst/>
              <a:cxnLst/>
              <a:rect l="l" t="t" r="r" b="b"/>
              <a:pathLst>
                <a:path w="255" h="457" extrusionOk="0">
                  <a:moveTo>
                    <a:pt x="137" y="0"/>
                  </a:moveTo>
                  <a:cubicBezTo>
                    <a:pt x="137" y="0"/>
                    <a:pt x="65" y="55"/>
                    <a:pt x="49" y="77"/>
                  </a:cubicBezTo>
                  <a:cubicBezTo>
                    <a:pt x="34" y="99"/>
                    <a:pt x="22" y="130"/>
                    <a:pt x="15" y="158"/>
                  </a:cubicBezTo>
                  <a:cubicBezTo>
                    <a:pt x="9" y="187"/>
                    <a:pt x="7" y="305"/>
                    <a:pt x="7" y="308"/>
                  </a:cubicBezTo>
                  <a:cubicBezTo>
                    <a:pt x="7" y="311"/>
                    <a:pt x="0" y="449"/>
                    <a:pt x="0" y="449"/>
                  </a:cubicBezTo>
                  <a:cubicBezTo>
                    <a:pt x="44" y="455"/>
                    <a:pt x="89" y="457"/>
                    <a:pt x="133" y="456"/>
                  </a:cubicBezTo>
                  <a:cubicBezTo>
                    <a:pt x="175" y="455"/>
                    <a:pt x="216" y="448"/>
                    <a:pt x="255" y="435"/>
                  </a:cubicBezTo>
                  <a:cubicBezTo>
                    <a:pt x="255" y="435"/>
                    <a:pt x="247" y="358"/>
                    <a:pt x="233" y="293"/>
                  </a:cubicBezTo>
                  <a:cubicBezTo>
                    <a:pt x="218" y="228"/>
                    <a:pt x="185" y="101"/>
                    <a:pt x="181" y="96"/>
                  </a:cubicBezTo>
                  <a:cubicBezTo>
                    <a:pt x="177" y="9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3480700" y="2010855"/>
              <a:ext cx="523903" cy="929585"/>
            </a:xfrm>
            <a:custGeom>
              <a:avLst/>
              <a:gdLst/>
              <a:ahLst/>
              <a:cxnLst/>
              <a:rect l="l" t="t" r="r" b="b"/>
              <a:pathLst>
                <a:path w="259" h="460" extrusionOk="0">
                  <a:moveTo>
                    <a:pt x="117" y="460"/>
                  </a:moveTo>
                  <a:cubicBezTo>
                    <a:pt x="78" y="460"/>
                    <a:pt x="40" y="458"/>
                    <a:pt x="2" y="453"/>
                  </a:cubicBezTo>
                  <a:cubicBezTo>
                    <a:pt x="1" y="453"/>
                    <a:pt x="0" y="452"/>
                    <a:pt x="0" y="451"/>
                  </a:cubicBezTo>
                  <a:cubicBezTo>
                    <a:pt x="0" y="450"/>
                    <a:pt x="7" y="313"/>
                    <a:pt x="7" y="310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280"/>
                    <a:pt x="10" y="185"/>
                    <a:pt x="15" y="160"/>
                  </a:cubicBezTo>
                  <a:cubicBezTo>
                    <a:pt x="21" y="131"/>
                    <a:pt x="33" y="103"/>
                    <a:pt x="49" y="78"/>
                  </a:cubicBezTo>
                  <a:cubicBezTo>
                    <a:pt x="65" y="56"/>
                    <a:pt x="135" y="3"/>
                    <a:pt x="138" y="0"/>
                  </a:cubicBezTo>
                  <a:cubicBezTo>
                    <a:pt x="138" y="0"/>
                    <a:pt x="139" y="0"/>
                    <a:pt x="140" y="0"/>
                  </a:cubicBezTo>
                  <a:cubicBezTo>
                    <a:pt x="140" y="0"/>
                    <a:pt x="141" y="1"/>
                    <a:pt x="141" y="1"/>
                  </a:cubicBezTo>
                  <a:cubicBezTo>
                    <a:pt x="152" y="26"/>
                    <a:pt x="181" y="92"/>
                    <a:pt x="184" y="96"/>
                  </a:cubicBezTo>
                  <a:cubicBezTo>
                    <a:pt x="189" y="103"/>
                    <a:pt x="223" y="233"/>
                    <a:pt x="236" y="294"/>
                  </a:cubicBezTo>
                  <a:cubicBezTo>
                    <a:pt x="251" y="359"/>
                    <a:pt x="259" y="436"/>
                    <a:pt x="259" y="437"/>
                  </a:cubicBezTo>
                  <a:cubicBezTo>
                    <a:pt x="259" y="438"/>
                    <a:pt x="259" y="438"/>
                    <a:pt x="258" y="439"/>
                  </a:cubicBezTo>
                  <a:cubicBezTo>
                    <a:pt x="218" y="452"/>
                    <a:pt x="177" y="459"/>
                    <a:pt x="135" y="460"/>
                  </a:cubicBezTo>
                  <a:cubicBezTo>
                    <a:pt x="129" y="460"/>
                    <a:pt x="123" y="460"/>
                    <a:pt x="117" y="460"/>
                  </a:cubicBezTo>
                  <a:close/>
                  <a:moveTo>
                    <a:pt x="4" y="450"/>
                  </a:moveTo>
                  <a:cubicBezTo>
                    <a:pt x="48" y="455"/>
                    <a:pt x="91" y="457"/>
                    <a:pt x="135" y="456"/>
                  </a:cubicBezTo>
                  <a:cubicBezTo>
                    <a:pt x="176" y="455"/>
                    <a:pt x="216" y="448"/>
                    <a:pt x="255" y="435"/>
                  </a:cubicBezTo>
                  <a:cubicBezTo>
                    <a:pt x="254" y="424"/>
                    <a:pt x="246" y="354"/>
                    <a:pt x="233" y="295"/>
                  </a:cubicBezTo>
                  <a:cubicBezTo>
                    <a:pt x="218" y="228"/>
                    <a:pt x="185" y="104"/>
                    <a:pt x="181" y="98"/>
                  </a:cubicBezTo>
                  <a:cubicBezTo>
                    <a:pt x="178" y="93"/>
                    <a:pt x="145" y="19"/>
                    <a:pt x="138" y="5"/>
                  </a:cubicBezTo>
                  <a:cubicBezTo>
                    <a:pt x="126" y="14"/>
                    <a:pt x="66" y="61"/>
                    <a:pt x="53" y="80"/>
                  </a:cubicBezTo>
                  <a:cubicBezTo>
                    <a:pt x="37" y="105"/>
                    <a:pt x="25" y="132"/>
                    <a:pt x="19" y="160"/>
                  </a:cubicBezTo>
                  <a:cubicBezTo>
                    <a:pt x="14" y="186"/>
                    <a:pt x="12" y="280"/>
                    <a:pt x="11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13"/>
                    <a:pt x="5" y="432"/>
                    <a:pt x="4" y="4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3547889" y="2724415"/>
              <a:ext cx="193912" cy="114816"/>
            </a:xfrm>
            <a:custGeom>
              <a:avLst/>
              <a:gdLst/>
              <a:ahLst/>
              <a:cxnLst/>
              <a:rect l="l" t="t" r="r" b="b"/>
              <a:pathLst>
                <a:path w="96" h="57" extrusionOk="0">
                  <a:moveTo>
                    <a:pt x="89" y="57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29" y="6"/>
                    <a:pt x="30" y="5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6" y="31"/>
                    <a:pt x="96" y="32"/>
                    <a:pt x="96" y="33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0" y="57"/>
                    <a:pt x="90" y="57"/>
                  </a:cubicBezTo>
                  <a:lnTo>
                    <a:pt x="8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3505364" y="2015107"/>
              <a:ext cx="276410" cy="434600"/>
            </a:xfrm>
            <a:custGeom>
              <a:avLst/>
              <a:gdLst/>
              <a:ahLst/>
              <a:cxnLst/>
              <a:rect l="l" t="t" r="r" b="b"/>
              <a:pathLst>
                <a:path w="137" h="215" extrusionOk="0">
                  <a:moveTo>
                    <a:pt x="127" y="0"/>
                  </a:moveTo>
                  <a:cubicBezTo>
                    <a:pt x="127" y="0"/>
                    <a:pt x="55" y="55"/>
                    <a:pt x="39" y="77"/>
                  </a:cubicBezTo>
                  <a:cubicBezTo>
                    <a:pt x="24" y="99"/>
                    <a:pt x="12" y="130"/>
                    <a:pt x="5" y="158"/>
                  </a:cubicBezTo>
                  <a:cubicBezTo>
                    <a:pt x="3" y="177"/>
                    <a:pt x="1" y="196"/>
                    <a:pt x="0" y="215"/>
                  </a:cubicBezTo>
                  <a:cubicBezTo>
                    <a:pt x="1" y="215"/>
                    <a:pt x="1" y="215"/>
                    <a:pt x="1" y="215"/>
                  </a:cubicBezTo>
                  <a:cubicBezTo>
                    <a:pt x="9" y="185"/>
                    <a:pt x="21" y="156"/>
                    <a:pt x="38" y="130"/>
                  </a:cubicBezTo>
                  <a:cubicBezTo>
                    <a:pt x="66" y="86"/>
                    <a:pt x="98" y="63"/>
                    <a:pt x="117" y="46"/>
                  </a:cubicBezTo>
                  <a:cubicBezTo>
                    <a:pt x="125" y="39"/>
                    <a:pt x="131" y="31"/>
                    <a:pt x="137" y="22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3501112" y="2010855"/>
              <a:ext cx="284915" cy="442255"/>
            </a:xfrm>
            <a:custGeom>
              <a:avLst/>
              <a:gdLst/>
              <a:ahLst/>
              <a:cxnLst/>
              <a:rect l="l" t="t" r="r" b="b"/>
              <a:pathLst>
                <a:path w="141" h="219" extrusionOk="0">
                  <a:moveTo>
                    <a:pt x="3" y="219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1" y="218"/>
                    <a:pt x="0" y="217"/>
                    <a:pt x="0" y="216"/>
                  </a:cubicBezTo>
                  <a:cubicBezTo>
                    <a:pt x="1" y="197"/>
                    <a:pt x="2" y="179"/>
                    <a:pt x="5" y="160"/>
                  </a:cubicBezTo>
                  <a:cubicBezTo>
                    <a:pt x="11" y="131"/>
                    <a:pt x="23" y="103"/>
                    <a:pt x="39" y="78"/>
                  </a:cubicBezTo>
                  <a:cubicBezTo>
                    <a:pt x="55" y="56"/>
                    <a:pt x="125" y="3"/>
                    <a:pt x="128" y="0"/>
                  </a:cubicBezTo>
                  <a:cubicBezTo>
                    <a:pt x="128" y="0"/>
                    <a:pt x="129" y="0"/>
                    <a:pt x="130" y="0"/>
                  </a:cubicBezTo>
                  <a:cubicBezTo>
                    <a:pt x="130" y="0"/>
                    <a:pt x="131" y="1"/>
                    <a:pt x="131" y="1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4"/>
                    <a:pt x="141" y="25"/>
                    <a:pt x="141" y="25"/>
                  </a:cubicBezTo>
                  <a:cubicBezTo>
                    <a:pt x="135" y="34"/>
                    <a:pt x="128" y="42"/>
                    <a:pt x="120" y="50"/>
                  </a:cubicBezTo>
                  <a:cubicBezTo>
                    <a:pt x="117" y="52"/>
                    <a:pt x="114" y="55"/>
                    <a:pt x="111" y="57"/>
                  </a:cubicBezTo>
                  <a:cubicBezTo>
                    <a:pt x="92" y="73"/>
                    <a:pt x="66" y="96"/>
                    <a:pt x="42" y="133"/>
                  </a:cubicBezTo>
                  <a:cubicBezTo>
                    <a:pt x="25" y="159"/>
                    <a:pt x="13" y="188"/>
                    <a:pt x="5" y="217"/>
                  </a:cubicBezTo>
                  <a:cubicBezTo>
                    <a:pt x="5" y="218"/>
                    <a:pt x="4" y="219"/>
                    <a:pt x="4" y="219"/>
                  </a:cubicBezTo>
                  <a:lnTo>
                    <a:pt x="3" y="219"/>
                  </a:lnTo>
                  <a:close/>
                  <a:moveTo>
                    <a:pt x="128" y="5"/>
                  </a:moveTo>
                  <a:cubicBezTo>
                    <a:pt x="116" y="14"/>
                    <a:pt x="56" y="61"/>
                    <a:pt x="43" y="80"/>
                  </a:cubicBezTo>
                  <a:cubicBezTo>
                    <a:pt x="27" y="105"/>
                    <a:pt x="15" y="132"/>
                    <a:pt x="9" y="160"/>
                  </a:cubicBezTo>
                  <a:cubicBezTo>
                    <a:pt x="7" y="174"/>
                    <a:pt x="6" y="188"/>
                    <a:pt x="5" y="202"/>
                  </a:cubicBezTo>
                  <a:cubicBezTo>
                    <a:pt x="13" y="177"/>
                    <a:pt x="24" y="153"/>
                    <a:pt x="38" y="131"/>
                  </a:cubicBezTo>
                  <a:cubicBezTo>
                    <a:pt x="63" y="93"/>
                    <a:pt x="89" y="70"/>
                    <a:pt x="108" y="54"/>
                  </a:cubicBezTo>
                  <a:cubicBezTo>
                    <a:pt x="112" y="51"/>
                    <a:pt x="115" y="49"/>
                    <a:pt x="117" y="46"/>
                  </a:cubicBezTo>
                  <a:cubicBezTo>
                    <a:pt x="125" y="40"/>
                    <a:pt x="131" y="32"/>
                    <a:pt x="137" y="24"/>
                  </a:cubicBezTo>
                  <a:lnTo>
                    <a:pt x="128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3941666" y="2851138"/>
              <a:ext cx="46777" cy="20412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" y="10"/>
                  </a:moveTo>
                  <a:cubicBezTo>
                    <a:pt x="1" y="10"/>
                    <a:pt x="0" y="9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4"/>
                    <a:pt x="14" y="2"/>
                    <a:pt x="20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16" y="6"/>
                    <a:pt x="9" y="8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3496859" y="2871550"/>
              <a:ext cx="418442" cy="39973"/>
            </a:xfrm>
            <a:custGeom>
              <a:avLst/>
              <a:gdLst/>
              <a:ahLst/>
              <a:cxnLst/>
              <a:rect l="l" t="t" r="r" b="b"/>
              <a:pathLst>
                <a:path w="207" h="20" extrusionOk="0">
                  <a:moveTo>
                    <a:pt x="83" y="15"/>
                  </a:moveTo>
                  <a:cubicBezTo>
                    <a:pt x="56" y="16"/>
                    <a:pt x="29" y="14"/>
                    <a:pt x="2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12" y="20"/>
                    <a:pt x="204" y="0"/>
                  </a:cubicBezTo>
                  <a:cubicBezTo>
                    <a:pt x="205" y="0"/>
                    <a:pt x="206" y="1"/>
                    <a:pt x="207" y="2"/>
                  </a:cubicBezTo>
                  <a:cubicBezTo>
                    <a:pt x="207" y="3"/>
                    <a:pt x="206" y="4"/>
                    <a:pt x="205" y="4"/>
                  </a:cubicBezTo>
                  <a:cubicBezTo>
                    <a:pt x="165" y="12"/>
                    <a:pt x="124" y="16"/>
                    <a:pt x="8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2982312" y="1942816"/>
              <a:ext cx="329141" cy="432048"/>
            </a:xfrm>
            <a:custGeom>
              <a:avLst/>
              <a:gdLst/>
              <a:ahLst/>
              <a:cxnLst/>
              <a:rect l="l" t="t" r="r" b="b"/>
              <a:pathLst>
                <a:path w="163" h="214" extrusionOk="0">
                  <a:moveTo>
                    <a:pt x="63" y="25"/>
                  </a:moveTo>
                  <a:cubicBezTo>
                    <a:pt x="63" y="25"/>
                    <a:pt x="88" y="0"/>
                    <a:pt x="97" y="0"/>
                  </a:cubicBezTo>
                  <a:cubicBezTo>
                    <a:pt x="105" y="0"/>
                    <a:pt x="163" y="40"/>
                    <a:pt x="159" y="44"/>
                  </a:cubicBezTo>
                  <a:cubicBezTo>
                    <a:pt x="155" y="49"/>
                    <a:pt x="117" y="71"/>
                    <a:pt x="113" y="72"/>
                  </a:cubicBezTo>
                  <a:cubicBezTo>
                    <a:pt x="109" y="74"/>
                    <a:pt x="95" y="33"/>
                    <a:pt x="95" y="33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91" y="76"/>
                    <a:pt x="104" y="91"/>
                    <a:pt x="119" y="102"/>
                  </a:cubicBezTo>
                  <a:cubicBezTo>
                    <a:pt x="132" y="112"/>
                    <a:pt x="147" y="127"/>
                    <a:pt x="148" y="146"/>
                  </a:cubicBezTo>
                  <a:cubicBezTo>
                    <a:pt x="150" y="181"/>
                    <a:pt x="144" y="188"/>
                    <a:pt x="136" y="196"/>
                  </a:cubicBezTo>
                  <a:cubicBezTo>
                    <a:pt x="127" y="204"/>
                    <a:pt x="114" y="204"/>
                    <a:pt x="78" y="209"/>
                  </a:cubicBezTo>
                  <a:cubicBezTo>
                    <a:pt x="43" y="214"/>
                    <a:pt x="30" y="210"/>
                    <a:pt x="14" y="183"/>
                  </a:cubicBezTo>
                  <a:cubicBezTo>
                    <a:pt x="0" y="157"/>
                    <a:pt x="5" y="125"/>
                    <a:pt x="27" y="106"/>
                  </a:cubicBezTo>
                  <a:cubicBezTo>
                    <a:pt x="48" y="89"/>
                    <a:pt x="50" y="86"/>
                    <a:pt x="56" y="71"/>
                  </a:cubicBezTo>
                  <a:cubicBezTo>
                    <a:pt x="62" y="55"/>
                    <a:pt x="63" y="25"/>
                    <a:pt x="6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2976358" y="1938563"/>
              <a:ext cx="330842" cy="433750"/>
            </a:xfrm>
            <a:custGeom>
              <a:avLst/>
              <a:gdLst/>
              <a:ahLst/>
              <a:cxnLst/>
              <a:rect l="l" t="t" r="r" b="b"/>
              <a:pathLst>
                <a:path w="164" h="215" extrusionOk="0">
                  <a:moveTo>
                    <a:pt x="59" y="215"/>
                  </a:moveTo>
                  <a:cubicBezTo>
                    <a:pt x="39" y="215"/>
                    <a:pt x="28" y="207"/>
                    <a:pt x="15" y="186"/>
                  </a:cubicBezTo>
                  <a:cubicBezTo>
                    <a:pt x="0" y="159"/>
                    <a:pt x="6" y="126"/>
                    <a:pt x="29" y="106"/>
                  </a:cubicBezTo>
                  <a:cubicBezTo>
                    <a:pt x="50" y="89"/>
                    <a:pt x="51" y="87"/>
                    <a:pt x="57" y="71"/>
                  </a:cubicBezTo>
                  <a:cubicBezTo>
                    <a:pt x="63" y="56"/>
                    <a:pt x="64" y="28"/>
                    <a:pt x="64" y="27"/>
                  </a:cubicBezTo>
                  <a:cubicBezTo>
                    <a:pt x="64" y="27"/>
                    <a:pt x="65" y="26"/>
                    <a:pt x="65" y="26"/>
                  </a:cubicBezTo>
                  <a:cubicBezTo>
                    <a:pt x="69" y="22"/>
                    <a:pt x="91" y="0"/>
                    <a:pt x="100" y="0"/>
                  </a:cubicBezTo>
                  <a:cubicBezTo>
                    <a:pt x="107" y="0"/>
                    <a:pt x="160" y="35"/>
                    <a:pt x="164" y="44"/>
                  </a:cubicBezTo>
                  <a:cubicBezTo>
                    <a:pt x="164" y="45"/>
                    <a:pt x="164" y="47"/>
                    <a:pt x="163" y="48"/>
                  </a:cubicBezTo>
                  <a:cubicBezTo>
                    <a:pt x="159" y="52"/>
                    <a:pt x="121" y="75"/>
                    <a:pt x="117" y="76"/>
                  </a:cubicBezTo>
                  <a:cubicBezTo>
                    <a:pt x="115" y="76"/>
                    <a:pt x="111" y="77"/>
                    <a:pt x="96" y="3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96" y="77"/>
                    <a:pt x="108" y="91"/>
                    <a:pt x="123" y="102"/>
                  </a:cubicBezTo>
                  <a:cubicBezTo>
                    <a:pt x="136" y="112"/>
                    <a:pt x="151" y="128"/>
                    <a:pt x="153" y="148"/>
                  </a:cubicBezTo>
                  <a:cubicBezTo>
                    <a:pt x="155" y="183"/>
                    <a:pt x="149" y="191"/>
                    <a:pt x="140" y="199"/>
                  </a:cubicBezTo>
                  <a:cubicBezTo>
                    <a:pt x="132" y="206"/>
                    <a:pt x="122" y="207"/>
                    <a:pt x="100" y="210"/>
                  </a:cubicBezTo>
                  <a:cubicBezTo>
                    <a:pt x="95" y="211"/>
                    <a:pt x="89" y="212"/>
                    <a:pt x="82" y="213"/>
                  </a:cubicBezTo>
                  <a:cubicBezTo>
                    <a:pt x="74" y="214"/>
                    <a:pt x="67" y="214"/>
                    <a:pt x="59" y="215"/>
                  </a:cubicBezTo>
                  <a:close/>
                  <a:moveTo>
                    <a:pt x="68" y="28"/>
                  </a:moveTo>
                  <a:cubicBezTo>
                    <a:pt x="68" y="33"/>
                    <a:pt x="66" y="58"/>
                    <a:pt x="61" y="73"/>
                  </a:cubicBezTo>
                  <a:cubicBezTo>
                    <a:pt x="54" y="89"/>
                    <a:pt x="52" y="92"/>
                    <a:pt x="31" y="109"/>
                  </a:cubicBezTo>
                  <a:cubicBezTo>
                    <a:pt x="10" y="128"/>
                    <a:pt x="5" y="159"/>
                    <a:pt x="18" y="184"/>
                  </a:cubicBezTo>
                  <a:cubicBezTo>
                    <a:pt x="34" y="211"/>
                    <a:pt x="47" y="213"/>
                    <a:pt x="81" y="209"/>
                  </a:cubicBezTo>
                  <a:cubicBezTo>
                    <a:pt x="88" y="208"/>
                    <a:pt x="94" y="207"/>
                    <a:pt x="100" y="206"/>
                  </a:cubicBezTo>
                  <a:cubicBezTo>
                    <a:pt x="121" y="203"/>
                    <a:pt x="130" y="202"/>
                    <a:pt x="137" y="196"/>
                  </a:cubicBezTo>
                  <a:cubicBezTo>
                    <a:pt x="145" y="189"/>
                    <a:pt x="150" y="182"/>
                    <a:pt x="148" y="148"/>
                  </a:cubicBezTo>
                  <a:cubicBezTo>
                    <a:pt x="147" y="130"/>
                    <a:pt x="132" y="115"/>
                    <a:pt x="120" y="105"/>
                  </a:cubicBezTo>
                  <a:cubicBezTo>
                    <a:pt x="105" y="94"/>
                    <a:pt x="92" y="79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4" y="35"/>
                    <a:pt x="85" y="35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8" y="32"/>
                    <a:pt x="99" y="33"/>
                    <a:pt x="99" y="34"/>
                  </a:cubicBezTo>
                  <a:cubicBezTo>
                    <a:pt x="105" y="50"/>
                    <a:pt x="113" y="69"/>
                    <a:pt x="116" y="72"/>
                  </a:cubicBezTo>
                  <a:cubicBezTo>
                    <a:pt x="131" y="64"/>
                    <a:pt x="146" y="55"/>
                    <a:pt x="160" y="45"/>
                  </a:cubicBezTo>
                  <a:cubicBezTo>
                    <a:pt x="157" y="38"/>
                    <a:pt x="107" y="4"/>
                    <a:pt x="100" y="4"/>
                  </a:cubicBezTo>
                  <a:cubicBezTo>
                    <a:pt x="94" y="4"/>
                    <a:pt x="78" y="19"/>
                    <a:pt x="6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3061408" y="2156288"/>
              <a:ext cx="142883" cy="143733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1" y="37"/>
                  </a:moveTo>
                  <a:cubicBezTo>
                    <a:pt x="71" y="17"/>
                    <a:pt x="56" y="1"/>
                    <a:pt x="36" y="1"/>
                  </a:cubicBezTo>
                  <a:cubicBezTo>
                    <a:pt x="17" y="0"/>
                    <a:pt x="1" y="16"/>
                    <a:pt x="0" y="35"/>
                  </a:cubicBezTo>
                  <a:cubicBezTo>
                    <a:pt x="0" y="54"/>
                    <a:pt x="15" y="71"/>
                    <a:pt x="35" y="71"/>
                  </a:cubicBezTo>
                  <a:cubicBezTo>
                    <a:pt x="54" y="71"/>
                    <a:pt x="70" y="56"/>
                    <a:pt x="7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3113287" y="2185205"/>
              <a:ext cx="42525" cy="96956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10" y="48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7" y="44"/>
                    <a:pt x="5" y="42"/>
                    <a:pt x="3" y="40"/>
                  </a:cubicBezTo>
                  <a:cubicBezTo>
                    <a:pt x="1" y="38"/>
                    <a:pt x="0" y="35"/>
                    <a:pt x="0" y="32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7" y="33"/>
                    <a:pt x="7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4" y="36"/>
                    <a:pt x="14" y="36"/>
                    <a:pt x="14" y="35"/>
                  </a:cubicBezTo>
                  <a:cubicBezTo>
                    <a:pt x="14" y="33"/>
                    <a:pt x="14" y="32"/>
                    <a:pt x="13" y="31"/>
                  </a:cubicBezTo>
                  <a:cubicBezTo>
                    <a:pt x="12" y="29"/>
                    <a:pt x="11" y="28"/>
                    <a:pt x="10" y="2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3" y="21"/>
                    <a:pt x="3" y="20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2" y="8"/>
                    <a:pt x="3" y="6"/>
                  </a:cubicBezTo>
                  <a:cubicBezTo>
                    <a:pt x="5" y="5"/>
                    <a:pt x="8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5" y="4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20" y="12"/>
                    <a:pt x="20" y="13"/>
                    <a:pt x="20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3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4"/>
                    <a:pt x="8" y="15"/>
                    <a:pt x="8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9" y="27"/>
                    <a:pt x="20" y="28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cubicBezTo>
                    <a:pt x="21" y="36"/>
                    <a:pt x="20" y="38"/>
                    <a:pt x="20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5" y="43"/>
                    <a:pt x="14" y="44"/>
                    <a:pt x="12" y="44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3139653" y="2069539"/>
              <a:ext cx="20412" cy="64637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0" y="0"/>
                  </a:moveTo>
                  <a:cubicBezTo>
                    <a:pt x="0" y="0"/>
                    <a:pt x="6" y="21"/>
                    <a:pt x="10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3135400" y="2065286"/>
              <a:ext cx="28917" cy="73142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12" y="36"/>
                  </a:moveTo>
                  <a:cubicBezTo>
                    <a:pt x="11" y="36"/>
                    <a:pt x="11" y="35"/>
                    <a:pt x="10" y="35"/>
                  </a:cubicBezTo>
                  <a:cubicBezTo>
                    <a:pt x="6" y="2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10" y="22"/>
                    <a:pt x="14" y="33"/>
                  </a:cubicBezTo>
                  <a:cubicBezTo>
                    <a:pt x="14" y="34"/>
                    <a:pt x="14" y="35"/>
                    <a:pt x="13" y="36"/>
                  </a:cubicBezTo>
                  <a:lnTo>
                    <a:pt x="12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3113287" y="2085698"/>
              <a:ext cx="14459" cy="54431"/>
            </a:xfrm>
            <a:custGeom>
              <a:avLst/>
              <a:gdLst/>
              <a:ahLst/>
              <a:cxnLst/>
              <a:rect l="l" t="t" r="r" b="b"/>
              <a:pathLst>
                <a:path w="7" h="27" extrusionOk="0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3148158" y="1976836"/>
              <a:ext cx="60385" cy="34020"/>
            </a:xfrm>
            <a:custGeom>
              <a:avLst/>
              <a:gdLst/>
              <a:ahLst/>
              <a:cxnLst/>
              <a:rect l="l" t="t" r="r" b="b"/>
              <a:pathLst>
                <a:path w="30" h="17" extrusionOk="0">
                  <a:moveTo>
                    <a:pt x="28" y="17"/>
                  </a:moveTo>
                  <a:cubicBezTo>
                    <a:pt x="27" y="17"/>
                    <a:pt x="27" y="16"/>
                    <a:pt x="26" y="16"/>
                  </a:cubicBezTo>
                  <a:cubicBezTo>
                    <a:pt x="22" y="13"/>
                    <a:pt x="7" y="13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2"/>
                    <a:pt x="23" y="4"/>
                    <a:pt x="22" y="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7" y="10"/>
                    <a:pt x="25" y="10"/>
                    <a:pt x="29" y="13"/>
                  </a:cubicBezTo>
                  <a:cubicBezTo>
                    <a:pt x="30" y="14"/>
                    <a:pt x="30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3035042" y="2304274"/>
              <a:ext cx="267905" cy="161593"/>
            </a:xfrm>
            <a:custGeom>
              <a:avLst/>
              <a:gdLst/>
              <a:ahLst/>
              <a:cxnLst/>
              <a:rect l="l" t="t" r="r" b="b"/>
              <a:pathLst>
                <a:path w="133" h="80" extrusionOk="0">
                  <a:moveTo>
                    <a:pt x="133" y="53"/>
                  </a:move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92" y="18"/>
                    <a:pt x="89" y="15"/>
                  </a:cubicBezTo>
                  <a:cubicBezTo>
                    <a:pt x="87" y="12"/>
                    <a:pt x="77" y="11"/>
                    <a:pt x="67" y="6"/>
                  </a:cubicBezTo>
                  <a:cubicBezTo>
                    <a:pt x="57" y="1"/>
                    <a:pt x="46" y="0"/>
                    <a:pt x="49" y="7"/>
                  </a:cubicBezTo>
                  <a:cubicBezTo>
                    <a:pt x="52" y="14"/>
                    <a:pt x="62" y="15"/>
                    <a:pt x="65" y="18"/>
                  </a:cubicBezTo>
                  <a:cubicBezTo>
                    <a:pt x="68" y="20"/>
                    <a:pt x="70" y="23"/>
                    <a:pt x="72" y="26"/>
                  </a:cubicBezTo>
                  <a:cubicBezTo>
                    <a:pt x="55" y="30"/>
                    <a:pt x="38" y="31"/>
                    <a:pt x="22" y="28"/>
                  </a:cubicBezTo>
                  <a:cubicBezTo>
                    <a:pt x="11" y="25"/>
                    <a:pt x="0" y="23"/>
                    <a:pt x="0" y="23"/>
                  </a:cubicBezTo>
                  <a:cubicBezTo>
                    <a:pt x="0" y="23"/>
                    <a:pt x="1" y="33"/>
                    <a:pt x="5" y="36"/>
                  </a:cubicBezTo>
                  <a:cubicBezTo>
                    <a:pt x="11" y="40"/>
                    <a:pt x="17" y="43"/>
                    <a:pt x="24" y="46"/>
                  </a:cubicBezTo>
                  <a:cubicBezTo>
                    <a:pt x="33" y="52"/>
                    <a:pt x="43" y="57"/>
                    <a:pt x="53" y="60"/>
                  </a:cubicBezTo>
                  <a:cubicBezTo>
                    <a:pt x="67" y="63"/>
                    <a:pt x="88" y="59"/>
                    <a:pt x="88" y="59"/>
                  </a:cubicBezTo>
                  <a:cubicBezTo>
                    <a:pt x="117" y="80"/>
                    <a:pt x="117" y="80"/>
                    <a:pt x="117" y="80"/>
                  </a:cubicBezTo>
                  <a:lnTo>
                    <a:pt x="133" y="53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3029089" y="2300021"/>
              <a:ext cx="280662" cy="171799"/>
            </a:xfrm>
            <a:custGeom>
              <a:avLst/>
              <a:gdLst/>
              <a:ahLst/>
              <a:cxnLst/>
              <a:rect l="l" t="t" r="r" b="b"/>
              <a:pathLst>
                <a:path w="139" h="85" extrusionOk="0">
                  <a:moveTo>
                    <a:pt x="120" y="85"/>
                  </a:moveTo>
                  <a:cubicBezTo>
                    <a:pt x="119" y="85"/>
                    <a:pt x="119" y="84"/>
                    <a:pt x="119" y="84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6" y="64"/>
                    <a:pt x="68" y="67"/>
                    <a:pt x="56" y="64"/>
                  </a:cubicBezTo>
                  <a:cubicBezTo>
                    <a:pt x="45" y="61"/>
                    <a:pt x="35" y="56"/>
                    <a:pt x="26" y="50"/>
                  </a:cubicBezTo>
                  <a:cubicBezTo>
                    <a:pt x="19" y="47"/>
                    <a:pt x="13" y="44"/>
                    <a:pt x="6" y="40"/>
                  </a:cubicBezTo>
                  <a:cubicBezTo>
                    <a:pt x="2" y="36"/>
                    <a:pt x="1" y="27"/>
                    <a:pt x="0" y="26"/>
                  </a:cubicBezTo>
                  <a:cubicBezTo>
                    <a:pt x="0" y="25"/>
                    <a:pt x="1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14" y="26"/>
                    <a:pt x="25" y="28"/>
                  </a:cubicBezTo>
                  <a:cubicBezTo>
                    <a:pt x="35" y="31"/>
                    <a:pt x="45" y="31"/>
                    <a:pt x="55" y="30"/>
                  </a:cubicBezTo>
                  <a:cubicBezTo>
                    <a:pt x="60" y="29"/>
                    <a:pt x="66" y="28"/>
                    <a:pt x="71" y="27"/>
                  </a:cubicBezTo>
                  <a:cubicBezTo>
                    <a:pt x="70" y="25"/>
                    <a:pt x="69" y="23"/>
                    <a:pt x="67" y="21"/>
                  </a:cubicBezTo>
                  <a:cubicBezTo>
                    <a:pt x="66" y="21"/>
                    <a:pt x="64" y="20"/>
                    <a:pt x="63" y="20"/>
                  </a:cubicBezTo>
                  <a:cubicBezTo>
                    <a:pt x="58" y="18"/>
                    <a:pt x="52" y="16"/>
                    <a:pt x="50" y="10"/>
                  </a:cubicBezTo>
                  <a:cubicBezTo>
                    <a:pt x="49" y="8"/>
                    <a:pt x="49" y="5"/>
                    <a:pt x="51" y="4"/>
                  </a:cubicBezTo>
                  <a:cubicBezTo>
                    <a:pt x="54" y="0"/>
                    <a:pt x="63" y="2"/>
                    <a:pt x="71" y="6"/>
                  </a:cubicBezTo>
                  <a:cubicBezTo>
                    <a:pt x="75" y="8"/>
                    <a:pt x="79" y="10"/>
                    <a:pt x="84" y="11"/>
                  </a:cubicBezTo>
                  <a:cubicBezTo>
                    <a:pt x="89" y="13"/>
                    <a:pt x="92" y="14"/>
                    <a:pt x="94" y="16"/>
                  </a:cubicBezTo>
                  <a:cubicBezTo>
                    <a:pt x="96" y="19"/>
                    <a:pt x="107" y="35"/>
                    <a:pt x="109" y="38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8" y="54"/>
                    <a:pt x="139" y="55"/>
                    <a:pt x="138" y="56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0" y="85"/>
                  </a:cubicBezTo>
                  <a:close/>
                  <a:moveTo>
                    <a:pt x="91" y="59"/>
                  </a:moveTo>
                  <a:cubicBezTo>
                    <a:pt x="91" y="59"/>
                    <a:pt x="91" y="59"/>
                    <a:pt x="92" y="6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93" y="21"/>
                    <a:pt x="91" y="18"/>
                  </a:cubicBezTo>
                  <a:cubicBezTo>
                    <a:pt x="88" y="16"/>
                    <a:pt x="85" y="15"/>
                    <a:pt x="83" y="15"/>
                  </a:cubicBezTo>
                  <a:cubicBezTo>
                    <a:pt x="78" y="13"/>
                    <a:pt x="74" y="11"/>
                    <a:pt x="69" y="9"/>
                  </a:cubicBezTo>
                  <a:cubicBezTo>
                    <a:pt x="61" y="5"/>
                    <a:pt x="55" y="5"/>
                    <a:pt x="53" y="6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5" y="12"/>
                    <a:pt x="60" y="14"/>
                    <a:pt x="64" y="16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72" y="21"/>
                    <a:pt x="74" y="24"/>
                    <a:pt x="76" y="27"/>
                  </a:cubicBezTo>
                  <a:cubicBezTo>
                    <a:pt x="76" y="27"/>
                    <a:pt x="76" y="28"/>
                    <a:pt x="76" y="28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69" y="32"/>
                    <a:pt x="62" y="33"/>
                    <a:pt x="55" y="33"/>
                  </a:cubicBezTo>
                  <a:cubicBezTo>
                    <a:pt x="45" y="35"/>
                    <a:pt x="34" y="34"/>
                    <a:pt x="24" y="32"/>
                  </a:cubicBezTo>
                  <a:cubicBezTo>
                    <a:pt x="16" y="30"/>
                    <a:pt x="9" y="29"/>
                    <a:pt x="5" y="28"/>
                  </a:cubicBezTo>
                  <a:cubicBezTo>
                    <a:pt x="5" y="31"/>
                    <a:pt x="7" y="34"/>
                    <a:pt x="9" y="37"/>
                  </a:cubicBezTo>
                  <a:cubicBezTo>
                    <a:pt x="15" y="40"/>
                    <a:pt x="21" y="44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7" y="52"/>
                    <a:pt x="47" y="57"/>
                    <a:pt x="57" y="60"/>
                  </a:cubicBezTo>
                  <a:cubicBezTo>
                    <a:pt x="70" y="64"/>
                    <a:pt x="90" y="59"/>
                    <a:pt x="90" y="59"/>
                  </a:cubicBezTo>
                  <a:lnTo>
                    <a:pt x="91" y="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3245114" y="2204767"/>
              <a:ext cx="573231" cy="513695"/>
            </a:xfrm>
            <a:custGeom>
              <a:avLst/>
              <a:gdLst/>
              <a:ahLst/>
              <a:cxnLst/>
              <a:rect l="l" t="t" r="r" b="b"/>
              <a:pathLst>
                <a:path w="284" h="254" extrusionOk="0">
                  <a:moveTo>
                    <a:pt x="208" y="0"/>
                  </a:moveTo>
                  <a:cubicBezTo>
                    <a:pt x="208" y="0"/>
                    <a:pt x="180" y="28"/>
                    <a:pt x="176" y="44"/>
                  </a:cubicBezTo>
                  <a:cubicBezTo>
                    <a:pt x="173" y="61"/>
                    <a:pt x="160" y="157"/>
                    <a:pt x="160" y="15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95" y="250"/>
                    <a:pt x="201" y="252"/>
                  </a:cubicBezTo>
                  <a:cubicBezTo>
                    <a:pt x="208" y="254"/>
                    <a:pt x="225" y="245"/>
                    <a:pt x="225" y="245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34"/>
                    <a:pt x="283" y="24"/>
                    <a:pt x="280" y="1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3240861" y="2201365"/>
              <a:ext cx="581736" cy="517098"/>
            </a:xfrm>
            <a:custGeom>
              <a:avLst/>
              <a:gdLst/>
              <a:ahLst/>
              <a:cxnLst/>
              <a:rect l="l" t="t" r="r" b="b"/>
              <a:pathLst>
                <a:path w="288" h="256" extrusionOk="0">
                  <a:moveTo>
                    <a:pt x="205" y="256"/>
                  </a:moveTo>
                  <a:cubicBezTo>
                    <a:pt x="205" y="256"/>
                    <a:pt x="204" y="256"/>
                    <a:pt x="203" y="256"/>
                  </a:cubicBezTo>
                  <a:cubicBezTo>
                    <a:pt x="197" y="254"/>
                    <a:pt x="21" y="158"/>
                    <a:pt x="2" y="147"/>
                  </a:cubicBezTo>
                  <a:cubicBezTo>
                    <a:pt x="1" y="146"/>
                    <a:pt x="0" y="145"/>
                    <a:pt x="1" y="144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5"/>
                    <a:pt x="20" y="95"/>
                    <a:pt x="20" y="95"/>
                  </a:cubicBezTo>
                  <a:cubicBezTo>
                    <a:pt x="21" y="94"/>
                    <a:pt x="21" y="94"/>
                    <a:pt x="22" y="95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3" y="140"/>
                    <a:pt x="173" y="61"/>
                    <a:pt x="176" y="46"/>
                  </a:cubicBezTo>
                  <a:cubicBezTo>
                    <a:pt x="180" y="29"/>
                    <a:pt x="207" y="2"/>
                    <a:pt x="208" y="1"/>
                  </a:cubicBezTo>
                  <a:cubicBezTo>
                    <a:pt x="209" y="0"/>
                    <a:pt x="210" y="0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2" y="1"/>
                    <a:pt x="212" y="3"/>
                    <a:pt x="211" y="4"/>
                  </a:cubicBezTo>
                  <a:cubicBezTo>
                    <a:pt x="211" y="4"/>
                    <a:pt x="184" y="31"/>
                    <a:pt x="180" y="47"/>
                  </a:cubicBezTo>
                  <a:cubicBezTo>
                    <a:pt x="177" y="63"/>
                    <a:pt x="164" y="158"/>
                    <a:pt x="164" y="159"/>
                  </a:cubicBezTo>
                  <a:cubicBezTo>
                    <a:pt x="164" y="160"/>
                    <a:pt x="164" y="160"/>
                    <a:pt x="163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60" y="174"/>
                    <a:pt x="198" y="250"/>
                    <a:pt x="204" y="252"/>
                  </a:cubicBezTo>
                  <a:cubicBezTo>
                    <a:pt x="208" y="253"/>
                    <a:pt x="219" y="249"/>
                    <a:pt x="225" y="246"/>
                  </a:cubicBezTo>
                  <a:cubicBezTo>
                    <a:pt x="284" y="46"/>
                    <a:pt x="284" y="46"/>
                    <a:pt x="284" y="46"/>
                  </a:cubicBezTo>
                  <a:cubicBezTo>
                    <a:pt x="284" y="36"/>
                    <a:pt x="283" y="26"/>
                    <a:pt x="280" y="16"/>
                  </a:cubicBezTo>
                  <a:cubicBezTo>
                    <a:pt x="279" y="15"/>
                    <a:pt x="280" y="14"/>
                    <a:pt x="281" y="14"/>
                  </a:cubicBezTo>
                  <a:cubicBezTo>
                    <a:pt x="281" y="14"/>
                    <a:pt x="281" y="14"/>
                    <a:pt x="281" y="14"/>
                  </a:cubicBezTo>
                  <a:cubicBezTo>
                    <a:pt x="282" y="14"/>
                    <a:pt x="283" y="14"/>
                    <a:pt x="283" y="15"/>
                  </a:cubicBezTo>
                  <a:cubicBezTo>
                    <a:pt x="287" y="25"/>
                    <a:pt x="288" y="3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29" y="248"/>
                    <a:pt x="229" y="248"/>
                    <a:pt x="229" y="248"/>
                  </a:cubicBezTo>
                  <a:cubicBezTo>
                    <a:pt x="229" y="249"/>
                    <a:pt x="228" y="249"/>
                    <a:pt x="228" y="249"/>
                  </a:cubicBezTo>
                  <a:cubicBezTo>
                    <a:pt x="226" y="250"/>
                    <a:pt x="213" y="256"/>
                    <a:pt x="205" y="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3564048" y="2517747"/>
              <a:ext cx="58684" cy="6889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8" y="34"/>
                  </a:moveTo>
                  <a:cubicBezTo>
                    <a:pt x="7" y="34"/>
                    <a:pt x="6" y="34"/>
                    <a:pt x="6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28" y="33"/>
                    <a:pt x="28" y="34"/>
                  </a:cubicBezTo>
                  <a:cubicBezTo>
                    <a:pt x="27" y="34"/>
                    <a:pt x="25" y="34"/>
                    <a:pt x="25" y="33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8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3054604" y="1987041"/>
              <a:ext cx="73142" cy="46777"/>
            </a:xfrm>
            <a:custGeom>
              <a:avLst/>
              <a:gdLst/>
              <a:ahLst/>
              <a:cxnLst/>
              <a:rect l="l" t="t" r="r" b="b"/>
              <a:pathLst>
                <a:path w="36" h="23" extrusionOk="0">
                  <a:moveTo>
                    <a:pt x="0" y="4"/>
                  </a:moveTo>
                  <a:cubicBezTo>
                    <a:pt x="0" y="4"/>
                    <a:pt x="0" y="17"/>
                    <a:pt x="3" y="20"/>
                  </a:cubicBezTo>
                  <a:cubicBezTo>
                    <a:pt x="6" y="23"/>
                    <a:pt x="29" y="21"/>
                    <a:pt x="32" y="18"/>
                  </a:cubicBezTo>
                  <a:cubicBezTo>
                    <a:pt x="34" y="14"/>
                    <a:pt x="36" y="8"/>
                    <a:pt x="32" y="6"/>
                  </a:cubicBezTo>
                  <a:cubicBezTo>
                    <a:pt x="28" y="4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3051202" y="1985340"/>
              <a:ext cx="76544" cy="50179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4" y="25"/>
                  </a:moveTo>
                  <a:cubicBezTo>
                    <a:pt x="10" y="25"/>
                    <a:pt x="7" y="24"/>
                    <a:pt x="4" y="23"/>
                  </a:cubicBezTo>
                  <a:cubicBezTo>
                    <a:pt x="0" y="19"/>
                    <a:pt x="0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0"/>
                    <a:pt x="17" y="2"/>
                  </a:cubicBezTo>
                  <a:cubicBezTo>
                    <a:pt x="23" y="2"/>
                    <a:pt x="29" y="4"/>
                    <a:pt x="35" y="5"/>
                  </a:cubicBezTo>
                  <a:cubicBezTo>
                    <a:pt x="36" y="6"/>
                    <a:pt x="37" y="7"/>
                    <a:pt x="38" y="9"/>
                  </a:cubicBezTo>
                  <a:cubicBezTo>
                    <a:pt x="38" y="13"/>
                    <a:pt x="38" y="17"/>
                    <a:pt x="35" y="20"/>
                  </a:cubicBezTo>
                  <a:cubicBezTo>
                    <a:pt x="33" y="23"/>
                    <a:pt x="27" y="24"/>
                    <a:pt x="21" y="24"/>
                  </a:cubicBezTo>
                  <a:cubicBezTo>
                    <a:pt x="19" y="25"/>
                    <a:pt x="16" y="25"/>
                    <a:pt x="14" y="25"/>
                  </a:cubicBezTo>
                  <a:close/>
                  <a:moveTo>
                    <a:pt x="4" y="6"/>
                  </a:moveTo>
                  <a:cubicBezTo>
                    <a:pt x="4" y="11"/>
                    <a:pt x="5" y="18"/>
                    <a:pt x="7" y="20"/>
                  </a:cubicBezTo>
                  <a:cubicBezTo>
                    <a:pt x="11" y="21"/>
                    <a:pt x="16" y="21"/>
                    <a:pt x="21" y="20"/>
                  </a:cubicBezTo>
                  <a:cubicBezTo>
                    <a:pt x="25" y="20"/>
                    <a:pt x="29" y="19"/>
                    <a:pt x="32" y="18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29" y="7"/>
                    <a:pt x="8" y="4"/>
                    <a:pt x="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3057155" y="2023612"/>
              <a:ext cx="66338" cy="39973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2" y="2"/>
                  </a:moveTo>
                  <a:cubicBezTo>
                    <a:pt x="2" y="2"/>
                    <a:pt x="0" y="15"/>
                    <a:pt x="3" y="18"/>
                  </a:cubicBezTo>
                  <a:cubicBezTo>
                    <a:pt x="6" y="20"/>
                    <a:pt x="17" y="16"/>
                    <a:pt x="25" y="14"/>
                  </a:cubicBezTo>
                  <a:cubicBezTo>
                    <a:pt x="33" y="12"/>
                    <a:pt x="31" y="0"/>
                    <a:pt x="31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3052903" y="2019360"/>
              <a:ext cx="74843" cy="44225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8" y="22"/>
                  </a:moveTo>
                  <a:cubicBezTo>
                    <a:pt x="6" y="22"/>
                    <a:pt x="5" y="22"/>
                    <a:pt x="3" y="21"/>
                  </a:cubicBezTo>
                  <a:cubicBezTo>
                    <a:pt x="0" y="18"/>
                    <a:pt x="1" y="8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2"/>
                    <a:pt x="37" y="16"/>
                    <a:pt x="28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1"/>
                    <a:pt x="14" y="22"/>
                    <a:pt x="8" y="22"/>
                  </a:cubicBezTo>
                  <a:close/>
                  <a:moveTo>
                    <a:pt x="6" y="6"/>
                  </a:moveTo>
                  <a:cubicBezTo>
                    <a:pt x="5" y="12"/>
                    <a:pt x="5" y="17"/>
                    <a:pt x="6" y="18"/>
                  </a:cubicBezTo>
                  <a:cubicBezTo>
                    <a:pt x="8" y="20"/>
                    <a:pt x="19" y="16"/>
                    <a:pt x="24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1" y="13"/>
                    <a:pt x="31" y="7"/>
                    <a:pt x="31" y="4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3058856" y="2049127"/>
              <a:ext cx="60385" cy="39123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5"/>
                  </a:moveTo>
                  <a:cubicBezTo>
                    <a:pt x="2" y="5"/>
                    <a:pt x="0" y="12"/>
                    <a:pt x="4" y="16"/>
                  </a:cubicBezTo>
                  <a:cubicBezTo>
                    <a:pt x="9" y="19"/>
                    <a:pt x="26" y="13"/>
                    <a:pt x="28" y="11"/>
                  </a:cubicBezTo>
                  <a:cubicBezTo>
                    <a:pt x="30" y="9"/>
                    <a:pt x="27" y="0"/>
                    <a:pt x="27" y="0"/>
                  </a:cubicBezTo>
                  <a:cubicBezTo>
                    <a:pt x="27" y="0"/>
                    <a:pt x="7" y="5"/>
                    <a:pt x="2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3054604" y="2045725"/>
              <a:ext cx="68890" cy="42524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10" y="21"/>
                  </a:moveTo>
                  <a:cubicBezTo>
                    <a:pt x="9" y="21"/>
                    <a:pt x="7" y="20"/>
                    <a:pt x="5" y="19"/>
                  </a:cubicBezTo>
                  <a:cubicBezTo>
                    <a:pt x="0" y="15"/>
                    <a:pt x="2" y="6"/>
                    <a:pt x="2" y="6"/>
                  </a:cubicBezTo>
                  <a:cubicBezTo>
                    <a:pt x="2" y="5"/>
                    <a:pt x="3" y="4"/>
                    <a:pt x="4" y="5"/>
                  </a:cubicBezTo>
                  <a:cubicBezTo>
                    <a:pt x="8" y="5"/>
                    <a:pt x="23" y="2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2" y="5"/>
                    <a:pt x="34" y="12"/>
                    <a:pt x="31" y="14"/>
                  </a:cubicBezTo>
                  <a:cubicBezTo>
                    <a:pt x="25" y="18"/>
                    <a:pt x="18" y="20"/>
                    <a:pt x="10" y="21"/>
                  </a:cubicBezTo>
                  <a:close/>
                  <a:moveTo>
                    <a:pt x="5" y="9"/>
                  </a:moveTo>
                  <a:cubicBezTo>
                    <a:pt x="5" y="11"/>
                    <a:pt x="6" y="14"/>
                    <a:pt x="7" y="16"/>
                  </a:cubicBezTo>
                  <a:cubicBezTo>
                    <a:pt x="11" y="19"/>
                    <a:pt x="26" y="13"/>
                    <a:pt x="29" y="11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1" y="7"/>
                    <a:pt x="13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3067361" y="2072090"/>
              <a:ext cx="48478" cy="29767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0" y="5"/>
                  </a:moveTo>
                  <a:cubicBezTo>
                    <a:pt x="1" y="8"/>
                    <a:pt x="3" y="10"/>
                    <a:pt x="5" y="12"/>
                  </a:cubicBezTo>
                  <a:cubicBezTo>
                    <a:pt x="8" y="15"/>
                    <a:pt x="21" y="12"/>
                    <a:pt x="23" y="7"/>
                  </a:cubicBezTo>
                  <a:cubicBezTo>
                    <a:pt x="24" y="5"/>
                    <a:pt x="24" y="2"/>
                    <a:pt x="24" y="0"/>
                  </a:cubicBezTo>
                  <a:cubicBezTo>
                    <a:pt x="16" y="2"/>
                    <a:pt x="8" y="4"/>
                    <a:pt x="0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063109" y="2067838"/>
              <a:ext cx="56133" cy="34020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11" y="17"/>
                  </a:moveTo>
                  <a:cubicBezTo>
                    <a:pt x="9" y="17"/>
                    <a:pt x="7" y="17"/>
                    <a:pt x="6" y="16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4"/>
                    <a:pt x="18" y="2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4"/>
                    <a:pt x="28" y="7"/>
                    <a:pt x="26" y="10"/>
                  </a:cubicBezTo>
                  <a:cubicBezTo>
                    <a:pt x="25" y="14"/>
                    <a:pt x="19" y="16"/>
                    <a:pt x="17" y="16"/>
                  </a:cubicBezTo>
                  <a:cubicBezTo>
                    <a:pt x="15" y="17"/>
                    <a:pt x="13" y="17"/>
                    <a:pt x="11" y="17"/>
                  </a:cubicBezTo>
                  <a:close/>
                  <a:moveTo>
                    <a:pt x="5" y="9"/>
                  </a:moveTo>
                  <a:cubicBezTo>
                    <a:pt x="6" y="10"/>
                    <a:pt x="7" y="12"/>
                    <a:pt x="8" y="13"/>
                  </a:cubicBezTo>
                  <a:cubicBezTo>
                    <a:pt x="11" y="14"/>
                    <a:pt x="14" y="13"/>
                    <a:pt x="16" y="13"/>
                  </a:cubicBezTo>
                  <a:cubicBezTo>
                    <a:pt x="19" y="12"/>
                    <a:pt x="21" y="11"/>
                    <a:pt x="23" y="9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18" y="6"/>
                    <a:pt x="11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3145606" y="2001500"/>
              <a:ext cx="42525" cy="6633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" y="6"/>
                  </a:moveTo>
                  <a:cubicBezTo>
                    <a:pt x="2" y="6"/>
                    <a:pt x="0" y="29"/>
                    <a:pt x="2" y="30"/>
                  </a:cubicBezTo>
                  <a:cubicBezTo>
                    <a:pt x="3" y="31"/>
                    <a:pt x="8" y="33"/>
                    <a:pt x="11" y="31"/>
                  </a:cubicBezTo>
                  <a:cubicBezTo>
                    <a:pt x="14" y="28"/>
                    <a:pt x="21" y="10"/>
                    <a:pt x="19" y="5"/>
                  </a:cubicBezTo>
                  <a:cubicBezTo>
                    <a:pt x="16" y="0"/>
                    <a:pt x="3" y="1"/>
                    <a:pt x="2" y="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3142204" y="2001500"/>
              <a:ext cx="51880" cy="68039"/>
            </a:xfrm>
            <a:custGeom>
              <a:avLst/>
              <a:gdLst/>
              <a:ahLst/>
              <a:cxnLst/>
              <a:rect l="l" t="t" r="r" b="b"/>
              <a:pathLst>
                <a:path w="26" h="34" extrusionOk="0">
                  <a:moveTo>
                    <a:pt x="10" y="34"/>
                  </a:moveTo>
                  <a:cubicBezTo>
                    <a:pt x="7" y="34"/>
                    <a:pt x="5" y="33"/>
                    <a:pt x="3" y="32"/>
                  </a:cubicBezTo>
                  <a:cubicBezTo>
                    <a:pt x="1" y="31"/>
                    <a:pt x="0" y="30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6" y="10"/>
                    <a:pt x="17" y="30"/>
                    <a:pt x="14" y="32"/>
                  </a:cubicBezTo>
                  <a:cubicBezTo>
                    <a:pt x="13" y="33"/>
                    <a:pt x="12" y="34"/>
                    <a:pt x="10" y="34"/>
                  </a:cubicBezTo>
                  <a:close/>
                  <a:moveTo>
                    <a:pt x="5" y="29"/>
                  </a:moveTo>
                  <a:cubicBezTo>
                    <a:pt x="9" y="31"/>
                    <a:pt x="11" y="30"/>
                    <a:pt x="12" y="29"/>
                  </a:cubicBezTo>
                  <a:cubicBezTo>
                    <a:pt x="14" y="27"/>
                    <a:pt x="21" y="10"/>
                    <a:pt x="19" y="6"/>
                  </a:cubicBezTo>
                  <a:cubicBezTo>
                    <a:pt x="17" y="4"/>
                    <a:pt x="14" y="3"/>
                    <a:pt x="11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13"/>
                    <a:pt x="5" y="21"/>
                    <a:pt x="5" y="28"/>
                  </a:cubicBezTo>
                  <a:lnTo>
                    <a:pt x="5" y="29"/>
                  </a:lnTo>
                  <a:close/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1855411" y="2291516"/>
              <a:ext cx="320636" cy="329989"/>
            </a:xfrm>
            <a:custGeom>
              <a:avLst/>
              <a:gdLst/>
              <a:ahLst/>
              <a:cxnLst/>
              <a:rect l="l" t="t" r="r" b="b"/>
              <a:pathLst>
                <a:path w="377" h="388" extrusionOk="0">
                  <a:moveTo>
                    <a:pt x="0" y="10"/>
                  </a:moveTo>
                  <a:lnTo>
                    <a:pt x="121" y="186"/>
                  </a:lnTo>
                  <a:lnTo>
                    <a:pt x="368" y="0"/>
                  </a:lnTo>
                  <a:lnTo>
                    <a:pt x="377" y="81"/>
                  </a:lnTo>
                  <a:lnTo>
                    <a:pt x="92" y="38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1851158" y="2288115"/>
              <a:ext cx="329141" cy="336794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41" y="167"/>
                  </a:move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39" y="166"/>
                    <a:pt x="39" y="16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0"/>
                    <a:pt x="157" y="0"/>
                    <a:pt x="157" y="0"/>
                  </a:cubicBezTo>
                  <a:cubicBezTo>
                    <a:pt x="158" y="1"/>
                    <a:pt x="158" y="1"/>
                    <a:pt x="159" y="2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2" y="37"/>
                    <a:pt x="162" y="37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42" y="167"/>
                    <a:pt x="42" y="167"/>
                    <a:pt x="41" y="167"/>
                  </a:cubicBezTo>
                  <a:close/>
                  <a:moveTo>
                    <a:pt x="7" y="16"/>
                  </a:moveTo>
                  <a:cubicBezTo>
                    <a:pt x="42" y="161"/>
                    <a:pt x="42" y="161"/>
                    <a:pt x="42" y="161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2"/>
                    <a:pt x="54" y="83"/>
                    <a:pt x="53" y="82"/>
                  </a:cubicBezTo>
                  <a:cubicBezTo>
                    <a:pt x="52" y="82"/>
                    <a:pt x="52" y="82"/>
                    <a:pt x="52" y="82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1964274" y="1532880"/>
              <a:ext cx="709310" cy="853891"/>
            </a:xfrm>
            <a:custGeom>
              <a:avLst/>
              <a:gdLst/>
              <a:ahLst/>
              <a:cxnLst/>
              <a:rect l="l" t="t" r="r" b="b"/>
              <a:pathLst>
                <a:path w="351" h="423" extrusionOk="0">
                  <a:moveTo>
                    <a:pt x="351" y="176"/>
                  </a:moveTo>
                  <a:cubicBezTo>
                    <a:pt x="351" y="79"/>
                    <a:pt x="273" y="0"/>
                    <a:pt x="176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217"/>
                    <a:pt x="14" y="257"/>
                    <a:pt x="41" y="288"/>
                  </a:cubicBezTo>
                  <a:cubicBezTo>
                    <a:pt x="67" y="319"/>
                    <a:pt x="81" y="359"/>
                    <a:pt x="81" y="399"/>
                  </a:cubicBezTo>
                  <a:cubicBezTo>
                    <a:pt x="81" y="423"/>
                    <a:pt x="81" y="423"/>
                    <a:pt x="81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399"/>
                    <a:pt x="271" y="399"/>
                    <a:pt x="271" y="399"/>
                  </a:cubicBezTo>
                  <a:cubicBezTo>
                    <a:pt x="271" y="359"/>
                    <a:pt x="285" y="319"/>
                    <a:pt x="311" y="289"/>
                  </a:cubicBezTo>
                  <a:cubicBezTo>
                    <a:pt x="337" y="257"/>
                    <a:pt x="351" y="217"/>
                    <a:pt x="351" y="1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1917496" y="1486103"/>
              <a:ext cx="794359" cy="904921"/>
            </a:xfrm>
            <a:custGeom>
              <a:avLst/>
              <a:gdLst/>
              <a:ahLst/>
              <a:cxnLst/>
              <a:rect l="l" t="t" r="r" b="b"/>
              <a:pathLst>
                <a:path w="393" h="448" extrusionOk="0">
                  <a:moveTo>
                    <a:pt x="294" y="448"/>
                  </a:moveTo>
                  <a:cubicBezTo>
                    <a:pt x="104" y="448"/>
                    <a:pt x="104" y="448"/>
                    <a:pt x="104" y="448"/>
                  </a:cubicBezTo>
                  <a:cubicBezTo>
                    <a:pt x="103" y="448"/>
                    <a:pt x="102" y="447"/>
                    <a:pt x="102" y="446"/>
                  </a:cubicBezTo>
                  <a:cubicBezTo>
                    <a:pt x="102" y="422"/>
                    <a:pt x="102" y="422"/>
                    <a:pt x="102" y="422"/>
                  </a:cubicBezTo>
                  <a:cubicBezTo>
                    <a:pt x="102" y="382"/>
                    <a:pt x="88" y="343"/>
                    <a:pt x="62" y="313"/>
                  </a:cubicBezTo>
                  <a:cubicBezTo>
                    <a:pt x="0" y="237"/>
                    <a:pt x="10" y="125"/>
                    <a:pt x="85" y="63"/>
                  </a:cubicBezTo>
                  <a:cubicBezTo>
                    <a:pt x="160" y="0"/>
                    <a:pt x="273" y="10"/>
                    <a:pt x="335" y="85"/>
                  </a:cubicBezTo>
                  <a:cubicBezTo>
                    <a:pt x="390" y="151"/>
                    <a:pt x="390" y="247"/>
                    <a:pt x="335" y="313"/>
                  </a:cubicBezTo>
                  <a:cubicBezTo>
                    <a:pt x="310" y="343"/>
                    <a:pt x="296" y="382"/>
                    <a:pt x="296" y="422"/>
                  </a:cubicBezTo>
                  <a:cubicBezTo>
                    <a:pt x="296" y="446"/>
                    <a:pt x="296" y="446"/>
                    <a:pt x="296" y="446"/>
                  </a:cubicBezTo>
                  <a:cubicBezTo>
                    <a:pt x="296" y="447"/>
                    <a:pt x="295" y="448"/>
                    <a:pt x="294" y="448"/>
                  </a:cubicBezTo>
                  <a:close/>
                  <a:moveTo>
                    <a:pt x="106" y="444"/>
                  </a:moveTo>
                  <a:cubicBezTo>
                    <a:pt x="292" y="444"/>
                    <a:pt x="292" y="444"/>
                    <a:pt x="292" y="444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381"/>
                    <a:pt x="306" y="342"/>
                    <a:pt x="332" y="310"/>
                  </a:cubicBezTo>
                  <a:cubicBezTo>
                    <a:pt x="393" y="237"/>
                    <a:pt x="384" y="127"/>
                    <a:pt x="310" y="66"/>
                  </a:cubicBezTo>
                  <a:cubicBezTo>
                    <a:pt x="236" y="4"/>
                    <a:pt x="127" y="14"/>
                    <a:pt x="65" y="88"/>
                  </a:cubicBezTo>
                  <a:cubicBezTo>
                    <a:pt x="12" y="152"/>
                    <a:pt x="12" y="246"/>
                    <a:pt x="65" y="310"/>
                  </a:cubicBezTo>
                  <a:cubicBezTo>
                    <a:pt x="91" y="342"/>
                    <a:pt x="106" y="381"/>
                    <a:pt x="106" y="422"/>
                  </a:cubicBezTo>
                  <a:lnTo>
                    <a:pt x="106" y="4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180298" y="1918152"/>
              <a:ext cx="267054" cy="489031"/>
            </a:xfrm>
            <a:custGeom>
              <a:avLst/>
              <a:gdLst/>
              <a:ahLst/>
              <a:cxnLst/>
              <a:rect l="l" t="t" r="r" b="b"/>
              <a:pathLst>
                <a:path w="132" h="242" extrusionOk="0">
                  <a:moveTo>
                    <a:pt x="41" y="242"/>
                  </a:moveTo>
                  <a:cubicBezTo>
                    <a:pt x="39" y="242"/>
                    <a:pt x="39" y="241"/>
                    <a:pt x="39" y="240"/>
                  </a:cubicBezTo>
                  <a:cubicBezTo>
                    <a:pt x="39" y="239"/>
                    <a:pt x="35" y="161"/>
                    <a:pt x="30" y="99"/>
                  </a:cubicBezTo>
                  <a:cubicBezTo>
                    <a:pt x="15" y="86"/>
                    <a:pt x="6" y="69"/>
                    <a:pt x="3" y="49"/>
                  </a:cubicBezTo>
                  <a:cubicBezTo>
                    <a:pt x="0" y="25"/>
                    <a:pt x="2" y="8"/>
                    <a:pt x="9" y="6"/>
                  </a:cubicBezTo>
                  <a:cubicBezTo>
                    <a:pt x="15" y="5"/>
                    <a:pt x="20" y="13"/>
                    <a:pt x="25" y="28"/>
                  </a:cubicBezTo>
                  <a:cubicBezTo>
                    <a:pt x="28" y="40"/>
                    <a:pt x="31" y="67"/>
                    <a:pt x="34" y="97"/>
                  </a:cubicBezTo>
                  <a:cubicBezTo>
                    <a:pt x="37" y="100"/>
                    <a:pt x="41" y="103"/>
                    <a:pt x="44" y="105"/>
                  </a:cubicBezTo>
                  <a:cubicBezTo>
                    <a:pt x="55" y="110"/>
                    <a:pt x="66" y="111"/>
                    <a:pt x="75" y="107"/>
                  </a:cubicBezTo>
                  <a:cubicBezTo>
                    <a:pt x="80" y="104"/>
                    <a:pt x="84" y="101"/>
                    <a:pt x="89" y="97"/>
                  </a:cubicBezTo>
                  <a:cubicBezTo>
                    <a:pt x="89" y="82"/>
                    <a:pt x="91" y="67"/>
                    <a:pt x="94" y="52"/>
                  </a:cubicBezTo>
                  <a:cubicBezTo>
                    <a:pt x="106" y="6"/>
                    <a:pt x="112" y="0"/>
                    <a:pt x="117" y="0"/>
                  </a:cubicBezTo>
                  <a:cubicBezTo>
                    <a:pt x="121" y="0"/>
                    <a:pt x="125" y="6"/>
                    <a:pt x="127" y="20"/>
                  </a:cubicBezTo>
                  <a:cubicBezTo>
                    <a:pt x="132" y="47"/>
                    <a:pt x="113" y="81"/>
                    <a:pt x="92" y="99"/>
                  </a:cubicBezTo>
                  <a:cubicBezTo>
                    <a:pt x="89" y="159"/>
                    <a:pt x="94" y="238"/>
                    <a:pt x="94" y="239"/>
                  </a:cubicBezTo>
                  <a:cubicBezTo>
                    <a:pt x="94" y="240"/>
                    <a:pt x="94" y="241"/>
                    <a:pt x="92" y="241"/>
                  </a:cubicBezTo>
                  <a:cubicBezTo>
                    <a:pt x="91" y="241"/>
                    <a:pt x="90" y="240"/>
                    <a:pt x="90" y="239"/>
                  </a:cubicBezTo>
                  <a:cubicBezTo>
                    <a:pt x="90" y="235"/>
                    <a:pt x="85" y="162"/>
                    <a:pt x="88" y="103"/>
                  </a:cubicBezTo>
                  <a:cubicBezTo>
                    <a:pt x="85" y="106"/>
                    <a:pt x="81" y="108"/>
                    <a:pt x="77" y="111"/>
                  </a:cubicBezTo>
                  <a:cubicBezTo>
                    <a:pt x="67" y="116"/>
                    <a:pt x="55" y="115"/>
                    <a:pt x="42" y="108"/>
                  </a:cubicBezTo>
                  <a:cubicBezTo>
                    <a:pt x="40" y="107"/>
                    <a:pt x="37" y="105"/>
                    <a:pt x="34" y="103"/>
                  </a:cubicBezTo>
                  <a:cubicBezTo>
                    <a:pt x="39" y="163"/>
                    <a:pt x="42" y="236"/>
                    <a:pt x="42" y="240"/>
                  </a:cubicBezTo>
                  <a:cubicBezTo>
                    <a:pt x="42" y="241"/>
                    <a:pt x="42" y="242"/>
                    <a:pt x="40" y="242"/>
                  </a:cubicBezTo>
                  <a:cubicBezTo>
                    <a:pt x="40" y="242"/>
                    <a:pt x="40" y="242"/>
                    <a:pt x="40" y="242"/>
                  </a:cubicBezTo>
                  <a:lnTo>
                    <a:pt x="41" y="242"/>
                  </a:lnTo>
                  <a:close/>
                  <a:moveTo>
                    <a:pt x="117" y="4"/>
                  </a:moveTo>
                  <a:cubicBezTo>
                    <a:pt x="116" y="4"/>
                    <a:pt x="110" y="7"/>
                    <a:pt x="98" y="53"/>
                  </a:cubicBezTo>
                  <a:cubicBezTo>
                    <a:pt x="95" y="67"/>
                    <a:pt x="94" y="80"/>
                    <a:pt x="93" y="93"/>
                  </a:cubicBezTo>
                  <a:cubicBezTo>
                    <a:pt x="112" y="75"/>
                    <a:pt x="128" y="45"/>
                    <a:pt x="123" y="20"/>
                  </a:cubicBezTo>
                  <a:cubicBezTo>
                    <a:pt x="120" y="5"/>
                    <a:pt x="117" y="4"/>
                    <a:pt x="117" y="4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1"/>
                    <a:pt x="3" y="23"/>
                    <a:pt x="7" y="49"/>
                  </a:cubicBezTo>
                  <a:cubicBezTo>
                    <a:pt x="10" y="66"/>
                    <a:pt x="18" y="81"/>
                    <a:pt x="30" y="93"/>
                  </a:cubicBezTo>
                  <a:cubicBezTo>
                    <a:pt x="27" y="65"/>
                    <a:pt x="24" y="40"/>
                    <a:pt x="21" y="29"/>
                  </a:cubicBezTo>
                  <a:cubicBezTo>
                    <a:pt x="16" y="14"/>
                    <a:pt x="12" y="10"/>
                    <a:pt x="1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127568" y="2386771"/>
              <a:ext cx="384300" cy="954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2124166" y="2382519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92" y="51"/>
                  </a:move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50"/>
                    <a:pt x="193" y="51"/>
                    <a:pt x="192" y="51"/>
                  </a:cubicBezTo>
                  <a:close/>
                  <a:moveTo>
                    <a:pt x="4" y="47"/>
                  </a:moveTo>
                  <a:cubicBezTo>
                    <a:pt x="190" y="47"/>
                    <a:pt x="190" y="47"/>
                    <a:pt x="190" y="47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2127568" y="2482026"/>
              <a:ext cx="384422" cy="94405"/>
            </a:xfrm>
            <a:custGeom>
              <a:avLst/>
              <a:gdLst/>
              <a:ahLst/>
              <a:cxnLst/>
              <a:rect l="l" t="t" r="r" b="b"/>
              <a:pathLst>
                <a:path w="190" h="47" extrusionOk="0">
                  <a:moveTo>
                    <a:pt x="0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0" y="42"/>
                    <a:pt x="185" y="47"/>
                    <a:pt x="18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2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2124166" y="2477773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82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46"/>
                    <a:pt x="189" y="51"/>
                    <a:pt x="182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6" y="47"/>
                    <a:pt x="190" y="43"/>
                    <a:pt x="190" y="39"/>
                  </a:cubicBezTo>
                  <a:cubicBezTo>
                    <a:pt x="190" y="4"/>
                    <a:pt x="190" y="4"/>
                    <a:pt x="190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2176046" y="2576430"/>
              <a:ext cx="287466" cy="95255"/>
            </a:xfrm>
            <a:custGeom>
              <a:avLst/>
              <a:gdLst/>
              <a:ahLst/>
              <a:cxnLst/>
              <a:rect l="l" t="t" r="r" b="b"/>
              <a:pathLst>
                <a:path w="142" h="47" extrusionOk="0">
                  <a:moveTo>
                    <a:pt x="0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2" y="43"/>
                    <a:pt x="137" y="47"/>
                    <a:pt x="132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3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2172644" y="2573028"/>
              <a:ext cx="294270" cy="102909"/>
            </a:xfrm>
            <a:custGeom>
              <a:avLst/>
              <a:gdLst/>
              <a:ahLst/>
              <a:cxnLst/>
              <a:rect l="l" t="t" r="r" b="b"/>
              <a:pathLst>
                <a:path w="146" h="51" extrusionOk="0">
                  <a:moveTo>
                    <a:pt x="134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6" y="1"/>
                    <a:pt x="146" y="2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46"/>
                    <a:pt x="140" y="51"/>
                    <a:pt x="134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8" y="47"/>
                    <a:pt x="142" y="43"/>
                    <a:pt x="142" y="39"/>
                  </a:cubicBezTo>
                  <a:cubicBezTo>
                    <a:pt x="142" y="4"/>
                    <a:pt x="142" y="4"/>
                    <a:pt x="142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844532" y="1885833"/>
              <a:ext cx="46777" cy="8505"/>
            </a:xfrm>
            <a:custGeom>
              <a:avLst/>
              <a:gdLst/>
              <a:ahLst/>
              <a:cxnLst/>
              <a:rect l="l" t="t" r="r" b="b"/>
              <a:pathLst>
                <a:path w="23" h="4" extrusionOk="0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2719510" y="1885833"/>
              <a:ext cx="95255" cy="8505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3"/>
                    <a:pt x="46" y="4"/>
                    <a:pt x="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1732089" y="1885833"/>
              <a:ext cx="173500" cy="8505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07872" y="1310052"/>
              <a:ext cx="7655" cy="171799"/>
            </a:xfrm>
            <a:custGeom>
              <a:avLst/>
              <a:gdLst/>
              <a:ahLst/>
              <a:cxnLst/>
              <a:rect l="l" t="t" r="r" b="b"/>
              <a:pathLst>
                <a:path w="4" h="85" extrusionOk="0">
                  <a:moveTo>
                    <a:pt x="2" y="85"/>
                  </a:moveTo>
                  <a:cubicBezTo>
                    <a:pt x="1" y="85"/>
                    <a:pt x="0" y="84"/>
                    <a:pt x="0" y="8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3" y="85"/>
                    <a:pt x="2" y="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2632760" y="1480150"/>
              <a:ext cx="89302" cy="884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2" y="44"/>
                  </a:moveTo>
                  <a:cubicBezTo>
                    <a:pt x="1" y="44"/>
                    <a:pt x="1" y="44"/>
                    <a:pt x="1" y="43"/>
                  </a:cubicBezTo>
                  <a:cubicBezTo>
                    <a:pt x="0" y="43"/>
                    <a:pt x="0" y="41"/>
                    <a:pt x="1" y="4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2602142" y="1578807"/>
              <a:ext cx="20412" cy="204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2" y="10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1931955" y="2178401"/>
              <a:ext cx="91003" cy="91002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" y="45"/>
                  </a:moveTo>
                  <a:cubicBezTo>
                    <a:pt x="1" y="45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1901337" y="2275357"/>
              <a:ext cx="22964" cy="2466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2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1899636" y="1477598"/>
              <a:ext cx="86750" cy="87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1" y="43"/>
                  </a:moveTo>
                  <a:cubicBezTo>
                    <a:pt x="40" y="43"/>
                    <a:pt x="40" y="42"/>
                    <a:pt x="39" y="4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40"/>
                    <a:pt x="43" y="41"/>
                    <a:pt x="42" y="42"/>
                  </a:cubicBezTo>
                  <a:cubicBezTo>
                    <a:pt x="42" y="42"/>
                    <a:pt x="41" y="43"/>
                    <a:pt x="41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1990639" y="1568601"/>
              <a:ext cx="28066" cy="28917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2" y="14"/>
                  </a:moveTo>
                  <a:cubicBezTo>
                    <a:pt x="11" y="14"/>
                    <a:pt x="10" y="13"/>
                    <a:pt x="10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2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2604693" y="2182654"/>
              <a:ext cx="94405" cy="9525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45" y="47"/>
                  </a:moveTo>
                  <a:cubicBezTo>
                    <a:pt x="44" y="47"/>
                    <a:pt x="44" y="47"/>
                    <a:pt x="43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4"/>
                    <a:pt x="47" y="45"/>
                    <a:pt x="46" y="46"/>
                  </a:cubicBezTo>
                  <a:cubicBezTo>
                    <a:pt x="46" y="47"/>
                    <a:pt x="45" y="47"/>
                    <a:pt x="45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2705902" y="2283862"/>
              <a:ext cx="17861" cy="16160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6" y="8"/>
                  </a:moveTo>
                  <a:cubicBezTo>
                    <a:pt x="6" y="8"/>
                    <a:pt x="5" y="8"/>
                    <a:pt x="5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1590907" y="2784800"/>
              <a:ext cx="631916" cy="1530880"/>
            </a:xfrm>
            <a:custGeom>
              <a:avLst/>
              <a:gdLst/>
              <a:ahLst/>
              <a:cxnLst/>
              <a:rect l="l" t="t" r="r" b="b"/>
              <a:pathLst>
                <a:path w="313" h="758" extrusionOk="0">
                  <a:moveTo>
                    <a:pt x="27" y="0"/>
                  </a:moveTo>
                  <a:cubicBezTo>
                    <a:pt x="27" y="0"/>
                    <a:pt x="23" y="76"/>
                    <a:pt x="23" y="96"/>
                  </a:cubicBezTo>
                  <a:cubicBezTo>
                    <a:pt x="23" y="117"/>
                    <a:pt x="37" y="167"/>
                    <a:pt x="37" y="167"/>
                  </a:cubicBezTo>
                  <a:cubicBezTo>
                    <a:pt x="33" y="428"/>
                    <a:pt x="33" y="428"/>
                    <a:pt x="33" y="428"/>
                  </a:cubicBezTo>
                  <a:cubicBezTo>
                    <a:pt x="13" y="701"/>
                    <a:pt x="13" y="701"/>
                    <a:pt x="13" y="701"/>
                  </a:cubicBezTo>
                  <a:cubicBezTo>
                    <a:pt x="13" y="701"/>
                    <a:pt x="0" y="738"/>
                    <a:pt x="5" y="742"/>
                  </a:cubicBezTo>
                  <a:cubicBezTo>
                    <a:pt x="10" y="746"/>
                    <a:pt x="68" y="749"/>
                    <a:pt x="84" y="751"/>
                  </a:cubicBezTo>
                  <a:cubicBezTo>
                    <a:pt x="101" y="752"/>
                    <a:pt x="137" y="758"/>
                    <a:pt x="141" y="751"/>
                  </a:cubicBezTo>
                  <a:cubicBezTo>
                    <a:pt x="144" y="743"/>
                    <a:pt x="102" y="724"/>
                    <a:pt x="93" y="714"/>
                  </a:cubicBezTo>
                  <a:cubicBezTo>
                    <a:pt x="84" y="703"/>
                    <a:pt x="77" y="693"/>
                    <a:pt x="77" y="693"/>
                  </a:cubicBezTo>
                  <a:cubicBezTo>
                    <a:pt x="89" y="671"/>
                    <a:pt x="89" y="671"/>
                    <a:pt x="89" y="671"/>
                  </a:cubicBezTo>
                  <a:cubicBezTo>
                    <a:pt x="89" y="671"/>
                    <a:pt x="88" y="642"/>
                    <a:pt x="88" y="637"/>
                  </a:cubicBezTo>
                  <a:cubicBezTo>
                    <a:pt x="88" y="632"/>
                    <a:pt x="133" y="304"/>
                    <a:pt x="133" y="304"/>
                  </a:cubicBezTo>
                  <a:cubicBezTo>
                    <a:pt x="161" y="641"/>
                    <a:pt x="161" y="641"/>
                    <a:pt x="161" y="641"/>
                  </a:cubicBezTo>
                  <a:cubicBezTo>
                    <a:pt x="156" y="670"/>
                    <a:pt x="156" y="670"/>
                    <a:pt x="156" y="670"/>
                  </a:cubicBezTo>
                  <a:cubicBezTo>
                    <a:pt x="168" y="696"/>
                    <a:pt x="168" y="696"/>
                    <a:pt x="168" y="696"/>
                  </a:cubicBezTo>
                  <a:cubicBezTo>
                    <a:pt x="168" y="696"/>
                    <a:pt x="161" y="729"/>
                    <a:pt x="167" y="732"/>
                  </a:cubicBezTo>
                  <a:cubicBezTo>
                    <a:pt x="172" y="734"/>
                    <a:pt x="206" y="729"/>
                    <a:pt x="211" y="730"/>
                  </a:cubicBezTo>
                  <a:cubicBezTo>
                    <a:pt x="217" y="732"/>
                    <a:pt x="238" y="741"/>
                    <a:pt x="249" y="741"/>
                  </a:cubicBezTo>
                  <a:cubicBezTo>
                    <a:pt x="259" y="741"/>
                    <a:pt x="292" y="738"/>
                    <a:pt x="302" y="733"/>
                  </a:cubicBezTo>
                  <a:cubicBezTo>
                    <a:pt x="313" y="728"/>
                    <a:pt x="296" y="723"/>
                    <a:pt x="287" y="718"/>
                  </a:cubicBezTo>
                  <a:cubicBezTo>
                    <a:pt x="278" y="712"/>
                    <a:pt x="237" y="687"/>
                    <a:pt x="237" y="687"/>
                  </a:cubicBezTo>
                  <a:cubicBezTo>
                    <a:pt x="238" y="670"/>
                    <a:pt x="238" y="670"/>
                    <a:pt x="238" y="670"/>
                  </a:cubicBezTo>
                  <a:cubicBezTo>
                    <a:pt x="238" y="670"/>
                    <a:pt x="233" y="664"/>
                    <a:pt x="229" y="642"/>
                  </a:cubicBezTo>
                  <a:cubicBezTo>
                    <a:pt x="225" y="620"/>
                    <a:pt x="236" y="543"/>
                    <a:pt x="234" y="505"/>
                  </a:cubicBezTo>
                  <a:cubicBezTo>
                    <a:pt x="233" y="467"/>
                    <a:pt x="233" y="277"/>
                    <a:pt x="229" y="193"/>
                  </a:cubicBezTo>
                  <a:cubicBezTo>
                    <a:pt x="225" y="108"/>
                    <a:pt x="202" y="2"/>
                    <a:pt x="202" y="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1588356" y="2780547"/>
              <a:ext cx="624261" cy="1530880"/>
            </a:xfrm>
            <a:custGeom>
              <a:avLst/>
              <a:gdLst/>
              <a:ahLst/>
              <a:cxnLst/>
              <a:rect l="l" t="t" r="r" b="b"/>
              <a:pathLst>
                <a:path w="309" h="758" extrusionOk="0">
                  <a:moveTo>
                    <a:pt x="128" y="758"/>
                  </a:moveTo>
                  <a:cubicBezTo>
                    <a:pt x="118" y="758"/>
                    <a:pt x="108" y="757"/>
                    <a:pt x="99" y="756"/>
                  </a:cubicBezTo>
                  <a:cubicBezTo>
                    <a:pt x="94" y="755"/>
                    <a:pt x="89" y="755"/>
                    <a:pt x="85" y="755"/>
                  </a:cubicBezTo>
                  <a:cubicBezTo>
                    <a:pt x="79" y="754"/>
                    <a:pt x="79" y="754"/>
                    <a:pt x="79" y="754"/>
                  </a:cubicBezTo>
                  <a:cubicBezTo>
                    <a:pt x="38" y="751"/>
                    <a:pt x="9" y="748"/>
                    <a:pt x="5" y="745"/>
                  </a:cubicBezTo>
                  <a:cubicBezTo>
                    <a:pt x="0" y="741"/>
                    <a:pt x="7" y="717"/>
                    <a:pt x="12" y="702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6" y="169"/>
                    <a:pt x="36" y="169"/>
                    <a:pt x="36" y="169"/>
                  </a:cubicBezTo>
                  <a:cubicBezTo>
                    <a:pt x="35" y="165"/>
                    <a:pt x="22" y="118"/>
                    <a:pt x="22" y="98"/>
                  </a:cubicBezTo>
                  <a:cubicBezTo>
                    <a:pt x="22" y="78"/>
                    <a:pt x="26" y="3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5" y="2"/>
                    <a:pt x="206" y="2"/>
                    <a:pt x="206" y="3"/>
                  </a:cubicBezTo>
                  <a:cubicBezTo>
                    <a:pt x="206" y="4"/>
                    <a:pt x="229" y="111"/>
                    <a:pt x="233" y="194"/>
                  </a:cubicBezTo>
                  <a:cubicBezTo>
                    <a:pt x="235" y="249"/>
                    <a:pt x="236" y="348"/>
                    <a:pt x="237" y="420"/>
                  </a:cubicBezTo>
                  <a:cubicBezTo>
                    <a:pt x="237" y="461"/>
                    <a:pt x="237" y="493"/>
                    <a:pt x="238" y="507"/>
                  </a:cubicBezTo>
                  <a:cubicBezTo>
                    <a:pt x="238" y="525"/>
                    <a:pt x="236" y="551"/>
                    <a:pt x="235" y="576"/>
                  </a:cubicBezTo>
                  <a:cubicBezTo>
                    <a:pt x="233" y="605"/>
                    <a:pt x="231" y="632"/>
                    <a:pt x="233" y="644"/>
                  </a:cubicBezTo>
                  <a:cubicBezTo>
                    <a:pt x="236" y="664"/>
                    <a:pt x="241" y="671"/>
                    <a:pt x="241" y="671"/>
                  </a:cubicBezTo>
                  <a:cubicBezTo>
                    <a:pt x="241" y="671"/>
                    <a:pt x="242" y="672"/>
                    <a:pt x="242" y="672"/>
                  </a:cubicBezTo>
                  <a:cubicBezTo>
                    <a:pt x="240" y="688"/>
                    <a:pt x="240" y="688"/>
                    <a:pt x="240" y="688"/>
                  </a:cubicBezTo>
                  <a:cubicBezTo>
                    <a:pt x="247" y="692"/>
                    <a:pt x="281" y="713"/>
                    <a:pt x="289" y="718"/>
                  </a:cubicBezTo>
                  <a:cubicBezTo>
                    <a:pt x="291" y="719"/>
                    <a:pt x="294" y="720"/>
                    <a:pt x="296" y="721"/>
                  </a:cubicBezTo>
                  <a:cubicBezTo>
                    <a:pt x="303" y="724"/>
                    <a:pt x="309" y="727"/>
                    <a:pt x="309" y="731"/>
                  </a:cubicBezTo>
                  <a:cubicBezTo>
                    <a:pt x="309" y="734"/>
                    <a:pt x="306" y="736"/>
                    <a:pt x="305" y="737"/>
                  </a:cubicBezTo>
                  <a:cubicBezTo>
                    <a:pt x="293" y="742"/>
                    <a:pt x="259" y="745"/>
                    <a:pt x="250" y="745"/>
                  </a:cubicBezTo>
                  <a:cubicBezTo>
                    <a:pt x="242" y="745"/>
                    <a:pt x="228" y="740"/>
                    <a:pt x="219" y="737"/>
                  </a:cubicBezTo>
                  <a:cubicBezTo>
                    <a:pt x="216" y="736"/>
                    <a:pt x="214" y="735"/>
                    <a:pt x="212" y="734"/>
                  </a:cubicBezTo>
                  <a:cubicBezTo>
                    <a:pt x="206" y="734"/>
                    <a:pt x="200" y="734"/>
                    <a:pt x="195" y="735"/>
                  </a:cubicBezTo>
                  <a:cubicBezTo>
                    <a:pt x="180" y="736"/>
                    <a:pt x="170" y="737"/>
                    <a:pt x="167" y="735"/>
                  </a:cubicBezTo>
                  <a:cubicBezTo>
                    <a:pt x="161" y="733"/>
                    <a:pt x="165" y="711"/>
                    <a:pt x="167" y="698"/>
                  </a:cubicBezTo>
                  <a:cubicBezTo>
                    <a:pt x="156" y="673"/>
                    <a:pt x="156" y="673"/>
                    <a:pt x="156" y="673"/>
                  </a:cubicBezTo>
                  <a:cubicBezTo>
                    <a:pt x="156" y="673"/>
                    <a:pt x="156" y="672"/>
                    <a:pt x="156" y="672"/>
                  </a:cubicBezTo>
                  <a:cubicBezTo>
                    <a:pt x="161" y="643"/>
                    <a:pt x="161" y="643"/>
                    <a:pt x="161" y="643"/>
                  </a:cubicBezTo>
                  <a:cubicBezTo>
                    <a:pt x="134" y="324"/>
                    <a:pt x="134" y="324"/>
                    <a:pt x="134" y="324"/>
                  </a:cubicBezTo>
                  <a:cubicBezTo>
                    <a:pt x="118" y="440"/>
                    <a:pt x="92" y="634"/>
                    <a:pt x="91" y="639"/>
                  </a:cubicBezTo>
                  <a:cubicBezTo>
                    <a:pt x="91" y="644"/>
                    <a:pt x="93" y="673"/>
                    <a:pt x="93" y="673"/>
                  </a:cubicBezTo>
                  <a:cubicBezTo>
                    <a:pt x="93" y="673"/>
                    <a:pt x="93" y="674"/>
                    <a:pt x="92" y="674"/>
                  </a:cubicBezTo>
                  <a:cubicBezTo>
                    <a:pt x="80" y="695"/>
                    <a:pt x="80" y="695"/>
                    <a:pt x="80" y="695"/>
                  </a:cubicBezTo>
                  <a:cubicBezTo>
                    <a:pt x="83" y="698"/>
                    <a:pt x="89" y="706"/>
                    <a:pt x="96" y="714"/>
                  </a:cubicBezTo>
                  <a:cubicBezTo>
                    <a:pt x="103" y="720"/>
                    <a:pt x="110" y="725"/>
                    <a:pt x="118" y="729"/>
                  </a:cubicBezTo>
                  <a:cubicBezTo>
                    <a:pt x="136" y="740"/>
                    <a:pt x="147" y="748"/>
                    <a:pt x="144" y="753"/>
                  </a:cubicBezTo>
                  <a:cubicBezTo>
                    <a:pt x="142" y="757"/>
                    <a:pt x="136" y="758"/>
                    <a:pt x="128" y="758"/>
                  </a:cubicBezTo>
                  <a:close/>
                  <a:moveTo>
                    <a:pt x="30" y="4"/>
                  </a:moveTo>
                  <a:cubicBezTo>
                    <a:pt x="29" y="16"/>
                    <a:pt x="26" y="80"/>
                    <a:pt x="26" y="98"/>
                  </a:cubicBezTo>
                  <a:cubicBezTo>
                    <a:pt x="26" y="118"/>
                    <a:pt x="40" y="168"/>
                    <a:pt x="40" y="168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36" y="430"/>
                    <a:pt x="36" y="430"/>
                    <a:pt x="36" y="430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9" y="722"/>
                    <a:pt x="5" y="740"/>
                    <a:pt x="7" y="742"/>
                  </a:cubicBezTo>
                  <a:cubicBezTo>
                    <a:pt x="11" y="745"/>
                    <a:pt x="62" y="749"/>
                    <a:pt x="79" y="750"/>
                  </a:cubicBezTo>
                  <a:cubicBezTo>
                    <a:pt x="86" y="751"/>
                    <a:pt x="86" y="751"/>
                    <a:pt x="86" y="751"/>
                  </a:cubicBezTo>
                  <a:cubicBezTo>
                    <a:pt x="89" y="751"/>
                    <a:pt x="94" y="751"/>
                    <a:pt x="99" y="752"/>
                  </a:cubicBezTo>
                  <a:cubicBezTo>
                    <a:pt x="112" y="754"/>
                    <a:pt x="138" y="756"/>
                    <a:pt x="140" y="752"/>
                  </a:cubicBezTo>
                  <a:cubicBezTo>
                    <a:pt x="141" y="749"/>
                    <a:pt x="124" y="738"/>
                    <a:pt x="115" y="733"/>
                  </a:cubicBezTo>
                  <a:cubicBezTo>
                    <a:pt x="106" y="727"/>
                    <a:pt x="97" y="721"/>
                    <a:pt x="93" y="717"/>
                  </a:cubicBezTo>
                  <a:cubicBezTo>
                    <a:pt x="84" y="707"/>
                    <a:pt x="76" y="696"/>
                    <a:pt x="76" y="696"/>
                  </a:cubicBezTo>
                  <a:cubicBezTo>
                    <a:pt x="76" y="695"/>
                    <a:pt x="76" y="695"/>
                    <a:pt x="76" y="694"/>
                  </a:cubicBezTo>
                  <a:cubicBezTo>
                    <a:pt x="89" y="673"/>
                    <a:pt x="89" y="673"/>
                    <a:pt x="89" y="673"/>
                  </a:cubicBezTo>
                  <a:cubicBezTo>
                    <a:pt x="89" y="668"/>
                    <a:pt x="87" y="643"/>
                    <a:pt x="87" y="639"/>
                  </a:cubicBezTo>
                  <a:cubicBezTo>
                    <a:pt x="87" y="634"/>
                    <a:pt x="130" y="319"/>
                    <a:pt x="132" y="305"/>
                  </a:cubicBezTo>
                  <a:cubicBezTo>
                    <a:pt x="132" y="304"/>
                    <a:pt x="133" y="303"/>
                    <a:pt x="134" y="303"/>
                  </a:cubicBezTo>
                  <a:cubicBezTo>
                    <a:pt x="135" y="303"/>
                    <a:pt x="136" y="304"/>
                    <a:pt x="136" y="305"/>
                  </a:cubicBezTo>
                  <a:cubicBezTo>
                    <a:pt x="164" y="642"/>
                    <a:pt x="164" y="642"/>
                    <a:pt x="164" y="642"/>
                  </a:cubicBezTo>
                  <a:cubicBezTo>
                    <a:pt x="164" y="643"/>
                    <a:pt x="164" y="643"/>
                    <a:pt x="164" y="643"/>
                  </a:cubicBezTo>
                  <a:cubicBezTo>
                    <a:pt x="159" y="671"/>
                    <a:pt x="159" y="671"/>
                    <a:pt x="159" y="671"/>
                  </a:cubicBezTo>
                  <a:cubicBezTo>
                    <a:pt x="171" y="697"/>
                    <a:pt x="171" y="697"/>
                    <a:pt x="171" y="697"/>
                  </a:cubicBezTo>
                  <a:cubicBezTo>
                    <a:pt x="171" y="697"/>
                    <a:pt x="171" y="697"/>
                    <a:pt x="171" y="698"/>
                  </a:cubicBezTo>
                  <a:cubicBezTo>
                    <a:pt x="167" y="714"/>
                    <a:pt x="166" y="730"/>
                    <a:pt x="168" y="731"/>
                  </a:cubicBezTo>
                  <a:cubicBezTo>
                    <a:pt x="170" y="733"/>
                    <a:pt x="184" y="731"/>
                    <a:pt x="194" y="731"/>
                  </a:cubicBezTo>
                  <a:cubicBezTo>
                    <a:pt x="200" y="730"/>
                    <a:pt x="206" y="730"/>
                    <a:pt x="213" y="730"/>
                  </a:cubicBezTo>
                  <a:cubicBezTo>
                    <a:pt x="214" y="730"/>
                    <a:pt x="217" y="731"/>
                    <a:pt x="220" y="732"/>
                  </a:cubicBezTo>
                  <a:cubicBezTo>
                    <a:pt x="229" y="736"/>
                    <a:pt x="242" y="740"/>
                    <a:pt x="249" y="740"/>
                  </a:cubicBezTo>
                  <a:cubicBezTo>
                    <a:pt x="259" y="740"/>
                    <a:pt x="292" y="738"/>
                    <a:pt x="302" y="733"/>
                  </a:cubicBezTo>
                  <a:cubicBezTo>
                    <a:pt x="304" y="732"/>
                    <a:pt x="304" y="731"/>
                    <a:pt x="304" y="731"/>
                  </a:cubicBezTo>
                  <a:cubicBezTo>
                    <a:pt x="304" y="729"/>
                    <a:pt x="297" y="726"/>
                    <a:pt x="293" y="724"/>
                  </a:cubicBezTo>
                  <a:cubicBezTo>
                    <a:pt x="291" y="723"/>
                    <a:pt x="289" y="722"/>
                    <a:pt x="287" y="721"/>
                  </a:cubicBezTo>
                  <a:cubicBezTo>
                    <a:pt x="278" y="716"/>
                    <a:pt x="238" y="691"/>
                    <a:pt x="237" y="690"/>
                  </a:cubicBezTo>
                  <a:cubicBezTo>
                    <a:pt x="236" y="690"/>
                    <a:pt x="236" y="689"/>
                    <a:pt x="236" y="688"/>
                  </a:cubicBezTo>
                  <a:cubicBezTo>
                    <a:pt x="237" y="672"/>
                    <a:pt x="237" y="672"/>
                    <a:pt x="237" y="672"/>
                  </a:cubicBezTo>
                  <a:cubicBezTo>
                    <a:pt x="235" y="670"/>
                    <a:pt x="231" y="662"/>
                    <a:pt x="228" y="644"/>
                  </a:cubicBezTo>
                  <a:cubicBezTo>
                    <a:pt x="226" y="632"/>
                    <a:pt x="228" y="604"/>
                    <a:pt x="230" y="575"/>
                  </a:cubicBezTo>
                  <a:cubicBezTo>
                    <a:pt x="232" y="550"/>
                    <a:pt x="234" y="524"/>
                    <a:pt x="233" y="507"/>
                  </a:cubicBezTo>
                  <a:cubicBezTo>
                    <a:pt x="233" y="493"/>
                    <a:pt x="232" y="461"/>
                    <a:pt x="232" y="420"/>
                  </a:cubicBezTo>
                  <a:cubicBezTo>
                    <a:pt x="231" y="348"/>
                    <a:pt x="230" y="249"/>
                    <a:pt x="228" y="194"/>
                  </a:cubicBezTo>
                  <a:cubicBezTo>
                    <a:pt x="224" y="116"/>
                    <a:pt x="204" y="19"/>
                    <a:pt x="201" y="5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1579001" y="2113764"/>
              <a:ext cx="454163" cy="715261"/>
            </a:xfrm>
            <a:custGeom>
              <a:avLst/>
              <a:gdLst/>
              <a:ahLst/>
              <a:cxnLst/>
              <a:rect l="l" t="t" r="r" b="b"/>
              <a:pathLst>
                <a:path w="225" h="354" extrusionOk="0">
                  <a:moveTo>
                    <a:pt x="121" y="2"/>
                  </a:moveTo>
                  <a:cubicBezTo>
                    <a:pt x="150" y="10"/>
                    <a:pt x="150" y="10"/>
                    <a:pt x="150" y="10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76" y="178"/>
                    <a:pt x="195" y="225"/>
                  </a:cubicBezTo>
                  <a:cubicBezTo>
                    <a:pt x="214" y="271"/>
                    <a:pt x="224" y="339"/>
                    <a:pt x="220" y="343"/>
                  </a:cubicBezTo>
                  <a:cubicBezTo>
                    <a:pt x="217" y="346"/>
                    <a:pt x="225" y="354"/>
                    <a:pt x="176" y="354"/>
                  </a:cubicBezTo>
                  <a:cubicBezTo>
                    <a:pt x="128" y="354"/>
                    <a:pt x="32" y="350"/>
                    <a:pt x="25" y="346"/>
                  </a:cubicBezTo>
                  <a:cubicBezTo>
                    <a:pt x="19" y="342"/>
                    <a:pt x="21" y="264"/>
                    <a:pt x="23" y="250"/>
                  </a:cubicBezTo>
                  <a:cubicBezTo>
                    <a:pt x="25" y="236"/>
                    <a:pt x="14" y="143"/>
                    <a:pt x="7" y="113"/>
                  </a:cubicBezTo>
                  <a:cubicBezTo>
                    <a:pt x="0" y="84"/>
                    <a:pt x="29" y="0"/>
                    <a:pt x="29" y="0"/>
                  </a:cubicBezTo>
                  <a:lnTo>
                    <a:pt x="1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1574748" y="2110362"/>
              <a:ext cx="462668" cy="722916"/>
            </a:xfrm>
            <a:custGeom>
              <a:avLst/>
              <a:gdLst/>
              <a:ahLst/>
              <a:cxnLst/>
              <a:rect l="l" t="t" r="r" b="b"/>
              <a:pathLst>
                <a:path w="229" h="358" extrusionOk="0">
                  <a:moveTo>
                    <a:pt x="178" y="358"/>
                  </a:moveTo>
                  <a:cubicBezTo>
                    <a:pt x="136" y="358"/>
                    <a:pt x="34" y="355"/>
                    <a:pt x="26" y="350"/>
                  </a:cubicBezTo>
                  <a:cubicBezTo>
                    <a:pt x="18" y="344"/>
                    <a:pt x="22" y="259"/>
                    <a:pt x="23" y="252"/>
                  </a:cubicBezTo>
                  <a:cubicBezTo>
                    <a:pt x="25" y="238"/>
                    <a:pt x="14" y="146"/>
                    <a:pt x="7" y="116"/>
                  </a:cubicBezTo>
                  <a:cubicBezTo>
                    <a:pt x="0" y="86"/>
                    <a:pt x="28" y="5"/>
                    <a:pt x="29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4" y="10"/>
                    <a:pt x="154" y="11"/>
                    <a:pt x="154" y="12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7" y="49"/>
                    <a:pt x="156" y="50"/>
                    <a:pt x="156" y="50"/>
                  </a:cubicBezTo>
                  <a:cubicBezTo>
                    <a:pt x="155" y="50"/>
                    <a:pt x="155" y="51"/>
                    <a:pt x="154" y="50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46" y="67"/>
                    <a:pt x="182" y="184"/>
                    <a:pt x="199" y="226"/>
                  </a:cubicBezTo>
                  <a:cubicBezTo>
                    <a:pt x="216" y="269"/>
                    <a:pt x="229" y="341"/>
                    <a:pt x="224" y="346"/>
                  </a:cubicBezTo>
                  <a:cubicBezTo>
                    <a:pt x="224" y="346"/>
                    <a:pt x="223" y="347"/>
                    <a:pt x="223" y="347"/>
                  </a:cubicBezTo>
                  <a:cubicBezTo>
                    <a:pt x="222" y="352"/>
                    <a:pt x="220" y="358"/>
                    <a:pt x="178" y="358"/>
                  </a:cubicBezTo>
                  <a:close/>
                  <a:moveTo>
                    <a:pt x="32" y="4"/>
                  </a:moveTo>
                  <a:cubicBezTo>
                    <a:pt x="29" y="15"/>
                    <a:pt x="5" y="88"/>
                    <a:pt x="11" y="115"/>
                  </a:cubicBezTo>
                  <a:cubicBezTo>
                    <a:pt x="18" y="145"/>
                    <a:pt x="29" y="239"/>
                    <a:pt x="27" y="252"/>
                  </a:cubicBezTo>
                  <a:cubicBezTo>
                    <a:pt x="25" y="270"/>
                    <a:pt x="23" y="342"/>
                    <a:pt x="28" y="346"/>
                  </a:cubicBezTo>
                  <a:cubicBezTo>
                    <a:pt x="34" y="350"/>
                    <a:pt x="122" y="354"/>
                    <a:pt x="178" y="354"/>
                  </a:cubicBezTo>
                  <a:cubicBezTo>
                    <a:pt x="217" y="354"/>
                    <a:pt x="218" y="349"/>
                    <a:pt x="219" y="346"/>
                  </a:cubicBezTo>
                  <a:cubicBezTo>
                    <a:pt x="220" y="345"/>
                    <a:pt x="220" y="344"/>
                    <a:pt x="221" y="343"/>
                  </a:cubicBezTo>
                  <a:cubicBezTo>
                    <a:pt x="223" y="338"/>
                    <a:pt x="213" y="273"/>
                    <a:pt x="195" y="227"/>
                  </a:cubicBezTo>
                  <a:cubicBezTo>
                    <a:pt x="177" y="182"/>
                    <a:pt x="134" y="43"/>
                    <a:pt x="133" y="42"/>
                  </a:cubicBezTo>
                  <a:cubicBezTo>
                    <a:pt x="133" y="41"/>
                    <a:pt x="133" y="40"/>
                    <a:pt x="134" y="40"/>
                  </a:cubicBezTo>
                  <a:cubicBezTo>
                    <a:pt x="134" y="39"/>
                    <a:pt x="135" y="39"/>
                    <a:pt x="136" y="3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23" y="6"/>
                    <a:pt x="123" y="6"/>
                    <a:pt x="123" y="6"/>
                  </a:cubicBezTo>
                  <a:lnTo>
                    <a:pt x="32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1548383" y="1599219"/>
              <a:ext cx="352954" cy="518798"/>
            </a:xfrm>
            <a:custGeom>
              <a:avLst/>
              <a:gdLst/>
              <a:ahLst/>
              <a:cxnLst/>
              <a:rect l="l" t="t" r="r" b="b"/>
              <a:pathLst>
                <a:path w="175" h="257" extrusionOk="0">
                  <a:moveTo>
                    <a:pt x="79" y="29"/>
                  </a:moveTo>
                  <a:cubicBezTo>
                    <a:pt x="79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5" y="174"/>
                    <a:pt x="51" y="235"/>
                    <a:pt x="51" y="235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1" y="208"/>
                    <a:pt x="121" y="208"/>
                    <a:pt x="121" y="208"/>
                  </a:cubicBezTo>
                  <a:cubicBezTo>
                    <a:pt x="121" y="208"/>
                    <a:pt x="161" y="209"/>
                    <a:pt x="164" y="204"/>
                  </a:cubicBezTo>
                  <a:cubicBezTo>
                    <a:pt x="167" y="199"/>
                    <a:pt x="165" y="155"/>
                    <a:pt x="165" y="155"/>
                  </a:cubicBezTo>
                  <a:cubicBezTo>
                    <a:pt x="165" y="155"/>
                    <a:pt x="175" y="148"/>
                    <a:pt x="175" y="145"/>
                  </a:cubicBezTo>
                  <a:cubicBezTo>
                    <a:pt x="175" y="141"/>
                    <a:pt x="153" y="110"/>
                    <a:pt x="152" y="107"/>
                  </a:cubicBezTo>
                  <a:cubicBezTo>
                    <a:pt x="151" y="105"/>
                    <a:pt x="155" y="99"/>
                    <a:pt x="157" y="93"/>
                  </a:cubicBezTo>
                  <a:cubicBezTo>
                    <a:pt x="158" y="87"/>
                    <a:pt x="146" y="44"/>
                    <a:pt x="146" y="44"/>
                  </a:cubicBezTo>
                  <a:cubicBezTo>
                    <a:pt x="150" y="41"/>
                    <a:pt x="152" y="35"/>
                    <a:pt x="151" y="30"/>
                  </a:cubicBez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79" y="29"/>
                    <a:pt x="79" y="29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1546682" y="1600920"/>
              <a:ext cx="358907" cy="521350"/>
            </a:xfrm>
            <a:custGeom>
              <a:avLst/>
              <a:gdLst/>
              <a:ahLst/>
              <a:cxnLst/>
              <a:rect l="l" t="t" r="r" b="b"/>
              <a:pathLst>
                <a:path w="178" h="258" extrusionOk="0">
                  <a:moveTo>
                    <a:pt x="130" y="258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51" y="236"/>
                    <a:pt x="51" y="236"/>
                    <a:pt x="51" y="236"/>
                  </a:cubicBezTo>
                  <a:cubicBezTo>
                    <a:pt x="50" y="235"/>
                    <a:pt x="50" y="235"/>
                    <a:pt x="50" y="234"/>
                  </a:cubicBezTo>
                  <a:cubicBezTo>
                    <a:pt x="48" y="212"/>
                    <a:pt x="44" y="175"/>
                    <a:pt x="43" y="172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4"/>
                    <a:pt x="0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9" y="28"/>
                  </a:cubicBezTo>
                  <a:cubicBezTo>
                    <a:pt x="18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4"/>
                    <a:pt x="153" y="40"/>
                    <a:pt x="149" y="44"/>
                  </a:cubicBezTo>
                  <a:cubicBezTo>
                    <a:pt x="152" y="53"/>
                    <a:pt x="161" y="87"/>
                    <a:pt x="159" y="93"/>
                  </a:cubicBezTo>
                  <a:cubicBezTo>
                    <a:pt x="159" y="95"/>
                    <a:pt x="158" y="97"/>
                    <a:pt x="157" y="99"/>
                  </a:cubicBezTo>
                  <a:cubicBezTo>
                    <a:pt x="156" y="101"/>
                    <a:pt x="155" y="104"/>
                    <a:pt x="155" y="106"/>
                  </a:cubicBezTo>
                  <a:cubicBezTo>
                    <a:pt x="156" y="107"/>
                    <a:pt x="159" y="113"/>
                    <a:pt x="163" y="118"/>
                  </a:cubicBezTo>
                  <a:cubicBezTo>
                    <a:pt x="174" y="135"/>
                    <a:pt x="178" y="142"/>
                    <a:pt x="178" y="144"/>
                  </a:cubicBezTo>
                  <a:cubicBezTo>
                    <a:pt x="178" y="148"/>
                    <a:pt x="172" y="152"/>
                    <a:pt x="168" y="155"/>
                  </a:cubicBezTo>
                  <a:cubicBezTo>
                    <a:pt x="169" y="165"/>
                    <a:pt x="170" y="199"/>
                    <a:pt x="167" y="204"/>
                  </a:cubicBezTo>
                  <a:cubicBezTo>
                    <a:pt x="163" y="210"/>
                    <a:pt x="138" y="209"/>
                    <a:pt x="124" y="209"/>
                  </a:cubicBezTo>
                  <a:cubicBezTo>
                    <a:pt x="132" y="255"/>
                    <a:pt x="132" y="255"/>
                    <a:pt x="132" y="255"/>
                  </a:cubicBezTo>
                  <a:cubicBezTo>
                    <a:pt x="132" y="256"/>
                    <a:pt x="131" y="257"/>
                    <a:pt x="131" y="257"/>
                  </a:cubicBezTo>
                  <a:cubicBezTo>
                    <a:pt x="131" y="258"/>
                    <a:pt x="130" y="258"/>
                    <a:pt x="130" y="258"/>
                  </a:cubicBezTo>
                  <a:close/>
                  <a:moveTo>
                    <a:pt x="54" y="232"/>
                  </a:moveTo>
                  <a:cubicBezTo>
                    <a:pt x="127" y="253"/>
                    <a:pt x="127" y="253"/>
                    <a:pt x="127" y="253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20" y="206"/>
                    <a:pt x="120" y="206"/>
                    <a:pt x="121" y="205"/>
                  </a:cubicBezTo>
                  <a:cubicBezTo>
                    <a:pt x="121" y="205"/>
                    <a:pt x="121" y="204"/>
                    <a:pt x="122" y="205"/>
                  </a:cubicBezTo>
                  <a:cubicBezTo>
                    <a:pt x="140" y="205"/>
                    <a:pt x="161" y="205"/>
                    <a:pt x="164" y="202"/>
                  </a:cubicBezTo>
                  <a:cubicBezTo>
                    <a:pt x="166" y="199"/>
                    <a:pt x="165" y="175"/>
                    <a:pt x="164" y="154"/>
                  </a:cubicBezTo>
                  <a:cubicBezTo>
                    <a:pt x="164" y="153"/>
                    <a:pt x="164" y="153"/>
                    <a:pt x="165" y="152"/>
                  </a:cubicBezTo>
                  <a:cubicBezTo>
                    <a:pt x="169" y="150"/>
                    <a:pt x="172" y="147"/>
                    <a:pt x="174" y="144"/>
                  </a:cubicBezTo>
                  <a:cubicBezTo>
                    <a:pt x="170" y="135"/>
                    <a:pt x="165" y="127"/>
                    <a:pt x="159" y="120"/>
                  </a:cubicBezTo>
                  <a:cubicBezTo>
                    <a:pt x="157" y="116"/>
                    <a:pt x="154" y="111"/>
                    <a:pt x="151" y="107"/>
                  </a:cubicBezTo>
                  <a:cubicBezTo>
                    <a:pt x="151" y="104"/>
                    <a:pt x="152" y="100"/>
                    <a:pt x="153" y="98"/>
                  </a:cubicBezTo>
                  <a:cubicBezTo>
                    <a:pt x="154" y="96"/>
                    <a:pt x="155" y="94"/>
                    <a:pt x="156" y="91"/>
                  </a:cubicBezTo>
                  <a:cubicBezTo>
                    <a:pt x="157" y="88"/>
                    <a:pt x="150" y="61"/>
                    <a:pt x="145" y="43"/>
                  </a:cubicBezTo>
                  <a:cubicBezTo>
                    <a:pt x="144" y="43"/>
                    <a:pt x="145" y="42"/>
                    <a:pt x="145" y="41"/>
                  </a:cubicBezTo>
                  <a:cubicBezTo>
                    <a:pt x="149" y="38"/>
                    <a:pt x="150" y="34"/>
                    <a:pt x="150" y="30"/>
                  </a:cubicBezTo>
                  <a:cubicBezTo>
                    <a:pt x="149" y="24"/>
                    <a:pt x="127" y="9"/>
                    <a:pt x="119" y="7"/>
                  </a:cubicBezTo>
                  <a:cubicBezTo>
                    <a:pt x="122" y="13"/>
                    <a:pt x="123" y="17"/>
                    <a:pt x="123" y="18"/>
                  </a:cubicBezTo>
                  <a:cubicBezTo>
                    <a:pt x="123" y="18"/>
                    <a:pt x="123" y="19"/>
                    <a:pt x="122" y="20"/>
                  </a:cubicBezTo>
                  <a:cubicBezTo>
                    <a:pt x="122" y="20"/>
                    <a:pt x="121" y="20"/>
                    <a:pt x="120" y="20"/>
                  </a:cubicBezTo>
                  <a:cubicBezTo>
                    <a:pt x="105" y="13"/>
                    <a:pt x="83" y="5"/>
                    <a:pt x="79" y="11"/>
                  </a:cubicBezTo>
                  <a:cubicBezTo>
                    <a:pt x="73" y="19"/>
                    <a:pt x="81" y="27"/>
                    <a:pt x="82" y="27"/>
                  </a:cubicBezTo>
                  <a:cubicBezTo>
                    <a:pt x="82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0"/>
                  </a:cubicBezTo>
                  <a:cubicBezTo>
                    <a:pt x="64" y="28"/>
                    <a:pt x="20" y="22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4"/>
                    <a:pt x="4" y="66"/>
                  </a:cubicBezTo>
                  <a:cubicBezTo>
                    <a:pt x="4" y="78"/>
                    <a:pt x="22" y="130"/>
                    <a:pt x="23" y="134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8" y="172"/>
                    <a:pt x="51" y="209"/>
                    <a:pt x="53" y="232"/>
                  </a:cubicBezTo>
                  <a:lnTo>
                    <a:pt x="54" y="2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1726136" y="2009154"/>
              <a:ext cx="72292" cy="56132"/>
            </a:xfrm>
            <a:custGeom>
              <a:avLst/>
              <a:gdLst/>
              <a:ahLst/>
              <a:cxnLst/>
              <a:rect l="l" t="t" r="r" b="b"/>
              <a:pathLst>
                <a:path w="85" h="66" extrusionOk="0">
                  <a:moveTo>
                    <a:pt x="78" y="12"/>
                  </a:moveTo>
                  <a:lnTo>
                    <a:pt x="0" y="0"/>
                  </a:lnTo>
                  <a:lnTo>
                    <a:pt x="85" y="66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1720182" y="2004901"/>
              <a:ext cx="82498" cy="64637"/>
            </a:xfrm>
            <a:custGeom>
              <a:avLst/>
              <a:gdLst/>
              <a:ahLst/>
              <a:cxnLst/>
              <a:rect l="l" t="t" r="r" b="b"/>
              <a:pathLst>
                <a:path w="41" h="32" extrusionOk="0">
                  <a:moveTo>
                    <a:pt x="39" y="32"/>
                  </a:moveTo>
                  <a:cubicBezTo>
                    <a:pt x="38" y="32"/>
                    <a:pt x="38" y="32"/>
                    <a:pt x="38" y="3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8" y="6"/>
                    <a:pt x="38" y="7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2"/>
                    <a:pt x="40" y="32"/>
                  </a:cubicBezTo>
                  <a:lnTo>
                    <a:pt x="39" y="32"/>
                  </a:lnTo>
                  <a:close/>
                  <a:moveTo>
                    <a:pt x="10" y="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1548383" y="1599219"/>
              <a:ext cx="307028" cy="317233"/>
            </a:xfrm>
            <a:custGeom>
              <a:avLst/>
              <a:gdLst/>
              <a:ahLst/>
              <a:cxnLst/>
              <a:rect l="l" t="t" r="r" b="b"/>
              <a:pathLst>
                <a:path w="152" h="157" extrusionOk="0">
                  <a:moveTo>
                    <a:pt x="151" y="30"/>
                  </a:move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80" y="29"/>
                    <a:pt x="80" y="29"/>
                  </a:cubicBezTo>
                  <a:cubicBezTo>
                    <a:pt x="80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60" y="135"/>
                    <a:pt x="62" y="133"/>
                  </a:cubicBezTo>
                  <a:cubicBezTo>
                    <a:pt x="63" y="130"/>
                    <a:pt x="52" y="113"/>
                    <a:pt x="52" y="113"/>
                  </a:cubicBezTo>
                  <a:cubicBezTo>
                    <a:pt x="62" y="109"/>
                    <a:pt x="72" y="103"/>
                    <a:pt x="80" y="96"/>
                  </a:cubicBezTo>
                  <a:cubicBezTo>
                    <a:pt x="91" y="85"/>
                    <a:pt x="64" y="70"/>
                    <a:pt x="64" y="70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50" y="41"/>
                    <a:pt x="152" y="35"/>
                    <a:pt x="15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1546682" y="1600920"/>
              <a:ext cx="312981" cy="319784"/>
            </a:xfrm>
            <a:custGeom>
              <a:avLst/>
              <a:gdLst/>
              <a:ahLst/>
              <a:cxnLst/>
              <a:rect l="l" t="t" r="r" b="b"/>
              <a:pathLst>
                <a:path w="155" h="158" extrusionOk="0">
                  <a:moveTo>
                    <a:pt x="35" y="158"/>
                  </a:moveTo>
                  <a:cubicBezTo>
                    <a:pt x="35" y="158"/>
                    <a:pt x="35" y="158"/>
                    <a:pt x="35" y="158"/>
                  </a:cubicBezTo>
                  <a:cubicBezTo>
                    <a:pt x="34" y="158"/>
                    <a:pt x="34" y="158"/>
                    <a:pt x="33" y="157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4"/>
                    <a:pt x="1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10" y="28"/>
                  </a:cubicBezTo>
                  <a:cubicBezTo>
                    <a:pt x="19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5"/>
                    <a:pt x="153" y="41"/>
                    <a:pt x="148" y="44"/>
                  </a:cubicBezTo>
                  <a:cubicBezTo>
                    <a:pt x="148" y="45"/>
                    <a:pt x="147" y="45"/>
                    <a:pt x="147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34" y="47"/>
                    <a:pt x="135" y="48"/>
                    <a:pt x="134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1"/>
                    <a:pt x="113" y="61"/>
                    <a:pt x="113" y="62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6" y="74"/>
                    <a:pt x="84" y="80"/>
                    <a:pt x="85" y="87"/>
                  </a:cubicBezTo>
                  <a:cubicBezTo>
                    <a:pt x="86" y="90"/>
                    <a:pt x="84" y="94"/>
                    <a:pt x="82" y="96"/>
                  </a:cubicBezTo>
                  <a:cubicBezTo>
                    <a:pt x="74" y="103"/>
                    <a:pt x="66" y="109"/>
                    <a:pt x="56" y="112"/>
                  </a:cubicBezTo>
                  <a:cubicBezTo>
                    <a:pt x="67" y="130"/>
                    <a:pt x="65" y="132"/>
                    <a:pt x="64" y="133"/>
                  </a:cubicBezTo>
                  <a:cubicBezTo>
                    <a:pt x="63" y="136"/>
                    <a:pt x="56" y="138"/>
                    <a:pt x="53" y="14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8"/>
                    <a:pt x="36" y="158"/>
                    <a:pt x="35" y="158"/>
                  </a:cubicBezTo>
                  <a:close/>
                  <a:moveTo>
                    <a:pt x="23" y="134"/>
                  </a:moveTo>
                  <a:cubicBezTo>
                    <a:pt x="35" y="153"/>
                    <a:pt x="35" y="153"/>
                    <a:pt x="35" y="153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4" y="135"/>
                    <a:pt x="58" y="133"/>
                    <a:pt x="61" y="131"/>
                  </a:cubicBezTo>
                  <a:cubicBezTo>
                    <a:pt x="59" y="124"/>
                    <a:pt x="55" y="118"/>
                    <a:pt x="52" y="113"/>
                  </a:cubicBezTo>
                  <a:cubicBezTo>
                    <a:pt x="51" y="112"/>
                    <a:pt x="51" y="111"/>
                    <a:pt x="52" y="111"/>
                  </a:cubicBezTo>
                  <a:cubicBezTo>
                    <a:pt x="52" y="110"/>
                    <a:pt x="52" y="110"/>
                    <a:pt x="53" y="110"/>
                  </a:cubicBezTo>
                  <a:cubicBezTo>
                    <a:pt x="63" y="106"/>
                    <a:pt x="72" y="100"/>
                    <a:pt x="79" y="93"/>
                  </a:cubicBezTo>
                  <a:cubicBezTo>
                    <a:pt x="81" y="92"/>
                    <a:pt x="82" y="90"/>
                    <a:pt x="81" y="88"/>
                  </a:cubicBezTo>
                  <a:cubicBezTo>
                    <a:pt x="80" y="81"/>
                    <a:pt x="69" y="73"/>
                    <a:pt x="64" y="71"/>
                  </a:cubicBezTo>
                  <a:cubicBezTo>
                    <a:pt x="64" y="70"/>
                    <a:pt x="63" y="70"/>
                    <a:pt x="63" y="69"/>
                  </a:cubicBezTo>
                  <a:cubicBezTo>
                    <a:pt x="64" y="68"/>
                    <a:pt x="64" y="67"/>
                    <a:pt x="65" y="67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1"/>
                    <a:pt x="99" y="51"/>
                    <a:pt x="99" y="50"/>
                  </a:cubicBezTo>
                  <a:cubicBezTo>
                    <a:pt x="99" y="49"/>
                    <a:pt x="100" y="49"/>
                    <a:pt x="101" y="49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4"/>
                    <a:pt x="121" y="43"/>
                    <a:pt x="122" y="42"/>
                  </a:cubicBezTo>
                  <a:cubicBezTo>
                    <a:pt x="122" y="42"/>
                    <a:pt x="123" y="41"/>
                    <a:pt x="124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9" y="38"/>
                    <a:pt x="151" y="34"/>
                    <a:pt x="150" y="30"/>
                  </a:cubicBezTo>
                  <a:cubicBezTo>
                    <a:pt x="149" y="24"/>
                    <a:pt x="127" y="9"/>
                    <a:pt x="120" y="7"/>
                  </a:cubicBezTo>
                  <a:cubicBezTo>
                    <a:pt x="122" y="13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20"/>
                  </a:cubicBezTo>
                  <a:cubicBezTo>
                    <a:pt x="122" y="20"/>
                    <a:pt x="121" y="21"/>
                    <a:pt x="120" y="20"/>
                  </a:cubicBezTo>
                  <a:cubicBezTo>
                    <a:pt x="105" y="13"/>
                    <a:pt x="83" y="6"/>
                    <a:pt x="79" y="11"/>
                  </a:cubicBezTo>
                  <a:cubicBezTo>
                    <a:pt x="73" y="19"/>
                    <a:pt x="82" y="27"/>
                    <a:pt x="82" y="27"/>
                  </a:cubicBezTo>
                  <a:cubicBezTo>
                    <a:pt x="83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1"/>
                  </a:cubicBezTo>
                  <a:cubicBezTo>
                    <a:pt x="64" y="28"/>
                    <a:pt x="20" y="23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8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5"/>
                    <a:pt x="4" y="66"/>
                  </a:cubicBezTo>
                  <a:cubicBezTo>
                    <a:pt x="4" y="77"/>
                    <a:pt x="21" y="130"/>
                    <a:pt x="23" y="1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1572197" y="1847561"/>
              <a:ext cx="101209" cy="12162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46" y="29"/>
                  </a:moveTo>
                  <a:cubicBezTo>
                    <a:pt x="46" y="29"/>
                    <a:pt x="12" y="0"/>
                    <a:pt x="8" y="13"/>
                  </a:cubicBezTo>
                  <a:cubicBezTo>
                    <a:pt x="4" y="27"/>
                    <a:pt x="0" y="43"/>
                    <a:pt x="18" y="51"/>
                  </a:cubicBezTo>
                  <a:cubicBezTo>
                    <a:pt x="36" y="60"/>
                    <a:pt x="48" y="52"/>
                    <a:pt x="50" y="50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1566244" y="1857767"/>
              <a:ext cx="111415" cy="107162"/>
            </a:xfrm>
            <a:custGeom>
              <a:avLst/>
              <a:gdLst/>
              <a:ahLst/>
              <a:cxnLst/>
              <a:rect l="l" t="t" r="r" b="b"/>
              <a:pathLst>
                <a:path w="55" h="53" extrusionOk="0">
                  <a:moveTo>
                    <a:pt x="37" y="52"/>
                  </a:moveTo>
                  <a:cubicBezTo>
                    <a:pt x="31" y="52"/>
                    <a:pt x="26" y="51"/>
                    <a:pt x="20" y="48"/>
                  </a:cubicBezTo>
                  <a:cubicBezTo>
                    <a:pt x="0" y="38"/>
                    <a:pt x="6" y="18"/>
                    <a:pt x="9" y="8"/>
                  </a:cubicBezTo>
                  <a:cubicBezTo>
                    <a:pt x="10" y="5"/>
                    <a:pt x="11" y="4"/>
                    <a:pt x="14" y="3"/>
                  </a:cubicBezTo>
                  <a:cubicBezTo>
                    <a:pt x="24" y="0"/>
                    <a:pt x="48" y="20"/>
                    <a:pt x="50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0" y="26"/>
                    <a:pt x="49" y="26"/>
                    <a:pt x="48" y="25"/>
                  </a:cubicBezTo>
                  <a:cubicBezTo>
                    <a:pt x="38" y="17"/>
                    <a:pt x="21" y="5"/>
                    <a:pt x="15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9" y="22"/>
                    <a:pt x="6" y="37"/>
                    <a:pt x="22" y="45"/>
                  </a:cubicBezTo>
                  <a:cubicBezTo>
                    <a:pt x="39" y="53"/>
                    <a:pt x="50" y="45"/>
                    <a:pt x="51" y="44"/>
                  </a:cubicBezTo>
                  <a:cubicBezTo>
                    <a:pt x="52" y="43"/>
                    <a:pt x="53" y="43"/>
                    <a:pt x="54" y="43"/>
                  </a:cubicBezTo>
                  <a:cubicBezTo>
                    <a:pt x="54" y="44"/>
                    <a:pt x="55" y="45"/>
                    <a:pt x="54" y="46"/>
                  </a:cubicBezTo>
                  <a:cubicBezTo>
                    <a:pt x="50" y="50"/>
                    <a:pt x="43" y="53"/>
                    <a:pt x="37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1778866" y="1775269"/>
              <a:ext cx="62086" cy="41674"/>
            </a:xfrm>
            <a:custGeom>
              <a:avLst/>
              <a:gdLst/>
              <a:ahLst/>
              <a:cxnLst/>
              <a:rect l="l" t="t" r="r" b="b"/>
              <a:pathLst>
                <a:path w="31" h="21" extrusionOk="0">
                  <a:moveTo>
                    <a:pt x="3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1" y="0"/>
                    <a:pt x="30" y="10"/>
                    <a:pt x="30" y="10"/>
                  </a:cubicBezTo>
                  <a:cubicBezTo>
                    <a:pt x="31" y="11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3"/>
                    <a:pt x="13" y="6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1808633" y="1821196"/>
              <a:ext cx="18600" cy="30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1802680" y="1916451"/>
              <a:ext cx="56983" cy="280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19" y="13"/>
                  </a:moveTo>
                  <a:cubicBezTo>
                    <a:pt x="15" y="13"/>
                    <a:pt x="8" y="11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6" y="14"/>
                    <a:pt x="24" y="8"/>
                    <a:pt x="24" y="8"/>
                  </a:cubicBezTo>
                  <a:cubicBezTo>
                    <a:pt x="25" y="8"/>
                    <a:pt x="26" y="8"/>
                    <a:pt x="27" y="9"/>
                  </a:cubicBezTo>
                  <a:cubicBezTo>
                    <a:pt x="28" y="10"/>
                    <a:pt x="28" y="11"/>
                    <a:pt x="27" y="11"/>
                  </a:cubicBezTo>
                  <a:cubicBezTo>
                    <a:pt x="24" y="13"/>
                    <a:pt x="22" y="13"/>
                    <a:pt x="1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1617273" y="2059333"/>
              <a:ext cx="229633" cy="133527"/>
            </a:xfrm>
            <a:custGeom>
              <a:avLst/>
              <a:gdLst/>
              <a:ahLst/>
              <a:cxnLst/>
              <a:rect l="l" t="t" r="r" b="b"/>
              <a:pathLst>
                <a:path w="270" h="157" extrusionOk="0">
                  <a:moveTo>
                    <a:pt x="2" y="0"/>
                  </a:moveTo>
                  <a:lnTo>
                    <a:pt x="258" y="60"/>
                  </a:lnTo>
                  <a:lnTo>
                    <a:pt x="270" y="157"/>
                  </a:lnTo>
                  <a:lnTo>
                    <a:pt x="0" y="7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1613020" y="2055931"/>
              <a:ext cx="238138" cy="141181"/>
            </a:xfrm>
            <a:custGeom>
              <a:avLst/>
              <a:gdLst/>
              <a:ahLst/>
              <a:cxnLst/>
              <a:rect l="l" t="t" r="r" b="b"/>
              <a:pathLst>
                <a:path w="118" h="70" extrusionOk="0">
                  <a:moveTo>
                    <a:pt x="116" y="70"/>
                  </a:moveTo>
                  <a:cubicBezTo>
                    <a:pt x="116" y="70"/>
                    <a:pt x="116" y="70"/>
                    <a:pt x="116" y="70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2" y="25"/>
                    <a:pt x="113" y="26"/>
                    <a:pt x="113" y="27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18" y="69"/>
                    <a:pt x="117" y="69"/>
                  </a:cubicBezTo>
                  <a:cubicBezTo>
                    <a:pt x="117" y="70"/>
                    <a:pt x="117" y="70"/>
                    <a:pt x="116" y="70"/>
                  </a:cubicBezTo>
                  <a:close/>
                  <a:moveTo>
                    <a:pt x="4" y="32"/>
                  </a:moveTo>
                  <a:cubicBezTo>
                    <a:pt x="114" y="65"/>
                    <a:pt x="114" y="65"/>
                    <a:pt x="114" y="65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4" y="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645339" y="2188607"/>
              <a:ext cx="773096" cy="478825"/>
            </a:xfrm>
            <a:custGeom>
              <a:avLst/>
              <a:gdLst/>
              <a:ahLst/>
              <a:cxnLst/>
              <a:rect l="l" t="t" r="r" b="b"/>
              <a:pathLst>
                <a:path w="383" h="237" extrusionOk="0">
                  <a:moveTo>
                    <a:pt x="68" y="34"/>
                  </a:moveTo>
                  <a:cubicBezTo>
                    <a:pt x="133" y="142"/>
                    <a:pt x="133" y="142"/>
                    <a:pt x="133" y="142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1"/>
                    <a:pt x="303" y="10"/>
                    <a:pt x="305" y="5"/>
                  </a:cubicBezTo>
                  <a:cubicBezTo>
                    <a:pt x="308" y="0"/>
                    <a:pt x="310" y="0"/>
                    <a:pt x="313" y="6"/>
                  </a:cubicBezTo>
                  <a:cubicBezTo>
                    <a:pt x="316" y="11"/>
                    <a:pt x="309" y="21"/>
                    <a:pt x="307" y="22"/>
                  </a:cubicBezTo>
                  <a:cubicBezTo>
                    <a:pt x="304" y="24"/>
                    <a:pt x="300" y="38"/>
                    <a:pt x="300" y="38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1" y="5"/>
                    <a:pt x="362" y="5"/>
                    <a:pt x="357" y="11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373" y="22"/>
                    <a:pt x="383" y="20"/>
                    <a:pt x="378" y="29"/>
                  </a:cubicBezTo>
                  <a:cubicBezTo>
                    <a:pt x="338" y="54"/>
                    <a:pt x="338" y="54"/>
                    <a:pt x="338" y="5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82" y="43"/>
                    <a:pt x="381" y="50"/>
                  </a:cubicBezTo>
                  <a:cubicBezTo>
                    <a:pt x="379" y="58"/>
                    <a:pt x="340" y="68"/>
                    <a:pt x="340" y="68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70" y="68"/>
                    <a:pt x="371" y="71"/>
                    <a:pt x="370" y="73"/>
                  </a:cubicBezTo>
                  <a:cubicBezTo>
                    <a:pt x="369" y="74"/>
                    <a:pt x="368" y="75"/>
                    <a:pt x="367" y="75"/>
                  </a:cubicBezTo>
                  <a:cubicBezTo>
                    <a:pt x="360" y="78"/>
                    <a:pt x="329" y="80"/>
                    <a:pt x="329" y="80"/>
                  </a:cubicBezTo>
                  <a:cubicBezTo>
                    <a:pt x="297" y="88"/>
                    <a:pt x="297" y="88"/>
                    <a:pt x="297" y="88"/>
                  </a:cubicBezTo>
                  <a:cubicBezTo>
                    <a:pt x="297" y="88"/>
                    <a:pt x="98" y="237"/>
                    <a:pt x="90" y="236"/>
                  </a:cubicBezTo>
                  <a:cubicBezTo>
                    <a:pt x="83" y="235"/>
                    <a:pt x="0" y="89"/>
                    <a:pt x="0" y="89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1641087" y="2188607"/>
              <a:ext cx="779900" cy="481376"/>
            </a:xfrm>
            <a:custGeom>
              <a:avLst/>
              <a:gdLst/>
              <a:ahLst/>
              <a:cxnLst/>
              <a:rect l="l" t="t" r="r" b="b"/>
              <a:pathLst>
                <a:path w="386" h="238" extrusionOk="0">
                  <a:moveTo>
                    <a:pt x="93" y="238"/>
                  </a:moveTo>
                  <a:cubicBezTo>
                    <a:pt x="93" y="238"/>
                    <a:pt x="93" y="238"/>
                    <a:pt x="93" y="238"/>
                  </a:cubicBezTo>
                  <a:cubicBezTo>
                    <a:pt x="85" y="237"/>
                    <a:pt x="25" y="134"/>
                    <a:pt x="0" y="90"/>
                  </a:cubicBezTo>
                  <a:cubicBezTo>
                    <a:pt x="0" y="89"/>
                    <a:pt x="0" y="88"/>
                    <a:pt x="1" y="88"/>
                  </a:cubicBezTo>
                  <a:cubicBezTo>
                    <a:pt x="2" y="87"/>
                    <a:pt x="3" y="87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5" y="142"/>
                    <a:pt x="85" y="228"/>
                    <a:pt x="93" y="234"/>
                  </a:cubicBezTo>
                  <a:cubicBezTo>
                    <a:pt x="104" y="230"/>
                    <a:pt x="221" y="144"/>
                    <a:pt x="298" y="86"/>
                  </a:cubicBezTo>
                  <a:cubicBezTo>
                    <a:pt x="298" y="86"/>
                    <a:pt x="298" y="86"/>
                    <a:pt x="298" y="86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40" y="77"/>
                    <a:pt x="363" y="76"/>
                    <a:pt x="368" y="73"/>
                  </a:cubicBezTo>
                  <a:cubicBezTo>
                    <a:pt x="370" y="72"/>
                    <a:pt x="371" y="72"/>
                    <a:pt x="371" y="71"/>
                  </a:cubicBezTo>
                  <a:cubicBezTo>
                    <a:pt x="370" y="70"/>
                    <a:pt x="370" y="70"/>
                    <a:pt x="369" y="69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1" y="70"/>
                    <a:pt x="340" y="69"/>
                    <a:pt x="340" y="68"/>
                  </a:cubicBezTo>
                  <a:cubicBezTo>
                    <a:pt x="340" y="67"/>
                    <a:pt x="341" y="66"/>
                    <a:pt x="342" y="66"/>
                  </a:cubicBezTo>
                  <a:cubicBezTo>
                    <a:pt x="360" y="61"/>
                    <a:pt x="380" y="54"/>
                    <a:pt x="381" y="50"/>
                  </a:cubicBezTo>
                  <a:cubicBezTo>
                    <a:pt x="381" y="49"/>
                    <a:pt x="381" y="48"/>
                    <a:pt x="381" y="47"/>
                  </a:cubicBezTo>
                  <a:cubicBezTo>
                    <a:pt x="380" y="46"/>
                    <a:pt x="377" y="46"/>
                    <a:pt x="377" y="46"/>
                  </a:cubicBezTo>
                  <a:cubicBezTo>
                    <a:pt x="341" y="56"/>
                    <a:pt x="341" y="56"/>
                    <a:pt x="341" y="56"/>
                  </a:cubicBezTo>
                  <a:cubicBezTo>
                    <a:pt x="340" y="56"/>
                    <a:pt x="339" y="55"/>
                    <a:pt x="339" y="54"/>
                  </a:cubicBezTo>
                  <a:cubicBezTo>
                    <a:pt x="338" y="53"/>
                    <a:pt x="339" y="53"/>
                    <a:pt x="339" y="52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80" y="26"/>
                    <a:pt x="380" y="25"/>
                    <a:pt x="380" y="24"/>
                  </a:cubicBezTo>
                  <a:cubicBezTo>
                    <a:pt x="379" y="24"/>
                    <a:pt x="377" y="23"/>
                    <a:pt x="376" y="23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7" y="42"/>
                    <a:pt x="326" y="42"/>
                    <a:pt x="326" y="41"/>
                  </a:cubicBezTo>
                  <a:cubicBezTo>
                    <a:pt x="325" y="40"/>
                    <a:pt x="326" y="39"/>
                    <a:pt x="326" y="39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9"/>
                    <a:pt x="358" y="8"/>
                    <a:pt x="358" y="8"/>
                  </a:cubicBezTo>
                  <a:cubicBezTo>
                    <a:pt x="358" y="8"/>
                    <a:pt x="356" y="7"/>
                    <a:pt x="354" y="7"/>
                  </a:cubicBezTo>
                  <a:cubicBezTo>
                    <a:pt x="303" y="40"/>
                    <a:pt x="303" y="40"/>
                    <a:pt x="303" y="40"/>
                  </a:cubicBezTo>
                  <a:cubicBezTo>
                    <a:pt x="302" y="41"/>
                    <a:pt x="301" y="41"/>
                    <a:pt x="301" y="40"/>
                  </a:cubicBezTo>
                  <a:cubicBezTo>
                    <a:pt x="300" y="39"/>
                    <a:pt x="300" y="39"/>
                    <a:pt x="300" y="38"/>
                  </a:cubicBezTo>
                  <a:cubicBezTo>
                    <a:pt x="302" y="33"/>
                    <a:pt x="305" y="22"/>
                    <a:pt x="308" y="21"/>
                  </a:cubicBezTo>
                  <a:cubicBezTo>
                    <a:pt x="310" y="19"/>
                    <a:pt x="315" y="11"/>
                    <a:pt x="313" y="7"/>
                  </a:cubicBezTo>
                  <a:cubicBezTo>
                    <a:pt x="312" y="4"/>
                    <a:pt x="311" y="4"/>
                    <a:pt x="311" y="4"/>
                  </a:cubicBezTo>
                  <a:cubicBezTo>
                    <a:pt x="310" y="4"/>
                    <a:pt x="309" y="5"/>
                    <a:pt x="309" y="6"/>
                  </a:cubicBezTo>
                  <a:cubicBezTo>
                    <a:pt x="307" y="11"/>
                    <a:pt x="291" y="28"/>
                    <a:pt x="287" y="32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5" y="63"/>
                    <a:pt x="284" y="64"/>
                    <a:pt x="284" y="6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5" y="144"/>
                    <a:pt x="134" y="144"/>
                    <a:pt x="133" y="143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4"/>
                    <a:pt x="68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2"/>
                    <a:pt x="71" y="32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0"/>
                    <a:pt x="284" y="30"/>
                    <a:pt x="284" y="29"/>
                  </a:cubicBezTo>
                  <a:cubicBezTo>
                    <a:pt x="289" y="24"/>
                    <a:pt x="304" y="8"/>
                    <a:pt x="306" y="5"/>
                  </a:cubicBezTo>
                  <a:cubicBezTo>
                    <a:pt x="307" y="2"/>
                    <a:pt x="308" y="0"/>
                    <a:pt x="311" y="0"/>
                  </a:cubicBezTo>
                  <a:cubicBezTo>
                    <a:pt x="314" y="0"/>
                    <a:pt x="316" y="3"/>
                    <a:pt x="317" y="5"/>
                  </a:cubicBezTo>
                  <a:cubicBezTo>
                    <a:pt x="320" y="12"/>
                    <a:pt x="313" y="22"/>
                    <a:pt x="310" y="24"/>
                  </a:cubicBezTo>
                  <a:cubicBezTo>
                    <a:pt x="308" y="27"/>
                    <a:pt x="307" y="30"/>
                    <a:pt x="306" y="34"/>
                  </a:cubicBezTo>
                  <a:cubicBezTo>
                    <a:pt x="352" y="3"/>
                    <a:pt x="352" y="3"/>
                    <a:pt x="352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5" y="3"/>
                    <a:pt x="361" y="3"/>
                    <a:pt x="362" y="6"/>
                  </a:cubicBezTo>
                  <a:cubicBezTo>
                    <a:pt x="363" y="8"/>
                    <a:pt x="363" y="11"/>
                    <a:pt x="361" y="13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6" y="20"/>
                    <a:pt x="381" y="19"/>
                    <a:pt x="383" y="22"/>
                  </a:cubicBezTo>
                  <a:cubicBezTo>
                    <a:pt x="384" y="24"/>
                    <a:pt x="384" y="27"/>
                    <a:pt x="382" y="30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53" y="49"/>
                    <a:pt x="353" y="49"/>
                    <a:pt x="353" y="49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8" y="42"/>
                    <a:pt x="381" y="43"/>
                    <a:pt x="384" y="44"/>
                  </a:cubicBezTo>
                  <a:cubicBezTo>
                    <a:pt x="385" y="46"/>
                    <a:pt x="386" y="49"/>
                    <a:pt x="385" y="51"/>
                  </a:cubicBezTo>
                  <a:cubicBezTo>
                    <a:pt x="384" y="56"/>
                    <a:pt x="370" y="62"/>
                    <a:pt x="358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1" y="65"/>
                    <a:pt x="371" y="66"/>
                    <a:pt x="372" y="66"/>
                  </a:cubicBezTo>
                  <a:cubicBezTo>
                    <a:pt x="373" y="67"/>
                    <a:pt x="375" y="69"/>
                    <a:pt x="375" y="72"/>
                  </a:cubicBezTo>
                  <a:cubicBezTo>
                    <a:pt x="374" y="74"/>
                    <a:pt x="373" y="76"/>
                    <a:pt x="370" y="77"/>
                  </a:cubicBezTo>
                  <a:cubicBezTo>
                    <a:pt x="363" y="80"/>
                    <a:pt x="335" y="82"/>
                    <a:pt x="331" y="82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53" y="125"/>
                    <a:pt x="101" y="238"/>
                    <a:pt x="93" y="2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691265" y="2388472"/>
              <a:ext cx="204118" cy="85049"/>
            </a:xfrm>
            <a:custGeom>
              <a:avLst/>
              <a:gdLst/>
              <a:ahLst/>
              <a:cxnLst/>
              <a:rect l="l" t="t" r="r" b="b"/>
              <a:pathLst>
                <a:path w="101" h="42" extrusionOk="0">
                  <a:moveTo>
                    <a:pt x="99" y="42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53" y="35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55" y="31"/>
                    <a:pt x="99" y="38"/>
                  </a:cubicBezTo>
                  <a:cubicBezTo>
                    <a:pt x="100" y="38"/>
                    <a:pt x="101" y="39"/>
                    <a:pt x="101" y="40"/>
                  </a:cubicBezTo>
                  <a:cubicBezTo>
                    <a:pt x="101" y="41"/>
                    <a:pt x="100" y="42"/>
                    <a:pt x="9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1774614" y="2476072"/>
              <a:ext cx="26366" cy="17861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1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2"/>
                    <a:pt x="8" y="4"/>
                    <a:pt x="11" y="5"/>
                  </a:cubicBezTo>
                  <a:cubicBezTo>
                    <a:pt x="12" y="5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9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1685312" y="2417389"/>
              <a:ext cx="67189" cy="45926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1" y="23"/>
                  </a:moveTo>
                  <a:cubicBezTo>
                    <a:pt x="31" y="23"/>
                    <a:pt x="30" y="23"/>
                    <a:pt x="30" y="23"/>
                  </a:cubicBezTo>
                  <a:cubicBezTo>
                    <a:pt x="16" y="1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8" y="11"/>
                    <a:pt x="32" y="20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2005097" y="2188607"/>
              <a:ext cx="413339" cy="321485"/>
            </a:xfrm>
            <a:custGeom>
              <a:avLst/>
              <a:gdLst/>
              <a:ahLst/>
              <a:cxnLst/>
              <a:rect l="l" t="t" r="r" b="b"/>
              <a:pathLst>
                <a:path w="205" h="159" extrusionOk="0">
                  <a:moveTo>
                    <a:pt x="196" y="44"/>
                  </a:moveTo>
                  <a:cubicBezTo>
                    <a:pt x="160" y="54"/>
                    <a:pt x="160" y="54"/>
                    <a:pt x="160" y="54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5" y="20"/>
                    <a:pt x="195" y="22"/>
                    <a:pt x="195" y="22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4" y="5"/>
                    <a:pt x="173" y="5"/>
                    <a:pt x="173" y="5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6" y="24"/>
                    <a:pt x="129" y="22"/>
                  </a:cubicBezTo>
                  <a:cubicBezTo>
                    <a:pt x="131" y="21"/>
                    <a:pt x="138" y="11"/>
                    <a:pt x="135" y="6"/>
                  </a:cubicBezTo>
                  <a:cubicBezTo>
                    <a:pt x="132" y="0"/>
                    <a:pt x="130" y="0"/>
                    <a:pt x="127" y="5"/>
                  </a:cubicBezTo>
                  <a:cubicBezTo>
                    <a:pt x="125" y="10"/>
                    <a:pt x="105" y="31"/>
                    <a:pt x="105" y="31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72" y="123"/>
                    <a:pt x="119" y="88"/>
                    <a:pt x="119" y="88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83" y="78"/>
                    <a:pt x="189" y="75"/>
                  </a:cubicBezTo>
                  <a:cubicBezTo>
                    <a:pt x="192" y="75"/>
                    <a:pt x="193" y="73"/>
                    <a:pt x="193" y="70"/>
                  </a:cubicBezTo>
                  <a:cubicBezTo>
                    <a:pt x="193" y="69"/>
                    <a:pt x="192" y="68"/>
                    <a:pt x="190" y="67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201" y="58"/>
                    <a:pt x="203" y="50"/>
                  </a:cubicBezTo>
                  <a:cubicBezTo>
                    <a:pt x="205" y="43"/>
                    <a:pt x="196" y="44"/>
                    <a:pt x="196" y="44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2000844" y="2188607"/>
              <a:ext cx="420143" cy="325738"/>
            </a:xfrm>
            <a:custGeom>
              <a:avLst/>
              <a:gdLst/>
              <a:ahLst/>
              <a:cxnLst/>
              <a:rect l="l" t="t" r="r" b="b"/>
              <a:pathLst>
                <a:path w="208" h="161" extrusionOk="0">
                  <a:moveTo>
                    <a:pt x="25" y="161"/>
                  </a:moveTo>
                  <a:cubicBezTo>
                    <a:pt x="25" y="161"/>
                    <a:pt x="25" y="161"/>
                    <a:pt x="25" y="161"/>
                  </a:cubicBezTo>
                  <a:cubicBezTo>
                    <a:pt x="24" y="161"/>
                    <a:pt x="24" y="161"/>
                    <a:pt x="23" y="16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8"/>
                    <a:pt x="0" y="118"/>
                    <a:pt x="0" y="117"/>
                  </a:cubicBezTo>
                  <a:cubicBezTo>
                    <a:pt x="0" y="117"/>
                    <a:pt x="1" y="116"/>
                    <a:pt x="1" y="116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0"/>
                    <a:pt x="106" y="30"/>
                    <a:pt x="106" y="29"/>
                  </a:cubicBezTo>
                  <a:cubicBezTo>
                    <a:pt x="111" y="24"/>
                    <a:pt x="126" y="8"/>
                    <a:pt x="128" y="5"/>
                  </a:cubicBezTo>
                  <a:cubicBezTo>
                    <a:pt x="129" y="2"/>
                    <a:pt x="130" y="0"/>
                    <a:pt x="133" y="0"/>
                  </a:cubicBezTo>
                  <a:cubicBezTo>
                    <a:pt x="136" y="0"/>
                    <a:pt x="138" y="3"/>
                    <a:pt x="139" y="5"/>
                  </a:cubicBezTo>
                  <a:cubicBezTo>
                    <a:pt x="142" y="12"/>
                    <a:pt x="135" y="22"/>
                    <a:pt x="132" y="24"/>
                  </a:cubicBezTo>
                  <a:cubicBezTo>
                    <a:pt x="130" y="27"/>
                    <a:pt x="129" y="30"/>
                    <a:pt x="128" y="34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7" y="3"/>
                    <a:pt x="183" y="3"/>
                    <a:pt x="184" y="6"/>
                  </a:cubicBezTo>
                  <a:cubicBezTo>
                    <a:pt x="185" y="8"/>
                    <a:pt x="185" y="11"/>
                    <a:pt x="183" y="13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8" y="20"/>
                    <a:pt x="203" y="19"/>
                    <a:pt x="205" y="22"/>
                  </a:cubicBezTo>
                  <a:cubicBezTo>
                    <a:pt x="206" y="24"/>
                    <a:pt x="206" y="27"/>
                    <a:pt x="204" y="30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200" y="42"/>
                    <a:pt x="203" y="43"/>
                    <a:pt x="206" y="44"/>
                  </a:cubicBezTo>
                  <a:cubicBezTo>
                    <a:pt x="207" y="46"/>
                    <a:pt x="208" y="49"/>
                    <a:pt x="207" y="51"/>
                  </a:cubicBezTo>
                  <a:cubicBezTo>
                    <a:pt x="206" y="56"/>
                    <a:pt x="192" y="62"/>
                    <a:pt x="180" y="66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3" y="65"/>
                    <a:pt x="193" y="66"/>
                    <a:pt x="194" y="66"/>
                  </a:cubicBezTo>
                  <a:cubicBezTo>
                    <a:pt x="195" y="67"/>
                    <a:pt x="197" y="69"/>
                    <a:pt x="197" y="72"/>
                  </a:cubicBezTo>
                  <a:cubicBezTo>
                    <a:pt x="196" y="74"/>
                    <a:pt x="195" y="76"/>
                    <a:pt x="192" y="77"/>
                  </a:cubicBezTo>
                  <a:cubicBezTo>
                    <a:pt x="185" y="80"/>
                    <a:pt x="157" y="82"/>
                    <a:pt x="153" y="82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18" y="93"/>
                    <a:pt x="73" y="127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lose/>
                  <a:moveTo>
                    <a:pt x="5" y="119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74" y="121"/>
                    <a:pt x="119" y="86"/>
                    <a:pt x="120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62" y="78"/>
                    <a:pt x="185" y="76"/>
                    <a:pt x="190" y="73"/>
                  </a:cubicBezTo>
                  <a:cubicBezTo>
                    <a:pt x="192" y="72"/>
                    <a:pt x="192" y="72"/>
                    <a:pt x="193" y="71"/>
                  </a:cubicBezTo>
                  <a:cubicBezTo>
                    <a:pt x="192" y="70"/>
                    <a:pt x="192" y="70"/>
                    <a:pt x="191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3" y="70"/>
                    <a:pt x="162" y="69"/>
                    <a:pt x="162" y="68"/>
                  </a:cubicBezTo>
                  <a:cubicBezTo>
                    <a:pt x="162" y="67"/>
                    <a:pt x="163" y="66"/>
                    <a:pt x="164" y="66"/>
                  </a:cubicBezTo>
                  <a:cubicBezTo>
                    <a:pt x="182" y="61"/>
                    <a:pt x="202" y="54"/>
                    <a:pt x="203" y="50"/>
                  </a:cubicBezTo>
                  <a:cubicBezTo>
                    <a:pt x="203" y="49"/>
                    <a:pt x="203" y="48"/>
                    <a:pt x="203" y="47"/>
                  </a:cubicBezTo>
                  <a:cubicBezTo>
                    <a:pt x="201" y="46"/>
                    <a:pt x="200" y="46"/>
                    <a:pt x="199" y="4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2" y="56"/>
                    <a:pt x="161" y="55"/>
                    <a:pt x="161" y="54"/>
                  </a:cubicBezTo>
                  <a:cubicBezTo>
                    <a:pt x="160" y="53"/>
                    <a:pt x="161" y="53"/>
                    <a:pt x="161" y="52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2" y="26"/>
                    <a:pt x="202" y="25"/>
                    <a:pt x="202" y="24"/>
                  </a:cubicBezTo>
                  <a:cubicBezTo>
                    <a:pt x="201" y="24"/>
                    <a:pt x="199" y="23"/>
                    <a:pt x="198" y="23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49" y="42"/>
                    <a:pt x="148" y="42"/>
                    <a:pt x="148" y="41"/>
                  </a:cubicBezTo>
                  <a:cubicBezTo>
                    <a:pt x="147" y="40"/>
                    <a:pt x="148" y="39"/>
                    <a:pt x="148" y="39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9"/>
                    <a:pt x="180" y="8"/>
                    <a:pt x="180" y="8"/>
                  </a:cubicBezTo>
                  <a:cubicBezTo>
                    <a:pt x="180" y="8"/>
                    <a:pt x="178" y="7"/>
                    <a:pt x="176" y="7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3" y="41"/>
                    <a:pt x="123" y="40"/>
                  </a:cubicBezTo>
                  <a:cubicBezTo>
                    <a:pt x="122" y="39"/>
                    <a:pt x="122" y="39"/>
                    <a:pt x="122" y="38"/>
                  </a:cubicBezTo>
                  <a:cubicBezTo>
                    <a:pt x="124" y="33"/>
                    <a:pt x="127" y="22"/>
                    <a:pt x="130" y="21"/>
                  </a:cubicBezTo>
                  <a:cubicBezTo>
                    <a:pt x="132" y="19"/>
                    <a:pt x="137" y="11"/>
                    <a:pt x="135" y="7"/>
                  </a:cubicBezTo>
                  <a:cubicBezTo>
                    <a:pt x="134" y="4"/>
                    <a:pt x="133" y="4"/>
                    <a:pt x="133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29" y="11"/>
                    <a:pt x="113" y="28"/>
                    <a:pt x="109" y="3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3"/>
                    <a:pt x="106" y="64"/>
                    <a:pt x="106" y="64"/>
                  </a:cubicBezTo>
                  <a:lnTo>
                    <a:pt x="5" y="1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1958320" y="2427595"/>
              <a:ext cx="111415" cy="122470"/>
            </a:xfrm>
            <a:custGeom>
              <a:avLst/>
              <a:gdLst/>
              <a:ahLst/>
              <a:cxnLst/>
              <a:rect l="l" t="t" r="r" b="b"/>
              <a:pathLst>
                <a:path w="131" h="144" extrusionOk="0">
                  <a:moveTo>
                    <a:pt x="0" y="26"/>
                  </a:moveTo>
                  <a:lnTo>
                    <a:pt x="69" y="144"/>
                  </a:lnTo>
                  <a:lnTo>
                    <a:pt x="131" y="106"/>
                  </a:lnTo>
                  <a:lnTo>
                    <a:pt x="5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1954068" y="2423342"/>
              <a:ext cx="119069" cy="13097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31" y="65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9" y="48"/>
                    <a:pt x="58" y="48"/>
                    <a:pt x="58" y="48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5"/>
                    <a:pt x="32" y="65"/>
                    <a:pt x="31" y="65"/>
                  </a:cubicBezTo>
                  <a:close/>
                  <a:moveTo>
                    <a:pt x="5" y="14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1645339" y="2489680"/>
              <a:ext cx="76544" cy="151387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3"/>
                    <a:pt x="1" y="7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1"/>
                    <a:pt x="38" y="2"/>
                    <a:pt x="37" y="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5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1681910" y="2714209"/>
              <a:ext cx="16160" cy="340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1"/>
                    <a:pt x="2" y="7"/>
                    <a:pt x="4" y="2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8" y="0"/>
                    <a:pt x="8" y="1"/>
                    <a:pt x="8" y="3"/>
                  </a:cubicBezTo>
                  <a:cubicBezTo>
                    <a:pt x="7" y="8"/>
                    <a:pt x="5" y="13"/>
                    <a:pt x="4" y="16"/>
                  </a:cubicBezTo>
                  <a:cubicBezTo>
                    <a:pt x="4" y="17"/>
                    <a:pt x="3" y="17"/>
                    <a:pt x="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1695518" y="2516046"/>
              <a:ext cx="42525" cy="176051"/>
            </a:xfrm>
            <a:custGeom>
              <a:avLst/>
              <a:gdLst/>
              <a:ahLst/>
              <a:cxnLst/>
              <a:rect l="l" t="t" r="r" b="b"/>
              <a:pathLst>
                <a:path w="21" h="87" extrusionOk="0">
                  <a:moveTo>
                    <a:pt x="2" y="87"/>
                  </a:moveTo>
                  <a:cubicBezTo>
                    <a:pt x="2" y="87"/>
                    <a:pt x="2" y="87"/>
                    <a:pt x="2" y="87"/>
                  </a:cubicBezTo>
                  <a:cubicBezTo>
                    <a:pt x="1" y="87"/>
                    <a:pt x="0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8" y="50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0"/>
                    <a:pt x="21" y="1"/>
                    <a:pt x="20" y="3"/>
                  </a:cubicBezTo>
                  <a:cubicBezTo>
                    <a:pt x="20" y="3"/>
                    <a:pt x="12" y="51"/>
                    <a:pt x="4" y="86"/>
                  </a:cubicBezTo>
                  <a:cubicBezTo>
                    <a:pt x="4" y="86"/>
                    <a:pt x="3" y="87"/>
                    <a:pt x="2" y="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29"/>
          <p:cNvSpPr txBox="1">
            <a:spLocks noGrp="1"/>
          </p:cNvSpPr>
          <p:nvPr>
            <p:ph type="title"/>
          </p:nvPr>
        </p:nvSpPr>
        <p:spPr>
          <a:xfrm>
            <a:off x="4572000" y="323295"/>
            <a:ext cx="3715800" cy="75059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Metodología</a:t>
            </a:r>
            <a:endParaRPr dirty="0"/>
          </a:p>
        </p:txBody>
      </p:sp>
      <p:sp>
        <p:nvSpPr>
          <p:cNvPr id="720" name="Google Shape;720;p29"/>
          <p:cNvSpPr txBox="1">
            <a:spLocks noGrp="1"/>
          </p:cNvSpPr>
          <p:nvPr>
            <p:ph type="subTitle" idx="1"/>
          </p:nvPr>
        </p:nvSpPr>
        <p:spPr>
          <a:xfrm>
            <a:off x="4446008" y="999409"/>
            <a:ext cx="4297359" cy="304719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SzPts val="1100"/>
            </a:pPr>
            <a:r>
              <a:rPr lang="es-ES" dirty="0"/>
              <a:t>El curso combinará clases teóricas, estudios de caso, discusiones en grupo, proyectos prácticos y presentaciones. Se fomentará un aprendizaje activo y colaborativo para que los estudiantes puedan aplicar los conceptos en situaciones del mundo real y desarrollar una perspectiva global.</a:t>
            </a:r>
          </a:p>
          <a:p>
            <a:pPr marL="0" lvl="0" indent="0" algn="just">
              <a:buSzPts val="1100"/>
            </a:pPr>
            <a:endParaRPr lang="es-ES" dirty="0"/>
          </a:p>
          <a:p>
            <a:pPr marL="0" lvl="0" indent="0" algn="just">
              <a:buSzPts val="1100"/>
            </a:pPr>
            <a:r>
              <a:rPr lang="es-ES" dirty="0"/>
              <a:t>Proyecto final tendrá 3 líneas:  </a:t>
            </a:r>
            <a:r>
              <a:rPr lang="es-ES" b="1" dirty="0"/>
              <a:t>Marketing digital, transformación digital y plataformas digitales</a:t>
            </a:r>
            <a:r>
              <a:rPr lang="es-ES" dirty="0"/>
              <a:t>.</a:t>
            </a:r>
          </a:p>
          <a:p>
            <a:pPr marL="0" lvl="0" indent="0" algn="just">
              <a:buSzPts val="1100"/>
            </a:pPr>
            <a:endParaRPr lang="es-ES" dirty="0"/>
          </a:p>
          <a:p>
            <a:pPr marL="0" lvl="0" indent="0" algn="just">
              <a:buSzPts val="1100"/>
            </a:pPr>
            <a:r>
              <a:rPr lang="es-ES" dirty="0"/>
              <a:t>Plataforma : Miro</a:t>
            </a:r>
          </a:p>
          <a:p>
            <a:pPr marL="0" lvl="0" indent="0" algn="just">
              <a:buSzPts val="1100"/>
            </a:pPr>
            <a:endParaRPr lang="es-ES" dirty="0"/>
          </a:p>
          <a:p>
            <a:pPr marL="0" lvl="0" indent="0" algn="just">
              <a:buSzPts val="1100"/>
            </a:pPr>
            <a:r>
              <a:rPr lang="es-ES" b="1" dirty="0"/>
              <a:t>Calificación</a:t>
            </a:r>
            <a:r>
              <a:rPr lang="es-ES" dirty="0"/>
              <a:t>:  </a:t>
            </a:r>
          </a:p>
          <a:p>
            <a:pPr marL="0" lvl="0" indent="0" algn="just">
              <a:buSzPts val="1100"/>
            </a:pPr>
            <a:r>
              <a:rPr lang="es-ES" dirty="0"/>
              <a:t>Participación: 20%</a:t>
            </a:r>
          </a:p>
          <a:p>
            <a:pPr marL="0" lvl="0" indent="0" algn="just">
              <a:buSzPts val="1100"/>
            </a:pPr>
            <a:r>
              <a:rPr lang="es-ES" dirty="0"/>
              <a:t>Exposiciones y talleres: 40%</a:t>
            </a:r>
          </a:p>
          <a:p>
            <a:pPr marL="0" lvl="0" indent="0" algn="just">
              <a:buSzPts val="1100"/>
            </a:pPr>
            <a:r>
              <a:rPr lang="es-ES" dirty="0"/>
              <a:t>Examen parcial, avance del proyecto: 40%</a:t>
            </a:r>
          </a:p>
          <a:p>
            <a:pPr marL="0" lvl="0" indent="0" algn="just">
              <a:buSzPts val="1100"/>
            </a:pPr>
            <a:endParaRPr lang="es-ES" dirty="0"/>
          </a:p>
        </p:txBody>
      </p:sp>
      <p:grpSp>
        <p:nvGrpSpPr>
          <p:cNvPr id="721" name="Google Shape;721;p29"/>
          <p:cNvGrpSpPr/>
          <p:nvPr/>
        </p:nvGrpSpPr>
        <p:grpSpPr>
          <a:xfrm>
            <a:off x="756576" y="827825"/>
            <a:ext cx="3715800" cy="3487855"/>
            <a:chOff x="756576" y="827825"/>
            <a:chExt cx="3715800" cy="3487855"/>
          </a:xfrm>
        </p:grpSpPr>
        <p:sp>
          <p:nvSpPr>
            <p:cNvPr id="722" name="Google Shape;722;p29"/>
            <p:cNvSpPr/>
            <p:nvPr/>
          </p:nvSpPr>
          <p:spPr>
            <a:xfrm>
              <a:off x="756576" y="827825"/>
              <a:ext cx="3696239" cy="3408760"/>
            </a:xfrm>
            <a:custGeom>
              <a:avLst/>
              <a:gdLst/>
              <a:ahLst/>
              <a:cxnLst/>
              <a:rect l="l" t="t" r="r" b="b"/>
              <a:pathLst>
                <a:path w="1830" h="1688" extrusionOk="0">
                  <a:moveTo>
                    <a:pt x="1680" y="1347"/>
                  </a:moveTo>
                  <a:cubicBezTo>
                    <a:pt x="1674" y="1357"/>
                    <a:pt x="1667" y="1368"/>
                    <a:pt x="1661" y="1378"/>
                  </a:cubicBezTo>
                  <a:cubicBezTo>
                    <a:pt x="1570" y="1510"/>
                    <a:pt x="1420" y="1601"/>
                    <a:pt x="1274" y="1642"/>
                  </a:cubicBezTo>
                  <a:cubicBezTo>
                    <a:pt x="1210" y="1660"/>
                    <a:pt x="1145" y="1670"/>
                    <a:pt x="1079" y="1672"/>
                  </a:cubicBezTo>
                  <a:cubicBezTo>
                    <a:pt x="648" y="1688"/>
                    <a:pt x="490" y="1333"/>
                    <a:pt x="351" y="1242"/>
                  </a:cubicBezTo>
                  <a:cubicBezTo>
                    <a:pt x="213" y="1150"/>
                    <a:pt x="0" y="994"/>
                    <a:pt x="27" y="666"/>
                  </a:cubicBezTo>
                  <a:cubicBezTo>
                    <a:pt x="47" y="416"/>
                    <a:pt x="189" y="177"/>
                    <a:pt x="448" y="69"/>
                  </a:cubicBezTo>
                  <a:cubicBezTo>
                    <a:pt x="478" y="56"/>
                    <a:pt x="508" y="46"/>
                    <a:pt x="538" y="38"/>
                  </a:cubicBezTo>
                  <a:cubicBezTo>
                    <a:pt x="600" y="21"/>
                    <a:pt x="664" y="11"/>
                    <a:pt x="728" y="8"/>
                  </a:cubicBezTo>
                  <a:cubicBezTo>
                    <a:pt x="924" y="0"/>
                    <a:pt x="1084" y="47"/>
                    <a:pt x="1239" y="166"/>
                  </a:cubicBezTo>
                  <a:cubicBezTo>
                    <a:pt x="1275" y="194"/>
                    <a:pt x="1311" y="225"/>
                    <a:pt x="1358" y="228"/>
                  </a:cubicBezTo>
                  <a:cubicBezTo>
                    <a:pt x="1393" y="231"/>
                    <a:pt x="1425" y="218"/>
                    <a:pt x="1389" y="185"/>
                  </a:cubicBezTo>
                  <a:cubicBezTo>
                    <a:pt x="1347" y="147"/>
                    <a:pt x="1396" y="70"/>
                    <a:pt x="1502" y="123"/>
                  </a:cubicBezTo>
                  <a:cubicBezTo>
                    <a:pt x="1680" y="212"/>
                    <a:pt x="1753" y="403"/>
                    <a:pt x="1788" y="597"/>
                  </a:cubicBezTo>
                  <a:cubicBezTo>
                    <a:pt x="1830" y="835"/>
                    <a:pt x="1809" y="1132"/>
                    <a:pt x="1680" y="1347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885850" y="4182153"/>
              <a:ext cx="3586525" cy="8505"/>
            </a:xfrm>
            <a:custGeom>
              <a:avLst/>
              <a:gdLst/>
              <a:ahLst/>
              <a:cxnLst/>
              <a:rect l="l" t="t" r="r" b="b"/>
              <a:pathLst>
                <a:path w="1776" h="4" extrusionOk="0">
                  <a:moveTo>
                    <a:pt x="177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75" y="0"/>
                    <a:pt x="1776" y="1"/>
                    <a:pt x="1776" y="2"/>
                  </a:cubicBezTo>
                  <a:cubicBezTo>
                    <a:pt x="1776" y="3"/>
                    <a:pt x="1775" y="4"/>
                    <a:pt x="177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875759" y="2927797"/>
              <a:ext cx="176052" cy="164144"/>
            </a:xfrm>
            <a:custGeom>
              <a:avLst/>
              <a:gdLst/>
              <a:ahLst/>
              <a:cxnLst/>
              <a:rect l="l" t="t" r="r" b="b"/>
              <a:pathLst>
                <a:path w="87" h="81" extrusionOk="0">
                  <a:moveTo>
                    <a:pt x="87" y="47"/>
                  </a:moveTo>
                  <a:cubicBezTo>
                    <a:pt x="87" y="47"/>
                    <a:pt x="77" y="74"/>
                    <a:pt x="57" y="78"/>
                  </a:cubicBezTo>
                  <a:cubicBezTo>
                    <a:pt x="36" y="81"/>
                    <a:pt x="0" y="41"/>
                    <a:pt x="23" y="21"/>
                  </a:cubicBezTo>
                  <a:cubicBezTo>
                    <a:pt x="46" y="0"/>
                    <a:pt x="77" y="33"/>
                    <a:pt x="87" y="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897872" y="2950761"/>
              <a:ext cx="157341" cy="138630"/>
            </a:xfrm>
            <a:custGeom>
              <a:avLst/>
              <a:gdLst/>
              <a:ahLst/>
              <a:cxnLst/>
              <a:rect l="l" t="t" r="r" b="b"/>
              <a:pathLst>
                <a:path w="78" h="69" extrusionOk="0">
                  <a:moveTo>
                    <a:pt x="43" y="69"/>
                  </a:moveTo>
                  <a:cubicBezTo>
                    <a:pt x="29" y="69"/>
                    <a:pt x="13" y="55"/>
                    <a:pt x="6" y="41"/>
                  </a:cubicBezTo>
                  <a:cubicBezTo>
                    <a:pt x="0" y="28"/>
                    <a:pt x="1" y="16"/>
                    <a:pt x="10" y="8"/>
                  </a:cubicBezTo>
                  <a:cubicBezTo>
                    <a:pt x="16" y="3"/>
                    <a:pt x="24" y="0"/>
                    <a:pt x="32" y="1"/>
                  </a:cubicBezTo>
                  <a:cubicBezTo>
                    <a:pt x="50" y="3"/>
                    <a:pt x="69" y="23"/>
                    <a:pt x="78" y="35"/>
                  </a:cubicBezTo>
                  <a:cubicBezTo>
                    <a:pt x="78" y="36"/>
                    <a:pt x="78" y="36"/>
                    <a:pt x="78" y="37"/>
                  </a:cubicBezTo>
                  <a:cubicBezTo>
                    <a:pt x="77" y="38"/>
                    <a:pt x="67" y="65"/>
                    <a:pt x="46" y="68"/>
                  </a:cubicBezTo>
                  <a:cubicBezTo>
                    <a:pt x="45" y="69"/>
                    <a:pt x="44" y="69"/>
                    <a:pt x="43" y="69"/>
                  </a:cubicBezTo>
                  <a:close/>
                  <a:moveTo>
                    <a:pt x="28" y="5"/>
                  </a:moveTo>
                  <a:cubicBezTo>
                    <a:pt x="23" y="5"/>
                    <a:pt x="17" y="7"/>
                    <a:pt x="13" y="11"/>
                  </a:cubicBezTo>
                  <a:cubicBezTo>
                    <a:pt x="3" y="20"/>
                    <a:pt x="6" y="32"/>
                    <a:pt x="10" y="39"/>
                  </a:cubicBezTo>
                  <a:cubicBezTo>
                    <a:pt x="17" y="54"/>
                    <a:pt x="34" y="67"/>
                    <a:pt x="45" y="65"/>
                  </a:cubicBezTo>
                  <a:cubicBezTo>
                    <a:pt x="62" y="62"/>
                    <a:pt x="72" y="41"/>
                    <a:pt x="74" y="37"/>
                  </a:cubicBezTo>
                  <a:cubicBezTo>
                    <a:pt x="66" y="25"/>
                    <a:pt x="48" y="7"/>
                    <a:pt x="32" y="5"/>
                  </a:cubicBezTo>
                  <a:cubicBezTo>
                    <a:pt x="31" y="5"/>
                    <a:pt x="29" y="5"/>
                    <a:pt x="2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1037238" y="2708256"/>
              <a:ext cx="289167" cy="385272"/>
            </a:xfrm>
            <a:custGeom>
              <a:avLst/>
              <a:gdLst/>
              <a:ahLst/>
              <a:cxnLst/>
              <a:rect l="l" t="t" r="r" b="b"/>
              <a:pathLst>
                <a:path w="143" h="191" extrusionOk="0">
                  <a:moveTo>
                    <a:pt x="30" y="17"/>
                  </a:moveTo>
                  <a:cubicBezTo>
                    <a:pt x="30" y="17"/>
                    <a:pt x="0" y="91"/>
                    <a:pt x="12" y="128"/>
                  </a:cubicBezTo>
                  <a:cubicBezTo>
                    <a:pt x="24" y="164"/>
                    <a:pt x="100" y="191"/>
                    <a:pt x="121" y="143"/>
                  </a:cubicBezTo>
                  <a:cubicBezTo>
                    <a:pt x="143" y="96"/>
                    <a:pt x="95" y="29"/>
                    <a:pt x="77" y="15"/>
                  </a:cubicBezTo>
                  <a:cubicBezTo>
                    <a:pt x="58" y="0"/>
                    <a:pt x="36" y="5"/>
                    <a:pt x="30" y="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1032985" y="2714209"/>
              <a:ext cx="299373" cy="339345"/>
            </a:xfrm>
            <a:custGeom>
              <a:avLst/>
              <a:gdLst/>
              <a:ahLst/>
              <a:cxnLst/>
              <a:rect l="l" t="t" r="r" b="b"/>
              <a:pathLst>
                <a:path w="148" h="168" extrusionOk="0">
                  <a:moveTo>
                    <a:pt x="81" y="168"/>
                  </a:moveTo>
                  <a:cubicBezTo>
                    <a:pt x="77" y="168"/>
                    <a:pt x="77" y="168"/>
                    <a:pt x="77" y="168"/>
                  </a:cubicBezTo>
                  <a:cubicBezTo>
                    <a:pt x="49" y="166"/>
                    <a:pt x="19" y="147"/>
                    <a:pt x="12" y="125"/>
                  </a:cubicBezTo>
                  <a:cubicBezTo>
                    <a:pt x="0" y="89"/>
                    <a:pt x="29" y="17"/>
                    <a:pt x="30" y="14"/>
                  </a:cubicBezTo>
                  <a:cubicBezTo>
                    <a:pt x="34" y="7"/>
                    <a:pt x="40" y="3"/>
                    <a:pt x="47" y="2"/>
                  </a:cubicBezTo>
                  <a:cubicBezTo>
                    <a:pt x="59" y="0"/>
                    <a:pt x="71" y="3"/>
                    <a:pt x="80" y="11"/>
                  </a:cubicBezTo>
                  <a:cubicBezTo>
                    <a:pt x="98" y="25"/>
                    <a:pt x="148" y="93"/>
                    <a:pt x="125" y="141"/>
                  </a:cubicBezTo>
                  <a:cubicBezTo>
                    <a:pt x="117" y="158"/>
                    <a:pt x="102" y="168"/>
                    <a:pt x="81" y="168"/>
                  </a:cubicBezTo>
                  <a:close/>
                  <a:moveTo>
                    <a:pt x="34" y="15"/>
                  </a:moveTo>
                  <a:cubicBezTo>
                    <a:pt x="33" y="18"/>
                    <a:pt x="5" y="89"/>
                    <a:pt x="16" y="124"/>
                  </a:cubicBezTo>
                  <a:cubicBezTo>
                    <a:pt x="23" y="144"/>
                    <a:pt x="51" y="162"/>
                    <a:pt x="78" y="164"/>
                  </a:cubicBezTo>
                  <a:cubicBezTo>
                    <a:pt x="90" y="164"/>
                    <a:pt x="111" y="162"/>
                    <a:pt x="122" y="140"/>
                  </a:cubicBezTo>
                  <a:cubicBezTo>
                    <a:pt x="143" y="93"/>
                    <a:pt x="96" y="28"/>
                    <a:pt x="77" y="14"/>
                  </a:cubicBezTo>
                  <a:cubicBezTo>
                    <a:pt x="69" y="7"/>
                    <a:pt x="59" y="4"/>
                    <a:pt x="48" y="6"/>
                  </a:cubicBezTo>
                  <a:cubicBezTo>
                    <a:pt x="42" y="6"/>
                    <a:pt x="37" y="10"/>
                    <a:pt x="3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1326405" y="2743977"/>
              <a:ext cx="254297" cy="384421"/>
            </a:xfrm>
            <a:custGeom>
              <a:avLst/>
              <a:gdLst/>
              <a:ahLst/>
              <a:cxnLst/>
              <a:rect l="l" t="t" r="r" b="b"/>
              <a:pathLst>
                <a:path w="126" h="190" extrusionOk="0">
                  <a:moveTo>
                    <a:pt x="65" y="31"/>
                  </a:moveTo>
                  <a:cubicBezTo>
                    <a:pt x="65" y="31"/>
                    <a:pt x="13" y="78"/>
                    <a:pt x="6" y="125"/>
                  </a:cubicBezTo>
                  <a:cubicBezTo>
                    <a:pt x="0" y="173"/>
                    <a:pt x="35" y="190"/>
                    <a:pt x="72" y="184"/>
                  </a:cubicBezTo>
                  <a:cubicBezTo>
                    <a:pt x="108" y="178"/>
                    <a:pt x="126" y="85"/>
                    <a:pt x="115" y="43"/>
                  </a:cubicBezTo>
                  <a:cubicBezTo>
                    <a:pt x="105" y="0"/>
                    <a:pt x="65" y="31"/>
                    <a:pt x="65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1329807" y="2772893"/>
              <a:ext cx="249194" cy="348700"/>
            </a:xfrm>
            <a:custGeom>
              <a:avLst/>
              <a:gdLst/>
              <a:ahLst/>
              <a:cxnLst/>
              <a:rect l="l" t="t" r="r" b="b"/>
              <a:pathLst>
                <a:path w="123" h="173" extrusionOk="0">
                  <a:moveTo>
                    <a:pt x="56" y="173"/>
                  </a:moveTo>
                  <a:cubicBezTo>
                    <a:pt x="41" y="173"/>
                    <a:pt x="27" y="168"/>
                    <a:pt x="16" y="159"/>
                  </a:cubicBezTo>
                  <a:cubicBezTo>
                    <a:pt x="4" y="148"/>
                    <a:pt x="0" y="131"/>
                    <a:pt x="2" y="111"/>
                  </a:cubicBezTo>
                  <a:cubicBezTo>
                    <a:pt x="8" y="64"/>
                    <a:pt x="59" y="17"/>
                    <a:pt x="61" y="15"/>
                  </a:cubicBezTo>
                  <a:cubicBezTo>
                    <a:pt x="62" y="15"/>
                    <a:pt x="82" y="0"/>
                    <a:pt x="98" y="6"/>
                  </a:cubicBezTo>
                  <a:cubicBezTo>
                    <a:pt x="106" y="8"/>
                    <a:pt x="112" y="16"/>
                    <a:pt x="115" y="28"/>
                  </a:cubicBezTo>
                  <a:cubicBezTo>
                    <a:pt x="123" y="59"/>
                    <a:pt x="116" y="120"/>
                    <a:pt x="95" y="152"/>
                  </a:cubicBezTo>
                  <a:cubicBezTo>
                    <a:pt x="88" y="163"/>
                    <a:pt x="79" y="170"/>
                    <a:pt x="70" y="172"/>
                  </a:cubicBezTo>
                  <a:cubicBezTo>
                    <a:pt x="65" y="172"/>
                    <a:pt x="61" y="173"/>
                    <a:pt x="56" y="173"/>
                  </a:cubicBezTo>
                  <a:close/>
                  <a:moveTo>
                    <a:pt x="64" y="18"/>
                  </a:moveTo>
                  <a:cubicBezTo>
                    <a:pt x="62" y="20"/>
                    <a:pt x="12" y="66"/>
                    <a:pt x="6" y="112"/>
                  </a:cubicBezTo>
                  <a:cubicBezTo>
                    <a:pt x="4" y="130"/>
                    <a:pt x="8" y="146"/>
                    <a:pt x="18" y="156"/>
                  </a:cubicBezTo>
                  <a:cubicBezTo>
                    <a:pt x="30" y="167"/>
                    <a:pt x="49" y="171"/>
                    <a:pt x="69" y="168"/>
                  </a:cubicBezTo>
                  <a:cubicBezTo>
                    <a:pt x="77" y="166"/>
                    <a:pt x="85" y="160"/>
                    <a:pt x="92" y="150"/>
                  </a:cubicBezTo>
                  <a:cubicBezTo>
                    <a:pt x="112" y="118"/>
                    <a:pt x="119" y="59"/>
                    <a:pt x="111" y="29"/>
                  </a:cubicBezTo>
                  <a:cubicBezTo>
                    <a:pt x="109" y="19"/>
                    <a:pt x="104" y="12"/>
                    <a:pt x="97" y="9"/>
                  </a:cubicBezTo>
                  <a:cubicBezTo>
                    <a:pt x="83" y="5"/>
                    <a:pt x="65" y="17"/>
                    <a:pt x="64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1348518" y="3335917"/>
              <a:ext cx="175201" cy="129274"/>
            </a:xfrm>
            <a:custGeom>
              <a:avLst/>
              <a:gdLst/>
              <a:ahLst/>
              <a:cxnLst/>
              <a:rect l="l" t="t" r="r" b="b"/>
              <a:pathLst>
                <a:path w="87" h="64" extrusionOk="0">
                  <a:moveTo>
                    <a:pt x="63" y="0"/>
                  </a:moveTo>
                  <a:cubicBezTo>
                    <a:pt x="63" y="0"/>
                    <a:pt x="5" y="2"/>
                    <a:pt x="3" y="30"/>
                  </a:cubicBezTo>
                  <a:cubicBezTo>
                    <a:pt x="0" y="58"/>
                    <a:pt x="28" y="64"/>
                    <a:pt x="56" y="40"/>
                  </a:cubicBezTo>
                  <a:cubicBezTo>
                    <a:pt x="84" y="16"/>
                    <a:pt x="87" y="1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1348518" y="3331664"/>
              <a:ext cx="167547" cy="119919"/>
            </a:xfrm>
            <a:custGeom>
              <a:avLst/>
              <a:gdLst/>
              <a:ahLst/>
              <a:cxnLst/>
              <a:rect l="l" t="t" r="r" b="b"/>
              <a:pathLst>
                <a:path w="83" h="59" extrusionOk="0">
                  <a:moveTo>
                    <a:pt x="23" y="59"/>
                  </a:moveTo>
                  <a:cubicBezTo>
                    <a:pt x="19" y="59"/>
                    <a:pt x="15" y="58"/>
                    <a:pt x="12" y="56"/>
                  </a:cubicBezTo>
                  <a:cubicBezTo>
                    <a:pt x="4" y="52"/>
                    <a:pt x="0" y="44"/>
                    <a:pt x="1" y="32"/>
                  </a:cubicBezTo>
                  <a:cubicBezTo>
                    <a:pt x="3" y="3"/>
                    <a:pt x="61" y="0"/>
                    <a:pt x="63" y="0"/>
                  </a:cubicBezTo>
                  <a:cubicBezTo>
                    <a:pt x="73" y="0"/>
                    <a:pt x="79" y="3"/>
                    <a:pt x="81" y="8"/>
                  </a:cubicBezTo>
                  <a:cubicBezTo>
                    <a:pt x="83" y="16"/>
                    <a:pt x="76" y="27"/>
                    <a:pt x="57" y="43"/>
                  </a:cubicBezTo>
                  <a:cubicBezTo>
                    <a:pt x="46" y="54"/>
                    <a:pt x="33" y="59"/>
                    <a:pt x="23" y="59"/>
                  </a:cubicBezTo>
                  <a:close/>
                  <a:moveTo>
                    <a:pt x="63" y="4"/>
                  </a:moveTo>
                  <a:cubicBezTo>
                    <a:pt x="61" y="4"/>
                    <a:pt x="7" y="7"/>
                    <a:pt x="5" y="32"/>
                  </a:cubicBezTo>
                  <a:cubicBezTo>
                    <a:pt x="4" y="42"/>
                    <a:pt x="7" y="50"/>
                    <a:pt x="13" y="53"/>
                  </a:cubicBezTo>
                  <a:cubicBezTo>
                    <a:pt x="24" y="58"/>
                    <a:pt x="40" y="53"/>
                    <a:pt x="55" y="40"/>
                  </a:cubicBezTo>
                  <a:cubicBezTo>
                    <a:pt x="77" y="21"/>
                    <a:pt x="78" y="13"/>
                    <a:pt x="77" y="9"/>
                  </a:cubicBezTo>
                  <a:cubicBezTo>
                    <a:pt x="76" y="5"/>
                    <a:pt x="69" y="4"/>
                    <a:pt x="6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1354471" y="3356329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1" y="29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46" y="4"/>
                    <a:pt x="67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47" y="8"/>
                    <a:pt x="2" y="28"/>
                    <a:pt x="1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1328106" y="3625083"/>
              <a:ext cx="205819" cy="130975"/>
            </a:xfrm>
            <a:custGeom>
              <a:avLst/>
              <a:gdLst/>
              <a:ahLst/>
              <a:cxnLst/>
              <a:rect l="l" t="t" r="r" b="b"/>
              <a:pathLst>
                <a:path w="102" h="65" extrusionOk="0">
                  <a:moveTo>
                    <a:pt x="86" y="39"/>
                  </a:moveTo>
                  <a:cubicBezTo>
                    <a:pt x="86" y="39"/>
                    <a:pt x="43" y="0"/>
                    <a:pt x="22" y="18"/>
                  </a:cubicBezTo>
                  <a:cubicBezTo>
                    <a:pt x="0" y="36"/>
                    <a:pt x="16" y="60"/>
                    <a:pt x="53" y="62"/>
                  </a:cubicBezTo>
                  <a:cubicBezTo>
                    <a:pt x="90" y="65"/>
                    <a:pt x="102" y="57"/>
                    <a:pt x="86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1344265" y="3619129"/>
              <a:ext cx="177753" cy="136929"/>
            </a:xfrm>
            <a:custGeom>
              <a:avLst/>
              <a:gdLst/>
              <a:ahLst/>
              <a:cxnLst/>
              <a:rect l="l" t="t" r="r" b="b"/>
              <a:pathLst>
                <a:path w="88" h="68" extrusionOk="0">
                  <a:moveTo>
                    <a:pt x="58" y="68"/>
                  </a:moveTo>
                  <a:cubicBezTo>
                    <a:pt x="54" y="68"/>
                    <a:pt x="49" y="68"/>
                    <a:pt x="45" y="67"/>
                  </a:cubicBezTo>
                  <a:cubicBezTo>
                    <a:pt x="23" y="66"/>
                    <a:pt x="7" y="57"/>
                    <a:pt x="3" y="44"/>
                  </a:cubicBezTo>
                  <a:cubicBezTo>
                    <a:pt x="0" y="36"/>
                    <a:pt x="4" y="27"/>
                    <a:pt x="13" y="19"/>
                  </a:cubicBezTo>
                  <a:cubicBezTo>
                    <a:pt x="35" y="0"/>
                    <a:pt x="78" y="39"/>
                    <a:pt x="80" y="41"/>
                  </a:cubicBezTo>
                  <a:cubicBezTo>
                    <a:pt x="86" y="48"/>
                    <a:pt x="88" y="54"/>
                    <a:pt x="86" y="59"/>
                  </a:cubicBezTo>
                  <a:cubicBezTo>
                    <a:pt x="83" y="65"/>
                    <a:pt x="74" y="68"/>
                    <a:pt x="58" y="68"/>
                  </a:cubicBezTo>
                  <a:close/>
                  <a:moveTo>
                    <a:pt x="28" y="18"/>
                  </a:moveTo>
                  <a:cubicBezTo>
                    <a:pt x="23" y="18"/>
                    <a:pt x="19" y="19"/>
                    <a:pt x="15" y="22"/>
                  </a:cubicBezTo>
                  <a:cubicBezTo>
                    <a:pt x="8" y="29"/>
                    <a:pt x="5" y="36"/>
                    <a:pt x="7" y="43"/>
                  </a:cubicBezTo>
                  <a:cubicBezTo>
                    <a:pt x="10" y="54"/>
                    <a:pt x="25" y="62"/>
                    <a:pt x="45" y="63"/>
                  </a:cubicBezTo>
                  <a:cubicBezTo>
                    <a:pt x="74" y="65"/>
                    <a:pt x="81" y="61"/>
                    <a:pt x="83" y="57"/>
                  </a:cubicBezTo>
                  <a:cubicBezTo>
                    <a:pt x="84" y="53"/>
                    <a:pt x="80" y="48"/>
                    <a:pt x="77" y="44"/>
                  </a:cubicBezTo>
                  <a:cubicBezTo>
                    <a:pt x="75" y="42"/>
                    <a:pt x="48" y="18"/>
                    <a:pt x="28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1362126" y="3667607"/>
              <a:ext cx="133527" cy="66338"/>
            </a:xfrm>
            <a:custGeom>
              <a:avLst/>
              <a:gdLst/>
              <a:ahLst/>
              <a:cxnLst/>
              <a:rect l="l" t="t" r="r" b="b"/>
              <a:pathLst>
                <a:path w="66" h="33" extrusionOk="0">
                  <a:moveTo>
                    <a:pt x="64" y="33"/>
                  </a:moveTo>
                  <a:cubicBezTo>
                    <a:pt x="47" y="22"/>
                    <a:pt x="1" y="4"/>
                    <a:pt x="0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9" y="18"/>
                    <a:pt x="66" y="30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1000666" y="3570652"/>
              <a:ext cx="284915" cy="181154"/>
            </a:xfrm>
            <a:custGeom>
              <a:avLst/>
              <a:gdLst/>
              <a:ahLst/>
              <a:cxnLst/>
              <a:rect l="l" t="t" r="r" b="b"/>
              <a:pathLst>
                <a:path w="141" h="90" extrusionOk="0">
                  <a:moveTo>
                    <a:pt x="23" y="55"/>
                  </a:moveTo>
                  <a:cubicBezTo>
                    <a:pt x="23" y="55"/>
                    <a:pt x="82" y="0"/>
                    <a:pt x="111" y="25"/>
                  </a:cubicBezTo>
                  <a:cubicBezTo>
                    <a:pt x="141" y="50"/>
                    <a:pt x="120" y="83"/>
                    <a:pt x="69" y="87"/>
                  </a:cubicBezTo>
                  <a:cubicBezTo>
                    <a:pt x="18" y="90"/>
                    <a:pt x="0" y="80"/>
                    <a:pt x="23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1019377" y="3566399"/>
              <a:ext cx="242390" cy="183706"/>
            </a:xfrm>
            <a:custGeom>
              <a:avLst/>
              <a:gdLst/>
              <a:ahLst/>
              <a:cxnLst/>
              <a:rect l="l" t="t" r="r" b="b"/>
              <a:pathLst>
                <a:path w="120" h="91" extrusionOk="0">
                  <a:moveTo>
                    <a:pt x="41" y="91"/>
                  </a:moveTo>
                  <a:cubicBezTo>
                    <a:pt x="20" y="91"/>
                    <a:pt x="7" y="87"/>
                    <a:pt x="3" y="79"/>
                  </a:cubicBezTo>
                  <a:cubicBezTo>
                    <a:pt x="0" y="73"/>
                    <a:pt x="3" y="65"/>
                    <a:pt x="12" y="55"/>
                  </a:cubicBezTo>
                  <a:cubicBezTo>
                    <a:pt x="15" y="53"/>
                    <a:pt x="73" y="0"/>
                    <a:pt x="103" y="25"/>
                  </a:cubicBezTo>
                  <a:cubicBezTo>
                    <a:pt x="115" y="35"/>
                    <a:pt x="120" y="47"/>
                    <a:pt x="116" y="59"/>
                  </a:cubicBezTo>
                  <a:cubicBezTo>
                    <a:pt x="111" y="76"/>
                    <a:pt x="89" y="88"/>
                    <a:pt x="60" y="90"/>
                  </a:cubicBezTo>
                  <a:cubicBezTo>
                    <a:pt x="53" y="91"/>
                    <a:pt x="47" y="91"/>
                    <a:pt x="41" y="91"/>
                  </a:cubicBezTo>
                  <a:close/>
                  <a:moveTo>
                    <a:pt x="15" y="58"/>
                  </a:moveTo>
                  <a:cubicBezTo>
                    <a:pt x="10" y="64"/>
                    <a:pt x="4" y="72"/>
                    <a:pt x="7" y="78"/>
                  </a:cubicBezTo>
                  <a:cubicBezTo>
                    <a:pt x="9" y="82"/>
                    <a:pt x="19" y="89"/>
                    <a:pt x="60" y="86"/>
                  </a:cubicBezTo>
                  <a:cubicBezTo>
                    <a:pt x="87" y="84"/>
                    <a:pt x="108" y="73"/>
                    <a:pt x="113" y="58"/>
                  </a:cubicBezTo>
                  <a:cubicBezTo>
                    <a:pt x="116" y="48"/>
                    <a:pt x="112" y="37"/>
                    <a:pt x="101" y="28"/>
                  </a:cubicBezTo>
                  <a:cubicBezTo>
                    <a:pt x="73" y="5"/>
                    <a:pt x="17" y="56"/>
                    <a:pt x="15" y="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1055098" y="3631036"/>
              <a:ext cx="182005" cy="91002"/>
            </a:xfrm>
            <a:custGeom>
              <a:avLst/>
              <a:gdLst/>
              <a:ahLst/>
              <a:cxnLst/>
              <a:rect l="l" t="t" r="r" b="b"/>
              <a:pathLst>
                <a:path w="90" h="45" extrusionOk="0">
                  <a:moveTo>
                    <a:pt x="2" y="45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23" y="25"/>
                    <a:pt x="86" y="1"/>
                    <a:pt x="89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25" y="29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1004919" y="3366534"/>
              <a:ext cx="179454" cy="189659"/>
            </a:xfrm>
            <a:custGeom>
              <a:avLst/>
              <a:gdLst/>
              <a:ahLst/>
              <a:cxnLst/>
              <a:rect l="l" t="t" r="r" b="b"/>
              <a:pathLst>
                <a:path w="89" h="94" extrusionOk="0">
                  <a:moveTo>
                    <a:pt x="89" y="43"/>
                  </a:moveTo>
                  <a:cubicBezTo>
                    <a:pt x="89" y="43"/>
                    <a:pt x="83" y="72"/>
                    <a:pt x="61" y="83"/>
                  </a:cubicBezTo>
                  <a:cubicBezTo>
                    <a:pt x="39" y="94"/>
                    <a:pt x="0" y="71"/>
                    <a:pt x="21" y="36"/>
                  </a:cubicBezTo>
                  <a:cubicBezTo>
                    <a:pt x="42" y="0"/>
                    <a:pt x="78" y="28"/>
                    <a:pt x="8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1025331" y="3398853"/>
              <a:ext cx="163294" cy="145434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39" y="72"/>
                  </a:moveTo>
                  <a:cubicBezTo>
                    <a:pt x="28" y="72"/>
                    <a:pt x="19" y="67"/>
                    <a:pt x="11" y="60"/>
                  </a:cubicBezTo>
                  <a:cubicBezTo>
                    <a:pt x="1" y="49"/>
                    <a:pt x="0" y="34"/>
                    <a:pt x="9" y="19"/>
                  </a:cubicBezTo>
                  <a:cubicBezTo>
                    <a:pt x="16" y="7"/>
                    <a:pt x="25" y="1"/>
                    <a:pt x="35" y="1"/>
                  </a:cubicBezTo>
                  <a:cubicBezTo>
                    <a:pt x="54" y="0"/>
                    <a:pt x="73" y="16"/>
                    <a:pt x="80" y="26"/>
                  </a:cubicBezTo>
                  <a:cubicBezTo>
                    <a:pt x="81" y="26"/>
                    <a:pt x="81" y="27"/>
                    <a:pt x="81" y="27"/>
                  </a:cubicBezTo>
                  <a:cubicBezTo>
                    <a:pt x="81" y="29"/>
                    <a:pt x="74" y="58"/>
                    <a:pt x="52" y="69"/>
                  </a:cubicBezTo>
                  <a:cubicBezTo>
                    <a:pt x="48" y="71"/>
                    <a:pt x="43" y="72"/>
                    <a:pt x="39" y="72"/>
                  </a:cubicBezTo>
                  <a:close/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26" y="5"/>
                    <a:pt x="19" y="11"/>
                    <a:pt x="13" y="21"/>
                  </a:cubicBezTo>
                  <a:cubicBezTo>
                    <a:pt x="5" y="34"/>
                    <a:pt x="5" y="48"/>
                    <a:pt x="14" y="57"/>
                  </a:cubicBezTo>
                  <a:cubicBezTo>
                    <a:pt x="23" y="67"/>
                    <a:pt x="39" y="71"/>
                    <a:pt x="50" y="65"/>
                  </a:cubicBezTo>
                  <a:cubicBezTo>
                    <a:pt x="69" y="56"/>
                    <a:pt x="76" y="32"/>
                    <a:pt x="77" y="27"/>
                  </a:cubicBezTo>
                  <a:cubicBezTo>
                    <a:pt x="69" y="18"/>
                    <a:pt x="52" y="5"/>
                    <a:pt x="3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859528" y="3255363"/>
              <a:ext cx="227932" cy="14713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113" y="24"/>
                  </a:moveTo>
                  <a:cubicBezTo>
                    <a:pt x="113" y="24"/>
                    <a:pt x="102" y="0"/>
                    <a:pt x="60" y="16"/>
                  </a:cubicBezTo>
                  <a:cubicBezTo>
                    <a:pt x="17" y="31"/>
                    <a:pt x="0" y="56"/>
                    <a:pt x="27" y="64"/>
                  </a:cubicBezTo>
                  <a:cubicBezTo>
                    <a:pt x="54" y="73"/>
                    <a:pt x="113" y="24"/>
                    <a:pt x="11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883341" y="3249410"/>
              <a:ext cx="208371" cy="147135"/>
            </a:xfrm>
            <a:custGeom>
              <a:avLst/>
              <a:gdLst/>
              <a:ahLst/>
              <a:cxnLst/>
              <a:rect l="l" t="t" r="r" b="b"/>
              <a:pathLst>
                <a:path w="103" h="73" extrusionOk="0">
                  <a:moveTo>
                    <a:pt x="22" y="70"/>
                  </a:moveTo>
                  <a:cubicBezTo>
                    <a:pt x="19" y="70"/>
                    <a:pt x="17" y="70"/>
                    <a:pt x="14" y="69"/>
                  </a:cubicBezTo>
                  <a:cubicBezTo>
                    <a:pt x="3" y="65"/>
                    <a:pt x="0" y="59"/>
                    <a:pt x="0" y="55"/>
                  </a:cubicBezTo>
                  <a:cubicBezTo>
                    <a:pt x="0" y="42"/>
                    <a:pt x="18" y="27"/>
                    <a:pt x="47" y="17"/>
                  </a:cubicBezTo>
                  <a:cubicBezTo>
                    <a:pt x="91" y="0"/>
                    <a:pt x="103" y="26"/>
                    <a:pt x="103" y="26"/>
                  </a:cubicBezTo>
                  <a:cubicBezTo>
                    <a:pt x="103" y="27"/>
                    <a:pt x="103" y="28"/>
                    <a:pt x="102" y="29"/>
                  </a:cubicBezTo>
                  <a:cubicBezTo>
                    <a:pt x="100" y="30"/>
                    <a:pt x="51" y="70"/>
                    <a:pt x="22" y="70"/>
                  </a:cubicBezTo>
                  <a:close/>
                  <a:moveTo>
                    <a:pt x="74" y="15"/>
                  </a:moveTo>
                  <a:cubicBezTo>
                    <a:pt x="65" y="15"/>
                    <a:pt x="56" y="17"/>
                    <a:pt x="48" y="20"/>
                  </a:cubicBezTo>
                  <a:cubicBezTo>
                    <a:pt x="18" y="32"/>
                    <a:pt x="4" y="46"/>
                    <a:pt x="4" y="55"/>
                  </a:cubicBezTo>
                  <a:cubicBezTo>
                    <a:pt x="4" y="60"/>
                    <a:pt x="10" y="64"/>
                    <a:pt x="15" y="65"/>
                  </a:cubicBezTo>
                  <a:cubicBezTo>
                    <a:pt x="39" y="73"/>
                    <a:pt x="90" y="33"/>
                    <a:pt x="98" y="27"/>
                  </a:cubicBezTo>
                  <a:cubicBezTo>
                    <a:pt x="96" y="23"/>
                    <a:pt x="89" y="15"/>
                    <a:pt x="74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928417" y="3297888"/>
              <a:ext cx="142883" cy="5868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3" y="29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"/>
                    <a:pt x="69" y="0"/>
                    <a:pt x="71" y="0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26" y="9"/>
                    <a:pt x="3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1326405" y="2699407"/>
              <a:ext cx="213474" cy="113115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0" y="29"/>
                  </a:moveTo>
                  <a:cubicBezTo>
                    <a:pt x="0" y="29"/>
                    <a:pt x="8" y="46"/>
                    <a:pt x="22" y="42"/>
                  </a:cubicBezTo>
                  <a:cubicBezTo>
                    <a:pt x="37" y="39"/>
                    <a:pt x="40" y="17"/>
                    <a:pt x="63" y="23"/>
                  </a:cubicBezTo>
                  <a:cubicBezTo>
                    <a:pt x="86" y="29"/>
                    <a:pt x="106" y="56"/>
                    <a:pt x="106" y="43"/>
                  </a:cubicBezTo>
                  <a:cubicBezTo>
                    <a:pt x="106" y="31"/>
                    <a:pt x="77" y="0"/>
                    <a:pt x="44" y="0"/>
                  </a:cubicBezTo>
                  <a:cubicBezTo>
                    <a:pt x="11" y="0"/>
                    <a:pt x="1" y="13"/>
                    <a:pt x="0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1323853" y="2695154"/>
              <a:ext cx="220278" cy="102909"/>
            </a:xfrm>
            <a:custGeom>
              <a:avLst/>
              <a:gdLst/>
              <a:ahLst/>
              <a:cxnLst/>
              <a:rect l="l" t="t" r="r" b="b"/>
              <a:pathLst>
                <a:path w="109" h="51" extrusionOk="0">
                  <a:moveTo>
                    <a:pt x="105" y="51"/>
                  </a:moveTo>
                  <a:cubicBezTo>
                    <a:pt x="102" y="51"/>
                    <a:pt x="98" y="48"/>
                    <a:pt x="93" y="43"/>
                  </a:cubicBezTo>
                  <a:cubicBezTo>
                    <a:pt x="85" y="38"/>
                    <a:pt x="75" y="30"/>
                    <a:pt x="64" y="27"/>
                  </a:cubicBezTo>
                  <a:cubicBezTo>
                    <a:pt x="51" y="23"/>
                    <a:pt x="45" y="30"/>
                    <a:pt x="38" y="36"/>
                  </a:cubicBezTo>
                  <a:cubicBezTo>
                    <a:pt x="34" y="41"/>
                    <a:pt x="29" y="44"/>
                    <a:pt x="24" y="46"/>
                  </a:cubicBezTo>
                  <a:cubicBezTo>
                    <a:pt x="11" y="49"/>
                    <a:pt x="2" y="38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10"/>
                    <a:pt x="16" y="0"/>
                    <a:pt x="45" y="0"/>
                  </a:cubicBezTo>
                  <a:cubicBezTo>
                    <a:pt x="78" y="0"/>
                    <a:pt x="109" y="31"/>
                    <a:pt x="109" y="45"/>
                  </a:cubicBezTo>
                  <a:cubicBezTo>
                    <a:pt x="109" y="47"/>
                    <a:pt x="109" y="49"/>
                    <a:pt x="107" y="50"/>
                  </a:cubicBezTo>
                  <a:cubicBezTo>
                    <a:pt x="106" y="51"/>
                    <a:pt x="106" y="51"/>
                    <a:pt x="105" y="51"/>
                  </a:cubicBezTo>
                  <a:close/>
                  <a:moveTo>
                    <a:pt x="57" y="22"/>
                  </a:moveTo>
                  <a:cubicBezTo>
                    <a:pt x="60" y="22"/>
                    <a:pt x="62" y="22"/>
                    <a:pt x="65" y="23"/>
                  </a:cubicBezTo>
                  <a:cubicBezTo>
                    <a:pt x="77" y="26"/>
                    <a:pt x="87" y="34"/>
                    <a:pt x="95" y="40"/>
                  </a:cubicBezTo>
                  <a:cubicBezTo>
                    <a:pt x="98" y="43"/>
                    <a:pt x="101" y="45"/>
                    <a:pt x="105" y="47"/>
                  </a:cubicBezTo>
                  <a:cubicBezTo>
                    <a:pt x="105" y="46"/>
                    <a:pt x="105" y="46"/>
                    <a:pt x="105" y="45"/>
                  </a:cubicBezTo>
                  <a:cubicBezTo>
                    <a:pt x="105" y="35"/>
                    <a:pt x="78" y="4"/>
                    <a:pt x="45" y="4"/>
                  </a:cubicBezTo>
                  <a:cubicBezTo>
                    <a:pt x="18" y="4"/>
                    <a:pt x="5" y="13"/>
                    <a:pt x="3" y="31"/>
                  </a:cubicBezTo>
                  <a:cubicBezTo>
                    <a:pt x="4" y="33"/>
                    <a:pt x="11" y="45"/>
                    <a:pt x="22" y="42"/>
                  </a:cubicBezTo>
                  <a:cubicBezTo>
                    <a:pt x="27" y="41"/>
                    <a:pt x="32" y="37"/>
                    <a:pt x="35" y="33"/>
                  </a:cubicBezTo>
                  <a:cubicBezTo>
                    <a:pt x="41" y="28"/>
                    <a:pt x="47" y="22"/>
                    <a:pt x="57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1087459" y="3279177"/>
              <a:ext cx="164145" cy="158191"/>
            </a:xfrm>
            <a:custGeom>
              <a:avLst/>
              <a:gdLst/>
              <a:ahLst/>
              <a:cxnLst/>
              <a:rect l="l" t="t" r="r" b="b"/>
              <a:pathLst>
                <a:path w="81" h="78" extrusionOk="0">
                  <a:moveTo>
                    <a:pt x="77" y="78"/>
                  </a:moveTo>
                  <a:cubicBezTo>
                    <a:pt x="76" y="72"/>
                    <a:pt x="74" y="66"/>
                    <a:pt x="72" y="61"/>
                  </a:cubicBezTo>
                  <a:cubicBezTo>
                    <a:pt x="51" y="5"/>
                    <a:pt x="2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54" y="0"/>
                    <a:pt x="76" y="59"/>
                  </a:cubicBezTo>
                  <a:cubicBezTo>
                    <a:pt x="78" y="65"/>
                    <a:pt x="80" y="71"/>
                    <a:pt x="81" y="77"/>
                  </a:cubicBezTo>
                  <a:lnTo>
                    <a:pt x="77" y="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1499747" y="3119978"/>
              <a:ext cx="227932" cy="145434"/>
            </a:xfrm>
            <a:custGeom>
              <a:avLst/>
              <a:gdLst/>
              <a:ahLst/>
              <a:cxnLst/>
              <a:rect l="l" t="t" r="r" b="b"/>
              <a:pathLst>
                <a:path w="113" h="72" extrusionOk="0">
                  <a:moveTo>
                    <a:pt x="0" y="24"/>
                  </a:moveTo>
                  <a:cubicBezTo>
                    <a:pt x="0" y="24"/>
                    <a:pt x="11" y="0"/>
                    <a:pt x="53" y="15"/>
                  </a:cubicBezTo>
                  <a:cubicBezTo>
                    <a:pt x="96" y="31"/>
                    <a:pt x="113" y="55"/>
                    <a:pt x="86" y="64"/>
                  </a:cubicBezTo>
                  <a:cubicBezTo>
                    <a:pt x="59" y="72"/>
                    <a:pt x="0" y="24"/>
                    <a:pt x="0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1495495" y="3114024"/>
              <a:ext cx="208371" cy="145434"/>
            </a:xfrm>
            <a:custGeom>
              <a:avLst/>
              <a:gdLst/>
              <a:ahLst/>
              <a:cxnLst/>
              <a:rect l="l" t="t" r="r" b="b"/>
              <a:pathLst>
                <a:path w="103" h="72" extrusionOk="0">
                  <a:moveTo>
                    <a:pt x="81" y="70"/>
                  </a:moveTo>
                  <a:cubicBezTo>
                    <a:pt x="52" y="70"/>
                    <a:pt x="3" y="30"/>
                    <a:pt x="1" y="28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6"/>
                    <a:pt x="12" y="0"/>
                    <a:pt x="56" y="16"/>
                  </a:cubicBezTo>
                  <a:cubicBezTo>
                    <a:pt x="85" y="27"/>
                    <a:pt x="103" y="42"/>
                    <a:pt x="103" y="55"/>
                  </a:cubicBezTo>
                  <a:cubicBezTo>
                    <a:pt x="103" y="59"/>
                    <a:pt x="100" y="65"/>
                    <a:pt x="89" y="69"/>
                  </a:cubicBezTo>
                  <a:cubicBezTo>
                    <a:pt x="86" y="70"/>
                    <a:pt x="84" y="70"/>
                    <a:pt x="81" y="70"/>
                  </a:cubicBezTo>
                  <a:close/>
                  <a:moveTo>
                    <a:pt x="4" y="26"/>
                  </a:moveTo>
                  <a:cubicBezTo>
                    <a:pt x="13" y="33"/>
                    <a:pt x="64" y="72"/>
                    <a:pt x="87" y="65"/>
                  </a:cubicBezTo>
                  <a:cubicBezTo>
                    <a:pt x="93" y="63"/>
                    <a:pt x="99" y="60"/>
                    <a:pt x="99" y="54"/>
                  </a:cubicBezTo>
                  <a:cubicBezTo>
                    <a:pt x="99" y="46"/>
                    <a:pt x="85" y="32"/>
                    <a:pt x="55" y="20"/>
                  </a:cubicBezTo>
                  <a:cubicBezTo>
                    <a:pt x="20" y="7"/>
                    <a:pt x="8" y="22"/>
                    <a:pt x="4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1517607" y="3162502"/>
              <a:ext cx="135228" cy="58684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63" y="29"/>
                  </a:moveTo>
                  <a:cubicBezTo>
                    <a:pt x="43" y="5"/>
                    <a:pt x="1" y="7"/>
                    <a:pt x="1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6" y="0"/>
                    <a:pt x="67" y="27"/>
                  </a:cubicBezTo>
                  <a:lnTo>
                    <a:pt x="63" y="2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1424904" y="3159950"/>
              <a:ext cx="74843" cy="22113"/>
            </a:xfrm>
            <a:custGeom>
              <a:avLst/>
              <a:gdLst/>
              <a:ahLst/>
              <a:cxnLst/>
              <a:rect l="l" t="t" r="r" b="b"/>
              <a:pathLst>
                <a:path w="37" h="11" extrusionOk="0">
                  <a:moveTo>
                    <a:pt x="2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2"/>
                    <a:pt x="25" y="0"/>
                    <a:pt x="37" y="2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25" y="4"/>
                    <a:pt x="13" y="6"/>
                    <a:pt x="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944650" y="2999238"/>
              <a:ext cx="211772" cy="88451"/>
            </a:xfrm>
            <a:custGeom>
              <a:avLst/>
              <a:gdLst/>
              <a:ahLst/>
              <a:cxnLst/>
              <a:rect l="l" t="t" r="r" b="b"/>
              <a:pathLst>
                <a:path w="105" h="44" extrusionOk="0">
                  <a:moveTo>
                    <a:pt x="102" y="44"/>
                  </a:moveTo>
                  <a:cubicBezTo>
                    <a:pt x="78" y="18"/>
                    <a:pt x="53" y="14"/>
                    <a:pt x="53" y="14"/>
                  </a:cubicBezTo>
                  <a:cubicBezTo>
                    <a:pt x="52" y="14"/>
                    <a:pt x="16" y="5"/>
                    <a:pt x="2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5" y="0"/>
                    <a:pt x="52" y="10"/>
                    <a:pt x="53" y="10"/>
                  </a:cubicBezTo>
                  <a:cubicBezTo>
                    <a:pt x="54" y="10"/>
                    <a:pt x="79" y="15"/>
                    <a:pt x="105" y="41"/>
                  </a:cubicBezTo>
                  <a:lnTo>
                    <a:pt x="102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1140147" y="2774594"/>
              <a:ext cx="11907" cy="22113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2"/>
                  </a:moveTo>
                  <a:lnTo>
                    <a:pt x="10" y="0"/>
                  </a:lnTo>
                  <a:lnTo>
                    <a:pt x="14" y="26"/>
                  </a:lnTo>
                  <a:lnTo>
                    <a:pt x="5" y="2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1148652" y="2817119"/>
              <a:ext cx="135228" cy="1062261"/>
            </a:xfrm>
            <a:custGeom>
              <a:avLst/>
              <a:gdLst/>
              <a:ahLst/>
              <a:cxnLst/>
              <a:rect l="l" t="t" r="r" b="b"/>
              <a:pathLst>
                <a:path w="67" h="526" extrusionOk="0">
                  <a:moveTo>
                    <a:pt x="61" y="526"/>
                  </a:moveTo>
                  <a:cubicBezTo>
                    <a:pt x="57" y="526"/>
                    <a:pt x="57" y="526"/>
                    <a:pt x="57" y="526"/>
                  </a:cubicBezTo>
                  <a:cubicBezTo>
                    <a:pt x="57" y="524"/>
                    <a:pt x="62" y="317"/>
                    <a:pt x="57" y="254"/>
                  </a:cubicBezTo>
                  <a:cubicBezTo>
                    <a:pt x="52" y="192"/>
                    <a:pt x="27" y="118"/>
                    <a:pt x="26" y="1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6"/>
                    <a:pt x="56" y="191"/>
                    <a:pt x="61" y="254"/>
                  </a:cubicBezTo>
                  <a:cubicBezTo>
                    <a:pt x="67" y="317"/>
                    <a:pt x="61" y="524"/>
                    <a:pt x="61" y="5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1482045" y="2865596"/>
              <a:ext cx="16160" cy="23814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0" y="24"/>
                  </a:moveTo>
                  <a:lnTo>
                    <a:pt x="11" y="0"/>
                  </a:lnTo>
                  <a:lnTo>
                    <a:pt x="19" y="5"/>
                  </a:lnTo>
                  <a:lnTo>
                    <a:pt x="9" y="2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1289833" y="2908121"/>
              <a:ext cx="187959" cy="971258"/>
            </a:xfrm>
            <a:custGeom>
              <a:avLst/>
              <a:gdLst/>
              <a:ahLst/>
              <a:cxnLst/>
              <a:rect l="l" t="t" r="r" b="b"/>
              <a:pathLst>
                <a:path w="93" h="481" extrusionOk="0">
                  <a:moveTo>
                    <a:pt x="4" y="481"/>
                  </a:moveTo>
                  <a:cubicBezTo>
                    <a:pt x="0" y="481"/>
                    <a:pt x="0" y="481"/>
                    <a:pt x="0" y="481"/>
                  </a:cubicBezTo>
                  <a:cubicBezTo>
                    <a:pt x="0" y="479"/>
                    <a:pt x="2" y="290"/>
                    <a:pt x="9" y="236"/>
                  </a:cubicBezTo>
                  <a:cubicBezTo>
                    <a:pt x="16" y="182"/>
                    <a:pt x="45" y="97"/>
                    <a:pt x="45" y="96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8"/>
                    <a:pt x="20" y="183"/>
                    <a:pt x="13" y="236"/>
                  </a:cubicBezTo>
                  <a:cubicBezTo>
                    <a:pt x="6" y="290"/>
                    <a:pt x="4" y="479"/>
                    <a:pt x="4" y="4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1311946" y="3410760"/>
              <a:ext cx="48478" cy="468620"/>
            </a:xfrm>
            <a:custGeom>
              <a:avLst/>
              <a:gdLst/>
              <a:ahLst/>
              <a:cxnLst/>
              <a:rect l="l" t="t" r="r" b="b"/>
              <a:pathLst>
                <a:path w="24" h="232" extrusionOk="0">
                  <a:moveTo>
                    <a:pt x="4" y="232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7" y="110"/>
                    <a:pt x="20" y="1"/>
                    <a:pt x="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11" y="111"/>
                    <a:pt x="4" y="2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1087416" y="3443078"/>
              <a:ext cx="153939" cy="436301"/>
            </a:xfrm>
            <a:custGeom>
              <a:avLst/>
              <a:gdLst/>
              <a:ahLst/>
              <a:cxnLst/>
              <a:rect l="l" t="t" r="r" b="b"/>
              <a:pathLst>
                <a:path w="76" h="216" extrusionOk="0">
                  <a:moveTo>
                    <a:pt x="73" y="216"/>
                  </a:moveTo>
                  <a:cubicBezTo>
                    <a:pt x="69" y="216"/>
                    <a:pt x="69" y="216"/>
                    <a:pt x="69" y="216"/>
                  </a:cubicBezTo>
                  <a:cubicBezTo>
                    <a:pt x="69" y="214"/>
                    <a:pt x="72" y="42"/>
                    <a:pt x="65" y="19"/>
                  </a:cubicBezTo>
                  <a:cubicBezTo>
                    <a:pt x="63" y="11"/>
                    <a:pt x="60" y="6"/>
                    <a:pt x="56" y="5"/>
                  </a:cubicBezTo>
                  <a:cubicBezTo>
                    <a:pt x="54" y="5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15" y="11"/>
                    <a:pt x="4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2" y="8"/>
                    <a:pt x="42" y="4"/>
                    <a:pt x="47" y="3"/>
                  </a:cubicBezTo>
                  <a:cubicBezTo>
                    <a:pt x="50" y="1"/>
                    <a:pt x="54" y="0"/>
                    <a:pt x="57" y="1"/>
                  </a:cubicBezTo>
                  <a:cubicBezTo>
                    <a:pt x="62" y="3"/>
                    <a:pt x="66" y="8"/>
                    <a:pt x="69" y="18"/>
                  </a:cubicBezTo>
                  <a:cubicBezTo>
                    <a:pt x="76" y="41"/>
                    <a:pt x="73" y="209"/>
                    <a:pt x="73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1243057" y="3428620"/>
              <a:ext cx="28917" cy="450759"/>
            </a:xfrm>
            <a:custGeom>
              <a:avLst/>
              <a:gdLst/>
              <a:ahLst/>
              <a:cxnLst/>
              <a:rect l="l" t="t" r="r" b="b"/>
              <a:pathLst>
                <a:path w="14" h="223" extrusionOk="0">
                  <a:moveTo>
                    <a:pt x="5" y="223"/>
                  </a:moveTo>
                  <a:cubicBezTo>
                    <a:pt x="1" y="223"/>
                    <a:pt x="1" y="223"/>
                    <a:pt x="1" y="223"/>
                  </a:cubicBezTo>
                  <a:cubicBezTo>
                    <a:pt x="1" y="221"/>
                    <a:pt x="10" y="53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4" y="53"/>
                    <a:pt x="5" y="222"/>
                    <a:pt x="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1323853" y="3174324"/>
              <a:ext cx="107162" cy="705055"/>
            </a:xfrm>
            <a:custGeom>
              <a:avLst/>
              <a:gdLst/>
              <a:ahLst/>
              <a:cxnLst/>
              <a:rect l="l" t="t" r="r" b="b"/>
              <a:pathLst>
                <a:path w="53" h="349" extrusionOk="0">
                  <a:moveTo>
                    <a:pt x="3" y="349"/>
                  </a:moveTo>
                  <a:cubicBezTo>
                    <a:pt x="3" y="339"/>
                    <a:pt x="0" y="96"/>
                    <a:pt x="22" y="38"/>
                  </a:cubicBezTo>
                  <a:cubicBezTo>
                    <a:pt x="27" y="23"/>
                    <a:pt x="37" y="9"/>
                    <a:pt x="50" y="0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0" y="12"/>
                    <a:pt x="31" y="25"/>
                    <a:pt x="26" y="40"/>
                  </a:cubicBezTo>
                  <a:cubicBezTo>
                    <a:pt x="4" y="96"/>
                    <a:pt x="7" y="347"/>
                    <a:pt x="7" y="349"/>
                  </a:cubicBezTo>
                  <a:lnTo>
                    <a:pt x="3" y="3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1148652" y="3079919"/>
              <a:ext cx="147135" cy="799459"/>
            </a:xfrm>
            <a:custGeom>
              <a:avLst/>
              <a:gdLst/>
              <a:ahLst/>
              <a:cxnLst/>
              <a:rect l="l" t="t" r="r" b="b"/>
              <a:pathLst>
                <a:path w="73" h="396" extrusionOk="0">
                  <a:moveTo>
                    <a:pt x="68" y="396"/>
                  </a:moveTo>
                  <a:cubicBezTo>
                    <a:pt x="64" y="396"/>
                    <a:pt x="64" y="396"/>
                    <a:pt x="64" y="396"/>
                  </a:cubicBezTo>
                  <a:cubicBezTo>
                    <a:pt x="69" y="358"/>
                    <a:pt x="59" y="141"/>
                    <a:pt x="30" y="57"/>
                  </a:cubicBezTo>
                  <a:cubicBezTo>
                    <a:pt x="23" y="37"/>
                    <a:pt x="13" y="19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6" y="17"/>
                    <a:pt x="27" y="36"/>
                    <a:pt x="34" y="56"/>
                  </a:cubicBezTo>
                  <a:cubicBezTo>
                    <a:pt x="63" y="140"/>
                    <a:pt x="73" y="359"/>
                    <a:pt x="68" y="3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1289833" y="3238961"/>
              <a:ext cx="14459" cy="640418"/>
            </a:xfrm>
            <a:custGeom>
              <a:avLst/>
              <a:gdLst/>
              <a:ahLst/>
              <a:cxnLst/>
              <a:rect l="l" t="t" r="r" b="b"/>
              <a:pathLst>
                <a:path w="7" h="317" extrusionOk="0">
                  <a:moveTo>
                    <a:pt x="4" y="317"/>
                  </a:moveTo>
                  <a:cubicBezTo>
                    <a:pt x="0" y="317"/>
                    <a:pt x="0" y="317"/>
                    <a:pt x="0" y="317"/>
                  </a:cubicBezTo>
                  <a:cubicBezTo>
                    <a:pt x="0" y="315"/>
                    <a:pt x="1" y="104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04"/>
                    <a:pt x="4" y="315"/>
                    <a:pt x="4" y="3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1295787" y="2711314"/>
              <a:ext cx="121621" cy="577482"/>
            </a:xfrm>
            <a:custGeom>
              <a:avLst/>
              <a:gdLst/>
              <a:ahLst/>
              <a:cxnLst/>
              <a:rect l="l" t="t" r="r" b="b"/>
              <a:pathLst>
                <a:path w="60" h="286" extrusionOk="0">
                  <a:moveTo>
                    <a:pt x="4" y="286"/>
                  </a:moveTo>
                  <a:cubicBezTo>
                    <a:pt x="0" y="286"/>
                    <a:pt x="0" y="286"/>
                    <a:pt x="0" y="286"/>
                  </a:cubicBezTo>
                  <a:cubicBezTo>
                    <a:pt x="1" y="202"/>
                    <a:pt x="3" y="144"/>
                    <a:pt x="4" y="112"/>
                  </a:cubicBezTo>
                  <a:cubicBezTo>
                    <a:pt x="7" y="30"/>
                    <a:pt x="12" y="23"/>
                    <a:pt x="14" y="21"/>
                  </a:cubicBezTo>
                  <a:cubicBezTo>
                    <a:pt x="16" y="17"/>
                    <a:pt x="25" y="0"/>
                    <a:pt x="60" y="2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24" y="4"/>
                    <a:pt x="17" y="23"/>
                    <a:pt x="17" y="2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30"/>
                    <a:pt x="11" y="47"/>
                    <a:pt x="8" y="112"/>
                  </a:cubicBezTo>
                  <a:cubicBezTo>
                    <a:pt x="7" y="144"/>
                    <a:pt x="5" y="202"/>
                    <a:pt x="4" y="2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1144400" y="3244914"/>
              <a:ext cx="289167" cy="142032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4"/>
                  </a:moveTo>
                  <a:cubicBezTo>
                    <a:pt x="31" y="64"/>
                    <a:pt x="0" y="37"/>
                    <a:pt x="12" y="23"/>
                  </a:cubicBezTo>
                  <a:cubicBezTo>
                    <a:pt x="24" y="10"/>
                    <a:pt x="100" y="0"/>
                    <a:pt x="122" y="18"/>
                  </a:cubicBezTo>
                  <a:cubicBezTo>
                    <a:pt x="143" y="35"/>
                    <a:pt x="95" y="59"/>
                    <a:pt x="77" y="65"/>
                  </a:cubicBezTo>
                  <a:cubicBezTo>
                    <a:pt x="58" y="70"/>
                    <a:pt x="37" y="68"/>
                    <a:pt x="31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1158858" y="3241512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7"/>
                    <a:pt x="1" y="49"/>
                    <a:pt x="1" y="34"/>
                  </a:cubicBezTo>
                  <a:cubicBezTo>
                    <a:pt x="0" y="30"/>
                    <a:pt x="2" y="27"/>
                    <a:pt x="4" y="24"/>
                  </a:cubicBezTo>
                  <a:cubicBezTo>
                    <a:pt x="17" y="10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9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5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7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1257515" y="3328262"/>
              <a:ext cx="10206" cy="1786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4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1263469" y="3263625"/>
              <a:ext cx="24665" cy="44225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4" y="2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2" y="13"/>
                    <a:pt x="5" y="7"/>
                    <a:pt x="8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8"/>
                    <a:pt x="6" y="15"/>
                    <a:pt x="4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1144400" y="3602970"/>
              <a:ext cx="289167" cy="141181"/>
            </a:xfrm>
            <a:custGeom>
              <a:avLst/>
              <a:gdLst/>
              <a:ahLst/>
              <a:cxnLst/>
              <a:rect l="l" t="t" r="r" b="b"/>
              <a:pathLst>
                <a:path w="143" h="70" extrusionOk="0">
                  <a:moveTo>
                    <a:pt x="31" y="63"/>
                  </a:moveTo>
                  <a:cubicBezTo>
                    <a:pt x="31" y="63"/>
                    <a:pt x="0" y="36"/>
                    <a:pt x="12" y="23"/>
                  </a:cubicBezTo>
                  <a:cubicBezTo>
                    <a:pt x="24" y="10"/>
                    <a:pt x="100" y="0"/>
                    <a:pt x="122" y="17"/>
                  </a:cubicBezTo>
                  <a:cubicBezTo>
                    <a:pt x="143" y="35"/>
                    <a:pt x="95" y="59"/>
                    <a:pt x="77" y="64"/>
                  </a:cubicBezTo>
                  <a:cubicBezTo>
                    <a:pt x="58" y="70"/>
                    <a:pt x="37" y="68"/>
                    <a:pt x="31" y="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1158858" y="3598718"/>
              <a:ext cx="248343" cy="145434"/>
            </a:xfrm>
            <a:custGeom>
              <a:avLst/>
              <a:gdLst/>
              <a:ahLst/>
              <a:cxnLst/>
              <a:rect l="l" t="t" r="r" b="b"/>
              <a:pathLst>
                <a:path w="123" h="72" extrusionOk="0">
                  <a:moveTo>
                    <a:pt x="45" y="72"/>
                  </a:moveTo>
                  <a:cubicBezTo>
                    <a:pt x="35" y="72"/>
                    <a:pt x="26" y="70"/>
                    <a:pt x="22" y="67"/>
                  </a:cubicBezTo>
                  <a:cubicBezTo>
                    <a:pt x="22" y="66"/>
                    <a:pt x="1" y="48"/>
                    <a:pt x="1" y="34"/>
                  </a:cubicBezTo>
                  <a:cubicBezTo>
                    <a:pt x="0" y="30"/>
                    <a:pt x="2" y="26"/>
                    <a:pt x="4" y="24"/>
                  </a:cubicBezTo>
                  <a:cubicBezTo>
                    <a:pt x="17" y="9"/>
                    <a:pt x="93" y="0"/>
                    <a:pt x="116" y="18"/>
                  </a:cubicBezTo>
                  <a:cubicBezTo>
                    <a:pt x="121" y="21"/>
                    <a:pt x="123" y="26"/>
                    <a:pt x="122" y="32"/>
                  </a:cubicBezTo>
                  <a:cubicBezTo>
                    <a:pt x="119" y="48"/>
                    <a:pt x="84" y="64"/>
                    <a:pt x="70" y="68"/>
                  </a:cubicBezTo>
                  <a:cubicBezTo>
                    <a:pt x="62" y="71"/>
                    <a:pt x="54" y="72"/>
                    <a:pt x="45" y="72"/>
                  </a:cubicBezTo>
                  <a:close/>
                  <a:moveTo>
                    <a:pt x="25" y="64"/>
                  </a:moveTo>
                  <a:cubicBezTo>
                    <a:pt x="30" y="68"/>
                    <a:pt x="51" y="70"/>
                    <a:pt x="69" y="64"/>
                  </a:cubicBezTo>
                  <a:cubicBezTo>
                    <a:pt x="84" y="60"/>
                    <a:pt x="115" y="44"/>
                    <a:pt x="118" y="31"/>
                  </a:cubicBezTo>
                  <a:cubicBezTo>
                    <a:pt x="118" y="27"/>
                    <a:pt x="117" y="23"/>
                    <a:pt x="113" y="21"/>
                  </a:cubicBezTo>
                  <a:cubicBezTo>
                    <a:pt x="93" y="5"/>
                    <a:pt x="18" y="14"/>
                    <a:pt x="7" y="26"/>
                  </a:cubicBezTo>
                  <a:cubicBezTo>
                    <a:pt x="5" y="28"/>
                    <a:pt x="4" y="31"/>
                    <a:pt x="5" y="33"/>
                  </a:cubicBezTo>
                  <a:cubicBezTo>
                    <a:pt x="5" y="46"/>
                    <a:pt x="23" y="63"/>
                    <a:pt x="25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1257515" y="3620830"/>
              <a:ext cx="30618" cy="80797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23"/>
                    <a:pt x="11" y="1"/>
                    <a:pt x="11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4" y="24"/>
                    <a:pt x="4" y="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1210738" y="3493257"/>
              <a:ext cx="196464" cy="95255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20" y="43"/>
                  </a:moveTo>
                  <a:cubicBezTo>
                    <a:pt x="20" y="43"/>
                    <a:pt x="0" y="24"/>
                    <a:pt x="8" y="15"/>
                  </a:cubicBezTo>
                  <a:cubicBezTo>
                    <a:pt x="16" y="6"/>
                    <a:pt x="67" y="0"/>
                    <a:pt x="82" y="11"/>
                  </a:cubicBezTo>
                  <a:cubicBezTo>
                    <a:pt x="97" y="23"/>
                    <a:pt x="64" y="40"/>
                    <a:pt x="51" y="43"/>
                  </a:cubicBezTo>
                  <a:cubicBezTo>
                    <a:pt x="39" y="47"/>
                    <a:pt x="24" y="46"/>
                    <a:pt x="20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1219243" y="3489855"/>
              <a:ext cx="169248" cy="100358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31" y="49"/>
                  </a:moveTo>
                  <a:cubicBezTo>
                    <a:pt x="26" y="50"/>
                    <a:pt x="20" y="49"/>
                    <a:pt x="15" y="46"/>
                  </a:cubicBezTo>
                  <a:cubicBezTo>
                    <a:pt x="14" y="46"/>
                    <a:pt x="1" y="33"/>
                    <a:pt x="0" y="23"/>
                  </a:cubicBezTo>
                  <a:cubicBezTo>
                    <a:pt x="0" y="21"/>
                    <a:pt x="1" y="18"/>
                    <a:pt x="3" y="16"/>
                  </a:cubicBezTo>
                  <a:cubicBezTo>
                    <a:pt x="12" y="6"/>
                    <a:pt x="64" y="0"/>
                    <a:pt x="79" y="12"/>
                  </a:cubicBezTo>
                  <a:cubicBezTo>
                    <a:pt x="83" y="14"/>
                    <a:pt x="84" y="18"/>
                    <a:pt x="84" y="22"/>
                  </a:cubicBezTo>
                  <a:cubicBezTo>
                    <a:pt x="81" y="34"/>
                    <a:pt x="57" y="45"/>
                    <a:pt x="48" y="47"/>
                  </a:cubicBezTo>
                  <a:cubicBezTo>
                    <a:pt x="43" y="49"/>
                    <a:pt x="37" y="50"/>
                    <a:pt x="31" y="49"/>
                  </a:cubicBezTo>
                  <a:close/>
                  <a:moveTo>
                    <a:pt x="17" y="43"/>
                  </a:moveTo>
                  <a:cubicBezTo>
                    <a:pt x="21" y="46"/>
                    <a:pt x="35" y="47"/>
                    <a:pt x="47" y="43"/>
                  </a:cubicBezTo>
                  <a:cubicBezTo>
                    <a:pt x="57" y="40"/>
                    <a:pt x="78" y="30"/>
                    <a:pt x="80" y="21"/>
                  </a:cubicBezTo>
                  <a:cubicBezTo>
                    <a:pt x="80" y="19"/>
                    <a:pt x="79" y="16"/>
                    <a:pt x="77" y="15"/>
                  </a:cubicBezTo>
                  <a:cubicBezTo>
                    <a:pt x="63" y="4"/>
                    <a:pt x="13" y="10"/>
                    <a:pt x="5" y="19"/>
                  </a:cubicBezTo>
                  <a:cubicBezTo>
                    <a:pt x="4" y="20"/>
                    <a:pt x="4" y="21"/>
                    <a:pt x="4" y="23"/>
                  </a:cubicBezTo>
                  <a:cubicBezTo>
                    <a:pt x="4" y="30"/>
                    <a:pt x="14" y="40"/>
                    <a:pt x="17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1285581" y="3503463"/>
              <a:ext cx="22113" cy="56983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4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6"/>
                    <a:pt x="7" y="1"/>
                    <a:pt x="7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4" y="17"/>
                    <a:pt x="4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1194578" y="3818994"/>
              <a:ext cx="165900" cy="36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1191176" y="3814742"/>
              <a:ext cx="173500" cy="375916"/>
            </a:xfrm>
            <a:custGeom>
              <a:avLst/>
              <a:gdLst/>
              <a:ahLst/>
              <a:cxnLst/>
              <a:rect l="l" t="t" r="r" b="b"/>
              <a:pathLst>
                <a:path w="86" h="186" extrusionOk="0">
                  <a:moveTo>
                    <a:pt x="84" y="186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1" y="186"/>
                    <a:pt x="0" y="185"/>
                    <a:pt x="0" y="1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5"/>
                    <a:pt x="85" y="186"/>
                    <a:pt x="84" y="186"/>
                  </a:cubicBezTo>
                  <a:close/>
                  <a:moveTo>
                    <a:pt x="4" y="182"/>
                  </a:moveTo>
                  <a:cubicBezTo>
                    <a:pt x="82" y="182"/>
                    <a:pt x="82" y="182"/>
                    <a:pt x="82" y="182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8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3154111" y="2144382"/>
              <a:ext cx="391226" cy="415889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61"/>
                  </a:moveTo>
                  <a:cubicBezTo>
                    <a:pt x="192" y="65"/>
                    <a:pt x="192" y="65"/>
                    <a:pt x="192" y="6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23" y="187"/>
                    <a:pt x="132" y="194"/>
                  </a:cubicBezTo>
                  <a:cubicBezTo>
                    <a:pt x="140" y="201"/>
                    <a:pt x="154" y="206"/>
                    <a:pt x="160" y="205"/>
                  </a:cubicBezTo>
                  <a:cubicBezTo>
                    <a:pt x="166" y="205"/>
                    <a:pt x="185" y="194"/>
                    <a:pt x="185" y="194"/>
                  </a:cubicBezTo>
                  <a:lnTo>
                    <a:pt x="194" y="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3149859" y="2140129"/>
              <a:ext cx="399731" cy="422694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61" y="209"/>
                  </a:moveTo>
                  <a:cubicBezTo>
                    <a:pt x="151" y="208"/>
                    <a:pt x="141" y="204"/>
                    <a:pt x="132" y="197"/>
                  </a:cubicBezTo>
                  <a:cubicBezTo>
                    <a:pt x="124" y="190"/>
                    <a:pt x="5" y="67"/>
                    <a:pt x="0" y="62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1"/>
                    <a:pt x="196" y="61"/>
                    <a:pt x="197" y="61"/>
                  </a:cubicBezTo>
                  <a:cubicBezTo>
                    <a:pt x="198" y="61"/>
                    <a:pt x="198" y="62"/>
                    <a:pt x="198" y="63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6"/>
                    <a:pt x="188" y="197"/>
                    <a:pt x="188" y="197"/>
                  </a:cubicBezTo>
                  <a:cubicBezTo>
                    <a:pt x="186" y="198"/>
                    <a:pt x="168" y="208"/>
                    <a:pt x="162" y="209"/>
                  </a:cubicBezTo>
                  <a:lnTo>
                    <a:pt x="161" y="209"/>
                  </a:lnTo>
                  <a:close/>
                  <a:moveTo>
                    <a:pt x="4" y="60"/>
                  </a:moveTo>
                  <a:cubicBezTo>
                    <a:pt x="15" y="71"/>
                    <a:pt x="127" y="188"/>
                    <a:pt x="135" y="194"/>
                  </a:cubicBezTo>
                  <a:cubicBezTo>
                    <a:pt x="143" y="201"/>
                    <a:pt x="157" y="206"/>
                    <a:pt x="162" y="205"/>
                  </a:cubicBezTo>
                  <a:cubicBezTo>
                    <a:pt x="166" y="205"/>
                    <a:pt x="177" y="199"/>
                    <a:pt x="185" y="194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2" y="117"/>
                    <a:pt x="131" y="117"/>
                    <a:pt x="130" y="11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4" y="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3448381" y="1645995"/>
              <a:ext cx="368263" cy="472021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42" y="37"/>
                  </a:moveTo>
                  <a:cubicBezTo>
                    <a:pt x="42" y="37"/>
                    <a:pt x="25" y="76"/>
                    <a:pt x="25" y="81"/>
                  </a:cubicBezTo>
                  <a:cubicBezTo>
                    <a:pt x="26" y="85"/>
                    <a:pt x="27" y="90"/>
                    <a:pt x="29" y="94"/>
                  </a:cubicBezTo>
                  <a:cubicBezTo>
                    <a:pt x="29" y="94"/>
                    <a:pt x="0" y="117"/>
                    <a:pt x="2" y="123"/>
                  </a:cubicBezTo>
                  <a:cubicBezTo>
                    <a:pt x="4" y="128"/>
                    <a:pt x="16" y="135"/>
                    <a:pt x="16" y="135"/>
                  </a:cubicBezTo>
                  <a:cubicBezTo>
                    <a:pt x="16" y="135"/>
                    <a:pt x="15" y="193"/>
                    <a:pt x="20" y="195"/>
                  </a:cubicBezTo>
                  <a:cubicBezTo>
                    <a:pt x="26" y="197"/>
                    <a:pt x="66" y="187"/>
                    <a:pt x="66" y="187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6" y="149"/>
                    <a:pt x="178" y="94"/>
                    <a:pt x="180" y="71"/>
                  </a:cubicBezTo>
                  <a:cubicBezTo>
                    <a:pt x="182" y="47"/>
                    <a:pt x="182" y="38"/>
                    <a:pt x="155" y="21"/>
                  </a:cubicBezTo>
                  <a:cubicBezTo>
                    <a:pt x="128" y="5"/>
                    <a:pt x="82" y="0"/>
                    <a:pt x="55" y="8"/>
                  </a:cubicBezTo>
                  <a:cubicBezTo>
                    <a:pt x="28" y="16"/>
                    <a:pt x="42" y="37"/>
                    <a:pt x="42" y="37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3444979" y="1639191"/>
              <a:ext cx="375067" cy="483078"/>
            </a:xfrm>
            <a:custGeom>
              <a:avLst/>
              <a:gdLst/>
              <a:ahLst/>
              <a:cxnLst/>
              <a:rect l="l" t="t" r="r" b="b"/>
              <a:pathLst>
                <a:path w="186" h="239" extrusionOk="0">
                  <a:moveTo>
                    <a:pt x="77" y="239"/>
                  </a:moveTo>
                  <a:cubicBezTo>
                    <a:pt x="76" y="239"/>
                    <a:pt x="76" y="239"/>
                    <a:pt x="76" y="239"/>
                  </a:cubicBezTo>
                  <a:cubicBezTo>
                    <a:pt x="75" y="238"/>
                    <a:pt x="75" y="238"/>
                    <a:pt x="75" y="237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57" y="195"/>
                    <a:pt x="27" y="202"/>
                    <a:pt x="22" y="200"/>
                  </a:cubicBezTo>
                  <a:cubicBezTo>
                    <a:pt x="17" y="199"/>
                    <a:pt x="16" y="166"/>
                    <a:pt x="16" y="139"/>
                  </a:cubicBezTo>
                  <a:cubicBezTo>
                    <a:pt x="13" y="137"/>
                    <a:pt x="4" y="132"/>
                    <a:pt x="2" y="127"/>
                  </a:cubicBezTo>
                  <a:cubicBezTo>
                    <a:pt x="0" y="121"/>
                    <a:pt x="17" y="105"/>
                    <a:pt x="29" y="96"/>
                  </a:cubicBezTo>
                  <a:cubicBezTo>
                    <a:pt x="27" y="92"/>
                    <a:pt x="26" y="88"/>
                    <a:pt x="25" y="84"/>
                  </a:cubicBezTo>
                  <a:cubicBezTo>
                    <a:pt x="25" y="79"/>
                    <a:pt x="37" y="51"/>
                    <a:pt x="42" y="40"/>
                  </a:cubicBezTo>
                  <a:cubicBezTo>
                    <a:pt x="39" y="35"/>
                    <a:pt x="38" y="28"/>
                    <a:pt x="40" y="22"/>
                  </a:cubicBezTo>
                  <a:cubicBezTo>
                    <a:pt x="42" y="16"/>
                    <a:pt x="48" y="12"/>
                    <a:pt x="56" y="9"/>
                  </a:cubicBezTo>
                  <a:cubicBezTo>
                    <a:pt x="85" y="0"/>
                    <a:pt x="131" y="6"/>
                    <a:pt x="158" y="22"/>
                  </a:cubicBezTo>
                  <a:cubicBezTo>
                    <a:pt x="186" y="40"/>
                    <a:pt x="186" y="51"/>
                    <a:pt x="184" y="74"/>
                  </a:cubicBezTo>
                  <a:cubicBezTo>
                    <a:pt x="182" y="96"/>
                    <a:pt x="153" y="146"/>
                    <a:pt x="150" y="15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4"/>
                    <a:pt x="154" y="205"/>
                    <a:pt x="154" y="205"/>
                  </a:cubicBezTo>
                  <a:cubicBezTo>
                    <a:pt x="78" y="239"/>
                    <a:pt x="78" y="239"/>
                    <a:pt x="78" y="239"/>
                  </a:cubicBezTo>
                  <a:lnTo>
                    <a:pt x="77" y="239"/>
                  </a:lnTo>
                  <a:close/>
                  <a:moveTo>
                    <a:pt x="68" y="188"/>
                  </a:moveTo>
                  <a:cubicBezTo>
                    <a:pt x="69" y="188"/>
                    <a:pt x="69" y="189"/>
                    <a:pt x="69" y="189"/>
                  </a:cubicBezTo>
                  <a:cubicBezTo>
                    <a:pt x="70" y="189"/>
                    <a:pt x="70" y="189"/>
                    <a:pt x="70" y="190"/>
                  </a:cubicBezTo>
                  <a:cubicBezTo>
                    <a:pt x="78" y="234"/>
                    <a:pt x="78" y="234"/>
                    <a:pt x="78" y="234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2"/>
                    <a:pt x="145" y="151"/>
                    <a:pt x="146" y="151"/>
                  </a:cubicBezTo>
                  <a:cubicBezTo>
                    <a:pt x="146" y="150"/>
                    <a:pt x="178" y="96"/>
                    <a:pt x="180" y="73"/>
                  </a:cubicBezTo>
                  <a:cubicBezTo>
                    <a:pt x="182" y="51"/>
                    <a:pt x="181" y="42"/>
                    <a:pt x="156" y="26"/>
                  </a:cubicBezTo>
                  <a:cubicBezTo>
                    <a:pt x="130" y="10"/>
                    <a:pt x="85" y="4"/>
                    <a:pt x="57" y="13"/>
                  </a:cubicBezTo>
                  <a:cubicBezTo>
                    <a:pt x="50" y="15"/>
                    <a:pt x="45" y="19"/>
                    <a:pt x="43" y="23"/>
                  </a:cubicBezTo>
                  <a:cubicBezTo>
                    <a:pt x="42" y="29"/>
                    <a:pt x="43" y="34"/>
                    <a:pt x="46" y="39"/>
                  </a:cubicBezTo>
                  <a:cubicBezTo>
                    <a:pt x="46" y="39"/>
                    <a:pt x="46" y="40"/>
                    <a:pt x="46" y="41"/>
                  </a:cubicBezTo>
                  <a:cubicBezTo>
                    <a:pt x="37" y="59"/>
                    <a:pt x="29" y="80"/>
                    <a:pt x="29" y="83"/>
                  </a:cubicBezTo>
                  <a:cubicBezTo>
                    <a:pt x="30" y="88"/>
                    <a:pt x="31" y="92"/>
                    <a:pt x="33" y="96"/>
                  </a:cubicBezTo>
                  <a:cubicBezTo>
                    <a:pt x="33" y="97"/>
                    <a:pt x="33" y="98"/>
                    <a:pt x="32" y="98"/>
                  </a:cubicBezTo>
                  <a:cubicBezTo>
                    <a:pt x="17" y="110"/>
                    <a:pt x="5" y="122"/>
                    <a:pt x="6" y="125"/>
                  </a:cubicBezTo>
                  <a:cubicBezTo>
                    <a:pt x="7" y="129"/>
                    <a:pt x="16" y="134"/>
                    <a:pt x="19" y="136"/>
                  </a:cubicBezTo>
                  <a:cubicBezTo>
                    <a:pt x="19" y="137"/>
                    <a:pt x="20" y="137"/>
                    <a:pt x="20" y="138"/>
                  </a:cubicBezTo>
                  <a:cubicBezTo>
                    <a:pt x="19" y="164"/>
                    <a:pt x="20" y="193"/>
                    <a:pt x="23" y="196"/>
                  </a:cubicBezTo>
                  <a:cubicBezTo>
                    <a:pt x="26" y="197"/>
                    <a:pt x="51" y="192"/>
                    <a:pt x="67" y="188"/>
                  </a:cubicBezTo>
                  <a:lnTo>
                    <a:pt x="68" y="18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3478999" y="1645995"/>
              <a:ext cx="337645" cy="397179"/>
            </a:xfrm>
            <a:custGeom>
              <a:avLst/>
              <a:gdLst/>
              <a:ahLst/>
              <a:cxnLst/>
              <a:rect l="l" t="t" r="r" b="b"/>
              <a:pathLst>
                <a:path w="167" h="197" extrusionOk="0">
                  <a:moveTo>
                    <a:pt x="84" y="166"/>
                  </a:moveTo>
                  <a:cubicBezTo>
                    <a:pt x="90" y="154"/>
                    <a:pt x="96" y="104"/>
                    <a:pt x="100" y="98"/>
                  </a:cubicBezTo>
                  <a:cubicBezTo>
                    <a:pt x="103" y="92"/>
                    <a:pt x="116" y="78"/>
                    <a:pt x="128" y="89"/>
                  </a:cubicBezTo>
                  <a:cubicBezTo>
                    <a:pt x="139" y="100"/>
                    <a:pt x="120" y="132"/>
                    <a:pt x="113" y="134"/>
                  </a:cubicBezTo>
                  <a:cubicBezTo>
                    <a:pt x="107" y="137"/>
                    <a:pt x="121" y="148"/>
                    <a:pt x="130" y="149"/>
                  </a:cubicBezTo>
                  <a:cubicBezTo>
                    <a:pt x="130" y="149"/>
                    <a:pt x="163" y="94"/>
                    <a:pt x="165" y="71"/>
                  </a:cubicBezTo>
                  <a:cubicBezTo>
                    <a:pt x="167" y="47"/>
                    <a:pt x="166" y="38"/>
                    <a:pt x="140" y="21"/>
                  </a:cubicBezTo>
                  <a:cubicBezTo>
                    <a:pt x="113" y="5"/>
                    <a:pt x="66" y="0"/>
                    <a:pt x="40" y="8"/>
                  </a:cubicBezTo>
                  <a:cubicBezTo>
                    <a:pt x="13" y="16"/>
                    <a:pt x="27" y="37"/>
                    <a:pt x="27" y="37"/>
                  </a:cubicBezTo>
                  <a:cubicBezTo>
                    <a:pt x="27" y="37"/>
                    <a:pt x="79" y="31"/>
                    <a:pt x="78" y="37"/>
                  </a:cubicBezTo>
                  <a:cubicBezTo>
                    <a:pt x="77" y="44"/>
                    <a:pt x="64" y="53"/>
                    <a:pt x="69" y="60"/>
                  </a:cubicBezTo>
                  <a:cubicBezTo>
                    <a:pt x="75" y="66"/>
                    <a:pt x="87" y="78"/>
                    <a:pt x="87" y="78"/>
                  </a:cubicBezTo>
                  <a:cubicBezTo>
                    <a:pt x="87" y="78"/>
                    <a:pt x="75" y="126"/>
                    <a:pt x="70" y="140"/>
                  </a:cubicBezTo>
                  <a:cubicBezTo>
                    <a:pt x="65" y="153"/>
                    <a:pt x="57" y="157"/>
                    <a:pt x="49" y="154"/>
                  </a:cubicBezTo>
                  <a:cubicBezTo>
                    <a:pt x="40" y="150"/>
                    <a:pt x="22" y="137"/>
                    <a:pt x="11" y="136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93"/>
                    <a:pt x="5" y="195"/>
                  </a:cubicBezTo>
                  <a:cubicBezTo>
                    <a:pt x="11" y="197"/>
                    <a:pt x="51" y="187"/>
                    <a:pt x="51" y="187"/>
                  </a:cubicBezTo>
                  <a:cubicBezTo>
                    <a:pt x="51" y="187"/>
                    <a:pt x="78" y="179"/>
                    <a:pt x="84" y="1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3477298" y="1639191"/>
              <a:ext cx="342748" cy="403983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8" y="200"/>
                  </a:moveTo>
                  <a:cubicBezTo>
                    <a:pt x="8" y="200"/>
                    <a:pt x="7" y="200"/>
                    <a:pt x="6" y="200"/>
                  </a:cubicBezTo>
                  <a:cubicBezTo>
                    <a:pt x="0" y="198"/>
                    <a:pt x="0" y="165"/>
                    <a:pt x="0" y="138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20" y="138"/>
                    <a:pt x="30" y="143"/>
                    <a:pt x="38" y="148"/>
                  </a:cubicBezTo>
                  <a:cubicBezTo>
                    <a:pt x="42" y="151"/>
                    <a:pt x="46" y="153"/>
                    <a:pt x="51" y="155"/>
                  </a:cubicBezTo>
                  <a:cubicBezTo>
                    <a:pt x="53" y="156"/>
                    <a:pt x="57" y="156"/>
                    <a:pt x="59" y="155"/>
                  </a:cubicBezTo>
                  <a:cubicBezTo>
                    <a:pt x="63" y="153"/>
                    <a:pt x="66" y="149"/>
                    <a:pt x="69" y="142"/>
                  </a:cubicBezTo>
                  <a:cubicBezTo>
                    <a:pt x="74" y="130"/>
                    <a:pt x="84" y="89"/>
                    <a:pt x="86" y="82"/>
                  </a:cubicBezTo>
                  <a:cubicBezTo>
                    <a:pt x="83" y="79"/>
                    <a:pt x="73" y="69"/>
                    <a:pt x="69" y="64"/>
                  </a:cubicBezTo>
                  <a:cubicBezTo>
                    <a:pt x="64" y="58"/>
                    <a:pt x="69" y="52"/>
                    <a:pt x="73" y="47"/>
                  </a:cubicBezTo>
                  <a:cubicBezTo>
                    <a:pt x="74" y="45"/>
                    <a:pt x="76" y="43"/>
                    <a:pt x="77" y="40"/>
                  </a:cubicBezTo>
                  <a:cubicBezTo>
                    <a:pt x="73" y="38"/>
                    <a:pt x="49" y="39"/>
                    <a:pt x="29" y="42"/>
                  </a:cubicBezTo>
                  <a:cubicBezTo>
                    <a:pt x="28" y="42"/>
                    <a:pt x="27" y="42"/>
                    <a:pt x="27" y="41"/>
                  </a:cubicBezTo>
                  <a:cubicBezTo>
                    <a:pt x="23" y="35"/>
                    <a:pt x="22" y="28"/>
                    <a:pt x="24" y="22"/>
                  </a:cubicBezTo>
                  <a:cubicBezTo>
                    <a:pt x="26" y="16"/>
                    <a:pt x="32" y="11"/>
                    <a:pt x="40" y="9"/>
                  </a:cubicBezTo>
                  <a:cubicBezTo>
                    <a:pt x="69" y="0"/>
                    <a:pt x="116" y="6"/>
                    <a:pt x="142" y="22"/>
                  </a:cubicBezTo>
                  <a:cubicBezTo>
                    <a:pt x="170" y="40"/>
                    <a:pt x="170" y="50"/>
                    <a:pt x="168" y="73"/>
                  </a:cubicBezTo>
                  <a:cubicBezTo>
                    <a:pt x="166" y="96"/>
                    <a:pt x="135" y="151"/>
                    <a:pt x="133" y="153"/>
                  </a:cubicBezTo>
                  <a:cubicBezTo>
                    <a:pt x="133" y="153"/>
                    <a:pt x="132" y="154"/>
                    <a:pt x="131" y="154"/>
                  </a:cubicBezTo>
                  <a:cubicBezTo>
                    <a:pt x="123" y="153"/>
                    <a:pt x="111" y="145"/>
                    <a:pt x="111" y="139"/>
                  </a:cubicBezTo>
                  <a:cubicBezTo>
                    <a:pt x="111" y="137"/>
                    <a:pt x="112" y="136"/>
                    <a:pt x="114" y="135"/>
                  </a:cubicBezTo>
                  <a:cubicBezTo>
                    <a:pt x="117" y="134"/>
                    <a:pt x="127" y="120"/>
                    <a:pt x="130" y="107"/>
                  </a:cubicBezTo>
                  <a:cubicBezTo>
                    <a:pt x="131" y="102"/>
                    <a:pt x="131" y="96"/>
                    <a:pt x="128" y="93"/>
                  </a:cubicBezTo>
                  <a:cubicBezTo>
                    <a:pt x="125" y="90"/>
                    <a:pt x="121" y="89"/>
                    <a:pt x="117" y="90"/>
                  </a:cubicBezTo>
                  <a:cubicBezTo>
                    <a:pt x="111" y="92"/>
                    <a:pt x="106" y="96"/>
                    <a:pt x="103" y="102"/>
                  </a:cubicBezTo>
                  <a:cubicBezTo>
                    <a:pt x="100" y="110"/>
                    <a:pt x="98" y="119"/>
                    <a:pt x="97" y="128"/>
                  </a:cubicBezTo>
                  <a:cubicBezTo>
                    <a:pt x="94" y="144"/>
                    <a:pt x="90" y="163"/>
                    <a:pt x="87" y="170"/>
                  </a:cubicBezTo>
                  <a:cubicBezTo>
                    <a:pt x="81" y="183"/>
                    <a:pt x="54" y="192"/>
                    <a:pt x="53" y="192"/>
                  </a:cubicBezTo>
                  <a:cubicBezTo>
                    <a:pt x="47" y="194"/>
                    <a:pt x="18" y="200"/>
                    <a:pt x="8" y="200"/>
                  </a:cubicBezTo>
                  <a:close/>
                  <a:moveTo>
                    <a:pt x="4" y="140"/>
                  </a:moveTo>
                  <a:cubicBezTo>
                    <a:pt x="4" y="166"/>
                    <a:pt x="5" y="194"/>
                    <a:pt x="7" y="197"/>
                  </a:cubicBezTo>
                  <a:cubicBezTo>
                    <a:pt x="11" y="197"/>
                    <a:pt x="35" y="193"/>
                    <a:pt x="52" y="189"/>
                  </a:cubicBezTo>
                  <a:cubicBezTo>
                    <a:pt x="52" y="189"/>
                    <a:pt x="77" y="181"/>
                    <a:pt x="83" y="169"/>
                  </a:cubicBezTo>
                  <a:cubicBezTo>
                    <a:pt x="86" y="162"/>
                    <a:pt x="90" y="143"/>
                    <a:pt x="93" y="127"/>
                  </a:cubicBezTo>
                  <a:cubicBezTo>
                    <a:pt x="96" y="112"/>
                    <a:pt x="97" y="103"/>
                    <a:pt x="99" y="100"/>
                  </a:cubicBezTo>
                  <a:cubicBezTo>
                    <a:pt x="103" y="93"/>
                    <a:pt x="109" y="88"/>
                    <a:pt x="117" y="86"/>
                  </a:cubicBezTo>
                  <a:cubicBezTo>
                    <a:pt x="122" y="85"/>
                    <a:pt x="127" y="87"/>
                    <a:pt x="130" y="90"/>
                  </a:cubicBezTo>
                  <a:cubicBezTo>
                    <a:pt x="134" y="94"/>
                    <a:pt x="135" y="100"/>
                    <a:pt x="134" y="108"/>
                  </a:cubicBezTo>
                  <a:cubicBezTo>
                    <a:pt x="131" y="120"/>
                    <a:pt x="120" y="137"/>
                    <a:pt x="115" y="139"/>
                  </a:cubicBezTo>
                  <a:cubicBezTo>
                    <a:pt x="114" y="141"/>
                    <a:pt x="123" y="148"/>
                    <a:pt x="130" y="150"/>
                  </a:cubicBezTo>
                  <a:cubicBezTo>
                    <a:pt x="135" y="142"/>
                    <a:pt x="162" y="94"/>
                    <a:pt x="164" y="73"/>
                  </a:cubicBezTo>
                  <a:cubicBezTo>
                    <a:pt x="166" y="50"/>
                    <a:pt x="166" y="42"/>
                    <a:pt x="140" y="26"/>
                  </a:cubicBezTo>
                  <a:cubicBezTo>
                    <a:pt x="115" y="10"/>
                    <a:pt x="69" y="4"/>
                    <a:pt x="42" y="13"/>
                  </a:cubicBezTo>
                  <a:cubicBezTo>
                    <a:pt x="34" y="15"/>
                    <a:pt x="29" y="19"/>
                    <a:pt x="27" y="23"/>
                  </a:cubicBezTo>
                  <a:cubicBezTo>
                    <a:pt x="26" y="28"/>
                    <a:pt x="27" y="34"/>
                    <a:pt x="29" y="38"/>
                  </a:cubicBezTo>
                  <a:cubicBezTo>
                    <a:pt x="42" y="37"/>
                    <a:pt x="75" y="33"/>
                    <a:pt x="80" y="38"/>
                  </a:cubicBezTo>
                  <a:cubicBezTo>
                    <a:pt x="81" y="39"/>
                    <a:pt x="81" y="40"/>
                    <a:pt x="81" y="41"/>
                  </a:cubicBezTo>
                  <a:cubicBezTo>
                    <a:pt x="80" y="44"/>
                    <a:pt x="78" y="47"/>
                    <a:pt x="76" y="50"/>
                  </a:cubicBezTo>
                  <a:cubicBezTo>
                    <a:pt x="72" y="55"/>
                    <a:pt x="70" y="59"/>
                    <a:pt x="72" y="61"/>
                  </a:cubicBezTo>
                  <a:cubicBezTo>
                    <a:pt x="77" y="68"/>
                    <a:pt x="90" y="80"/>
                    <a:pt x="90" y="80"/>
                  </a:cubicBezTo>
                  <a:cubicBezTo>
                    <a:pt x="90" y="80"/>
                    <a:pt x="90" y="81"/>
                    <a:pt x="90" y="82"/>
                  </a:cubicBezTo>
                  <a:cubicBezTo>
                    <a:pt x="90" y="84"/>
                    <a:pt x="78" y="130"/>
                    <a:pt x="73" y="143"/>
                  </a:cubicBezTo>
                  <a:cubicBezTo>
                    <a:pt x="70" y="151"/>
                    <a:pt x="66" y="156"/>
                    <a:pt x="61" y="159"/>
                  </a:cubicBezTo>
                  <a:cubicBezTo>
                    <a:pt x="57" y="160"/>
                    <a:pt x="53" y="160"/>
                    <a:pt x="49" y="159"/>
                  </a:cubicBezTo>
                  <a:cubicBezTo>
                    <a:pt x="45" y="157"/>
                    <a:pt x="40" y="154"/>
                    <a:pt x="36" y="152"/>
                  </a:cubicBezTo>
                  <a:cubicBezTo>
                    <a:pt x="28" y="147"/>
                    <a:pt x="18" y="142"/>
                    <a:pt x="12" y="141"/>
                  </a:cubicBezTo>
                  <a:lnTo>
                    <a:pt x="4" y="140"/>
                  </a:lnTo>
                  <a:close/>
                  <a:moveTo>
                    <a:pt x="85" y="170"/>
                  </a:moveTo>
                  <a:cubicBezTo>
                    <a:pt x="85" y="170"/>
                    <a:pt x="85" y="170"/>
                    <a:pt x="85" y="1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3515570" y="1781223"/>
              <a:ext cx="62086" cy="32319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27" y="16"/>
                  </a:moveTo>
                  <a:cubicBezTo>
                    <a:pt x="25" y="16"/>
                    <a:pt x="24" y="15"/>
                    <a:pt x="23" y="14"/>
                  </a:cubicBezTo>
                  <a:cubicBezTo>
                    <a:pt x="22" y="11"/>
                    <a:pt x="19" y="9"/>
                    <a:pt x="16" y="9"/>
                  </a:cubicBezTo>
                  <a:cubicBezTo>
                    <a:pt x="13" y="8"/>
                    <a:pt x="10" y="9"/>
                    <a:pt x="7" y="12"/>
                  </a:cubicBezTo>
                  <a:cubicBezTo>
                    <a:pt x="5" y="13"/>
                    <a:pt x="3" y="13"/>
                    <a:pt x="1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2"/>
                    <a:pt x="12" y="0"/>
                    <a:pt x="17" y="1"/>
                  </a:cubicBezTo>
                  <a:cubicBezTo>
                    <a:pt x="23" y="2"/>
                    <a:pt x="28" y="5"/>
                    <a:pt x="30" y="10"/>
                  </a:cubicBezTo>
                  <a:cubicBezTo>
                    <a:pt x="31" y="12"/>
                    <a:pt x="31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3537683" y="1819495"/>
              <a:ext cx="16160" cy="32319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8" y="8"/>
                  </a:moveTo>
                  <a:cubicBezTo>
                    <a:pt x="8" y="12"/>
                    <a:pt x="6" y="16"/>
                    <a:pt x="4" y="16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6" y="0"/>
                    <a:pt x="8" y="4"/>
                    <a:pt x="8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3493457" y="1948769"/>
              <a:ext cx="58684" cy="26365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18" y="9"/>
                    <a:pt x="25" y="1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1" y="12"/>
                    <a:pt x="6" y="13"/>
                    <a:pt x="3" y="13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3547889" y="2047426"/>
              <a:ext cx="189660" cy="149686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223" y="0"/>
                  </a:moveTo>
                  <a:lnTo>
                    <a:pt x="0" y="81"/>
                  </a:lnTo>
                  <a:lnTo>
                    <a:pt x="28" y="17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3543636" y="2043174"/>
              <a:ext cx="198165" cy="158191"/>
            </a:xfrm>
            <a:custGeom>
              <a:avLst/>
              <a:gdLst/>
              <a:ahLst/>
              <a:cxnLst/>
              <a:rect l="l" t="t" r="r" b="b"/>
              <a:pathLst>
                <a:path w="98" h="78" extrusionOk="0">
                  <a:moveTo>
                    <a:pt x="14" y="78"/>
                  </a:move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2" y="35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0"/>
                    <a:pt x="97" y="1"/>
                    <a:pt x="98" y="2"/>
                  </a:cubicBezTo>
                  <a:cubicBezTo>
                    <a:pt x="98" y="2"/>
                    <a:pt x="98" y="3"/>
                    <a:pt x="97" y="4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8"/>
                    <a:pt x="15" y="78"/>
                    <a:pt x="14" y="78"/>
                  </a:cubicBezTo>
                  <a:close/>
                  <a:moveTo>
                    <a:pt x="5" y="38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87" y="8"/>
                    <a:pt x="87" y="8"/>
                    <a:pt x="87" y="8"/>
                  </a:cubicBezTo>
                  <a:lnTo>
                    <a:pt x="5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3706930" y="4176200"/>
              <a:ext cx="364010" cy="133527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0"/>
                  </a:moveTo>
                  <a:cubicBezTo>
                    <a:pt x="81" y="0"/>
                    <a:pt x="64" y="19"/>
                    <a:pt x="55" y="25"/>
                  </a:cubicBezTo>
                  <a:cubicBezTo>
                    <a:pt x="46" y="31"/>
                    <a:pt x="0" y="45"/>
                    <a:pt x="5" y="54"/>
                  </a:cubicBezTo>
                  <a:cubicBezTo>
                    <a:pt x="10" y="63"/>
                    <a:pt x="56" y="65"/>
                    <a:pt x="83" y="65"/>
                  </a:cubicBezTo>
                  <a:cubicBezTo>
                    <a:pt x="111" y="66"/>
                    <a:pt x="146" y="52"/>
                    <a:pt x="156" y="48"/>
                  </a:cubicBezTo>
                  <a:cubicBezTo>
                    <a:pt x="166" y="44"/>
                    <a:pt x="180" y="35"/>
                    <a:pt x="176" y="24"/>
                  </a:cubicBezTo>
                  <a:cubicBezTo>
                    <a:pt x="172" y="13"/>
                    <a:pt x="8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3713734" y="4171947"/>
              <a:ext cx="361459" cy="142032"/>
            </a:xfrm>
            <a:custGeom>
              <a:avLst/>
              <a:gdLst/>
              <a:ahLst/>
              <a:cxnLst/>
              <a:rect l="l" t="t" r="r" b="b"/>
              <a:pathLst>
                <a:path w="179" h="70" extrusionOk="0">
                  <a:moveTo>
                    <a:pt x="82" y="70"/>
                  </a:moveTo>
                  <a:cubicBezTo>
                    <a:pt x="80" y="70"/>
                    <a:pt x="80" y="70"/>
                    <a:pt x="80" y="70"/>
                  </a:cubicBezTo>
                  <a:cubicBezTo>
                    <a:pt x="14" y="68"/>
                    <a:pt x="3" y="62"/>
                    <a:pt x="0" y="57"/>
                  </a:cubicBezTo>
                  <a:cubicBezTo>
                    <a:pt x="0" y="56"/>
                    <a:pt x="0" y="54"/>
                    <a:pt x="0" y="53"/>
                  </a:cubicBezTo>
                  <a:cubicBezTo>
                    <a:pt x="2" y="46"/>
                    <a:pt x="17" y="40"/>
                    <a:pt x="36" y="33"/>
                  </a:cubicBezTo>
                  <a:cubicBezTo>
                    <a:pt x="41" y="31"/>
                    <a:pt x="46" y="28"/>
                    <a:pt x="51" y="26"/>
                  </a:cubicBezTo>
                  <a:cubicBezTo>
                    <a:pt x="60" y="20"/>
                    <a:pt x="76" y="1"/>
                    <a:pt x="76" y="1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94" y="2"/>
                    <a:pt x="171" y="14"/>
                    <a:pt x="175" y="25"/>
                  </a:cubicBezTo>
                  <a:cubicBezTo>
                    <a:pt x="179" y="38"/>
                    <a:pt x="165" y="48"/>
                    <a:pt x="154" y="52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40" y="57"/>
                    <a:pt x="108" y="70"/>
                    <a:pt x="82" y="70"/>
                  </a:cubicBezTo>
                  <a:close/>
                  <a:moveTo>
                    <a:pt x="79" y="4"/>
                  </a:moveTo>
                  <a:cubicBezTo>
                    <a:pt x="75" y="8"/>
                    <a:pt x="62" y="23"/>
                    <a:pt x="53" y="29"/>
                  </a:cubicBezTo>
                  <a:cubicBezTo>
                    <a:pt x="48" y="32"/>
                    <a:pt x="43" y="34"/>
                    <a:pt x="37" y="36"/>
                  </a:cubicBezTo>
                  <a:cubicBezTo>
                    <a:pt x="25" y="41"/>
                    <a:pt x="6" y="49"/>
                    <a:pt x="4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6" y="58"/>
                    <a:pt x="18" y="64"/>
                    <a:pt x="80" y="65"/>
                  </a:cubicBezTo>
                  <a:cubicBezTo>
                    <a:pt x="106" y="66"/>
                    <a:pt x="138" y="54"/>
                    <a:pt x="150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62" y="45"/>
                    <a:pt x="174" y="36"/>
                    <a:pt x="171" y="26"/>
                  </a:cubicBezTo>
                  <a:cubicBezTo>
                    <a:pt x="169" y="20"/>
                    <a:pt x="123" y="10"/>
                    <a:pt x="7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3711183" y="4220425"/>
              <a:ext cx="364010" cy="93554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83" y="46"/>
                  </a:moveTo>
                  <a:cubicBezTo>
                    <a:pt x="81" y="46"/>
                    <a:pt x="81" y="46"/>
                    <a:pt x="81" y="46"/>
                  </a:cubicBezTo>
                  <a:cubicBezTo>
                    <a:pt x="15" y="44"/>
                    <a:pt x="4" y="38"/>
                    <a:pt x="1" y="33"/>
                  </a:cubicBezTo>
                  <a:cubicBezTo>
                    <a:pt x="0" y="30"/>
                    <a:pt x="1" y="27"/>
                    <a:pt x="5" y="24"/>
                  </a:cubicBezTo>
                  <a:cubicBezTo>
                    <a:pt x="5" y="24"/>
                    <a:pt x="6" y="23"/>
                    <a:pt x="7" y="24"/>
                  </a:cubicBezTo>
                  <a:cubicBezTo>
                    <a:pt x="23" y="29"/>
                    <a:pt x="40" y="32"/>
                    <a:pt x="56" y="32"/>
                  </a:cubicBezTo>
                  <a:cubicBezTo>
                    <a:pt x="92" y="32"/>
                    <a:pt x="135" y="21"/>
                    <a:pt x="139" y="2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4" y="0"/>
                    <a:pt x="174" y="0"/>
                    <a:pt x="175" y="0"/>
                  </a:cubicBezTo>
                  <a:cubicBezTo>
                    <a:pt x="175" y="0"/>
                    <a:pt x="176" y="1"/>
                    <a:pt x="176" y="1"/>
                  </a:cubicBezTo>
                  <a:cubicBezTo>
                    <a:pt x="180" y="14"/>
                    <a:pt x="166" y="24"/>
                    <a:pt x="155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41" y="33"/>
                    <a:pt x="109" y="46"/>
                    <a:pt x="83" y="46"/>
                  </a:cubicBezTo>
                  <a:close/>
                  <a:moveTo>
                    <a:pt x="6" y="28"/>
                  </a:moveTo>
                  <a:cubicBezTo>
                    <a:pt x="5" y="29"/>
                    <a:pt x="4" y="30"/>
                    <a:pt x="5" y="31"/>
                  </a:cubicBezTo>
                  <a:cubicBezTo>
                    <a:pt x="7" y="34"/>
                    <a:pt x="19" y="40"/>
                    <a:pt x="81" y="41"/>
                  </a:cubicBezTo>
                  <a:cubicBezTo>
                    <a:pt x="107" y="42"/>
                    <a:pt x="139" y="30"/>
                    <a:pt x="151" y="25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62" y="21"/>
                    <a:pt x="173" y="14"/>
                    <a:pt x="173" y="5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94" y="36"/>
                    <a:pt x="56" y="36"/>
                  </a:cubicBezTo>
                  <a:cubicBezTo>
                    <a:pt x="39" y="35"/>
                    <a:pt x="22" y="33"/>
                    <a:pt x="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3339518" y="4158339"/>
              <a:ext cx="355505" cy="116517"/>
            </a:xfrm>
            <a:custGeom>
              <a:avLst/>
              <a:gdLst/>
              <a:ahLst/>
              <a:cxnLst/>
              <a:rect l="l" t="t" r="r" b="b"/>
              <a:pathLst>
                <a:path w="176" h="58" extrusionOk="0">
                  <a:moveTo>
                    <a:pt x="83" y="0"/>
                  </a:moveTo>
                  <a:cubicBezTo>
                    <a:pt x="69" y="10"/>
                    <a:pt x="54" y="18"/>
                    <a:pt x="39" y="26"/>
                  </a:cubicBezTo>
                  <a:cubicBezTo>
                    <a:pt x="19" y="36"/>
                    <a:pt x="0" y="38"/>
                    <a:pt x="16" y="47"/>
                  </a:cubicBezTo>
                  <a:cubicBezTo>
                    <a:pt x="32" y="57"/>
                    <a:pt x="93" y="58"/>
                    <a:pt x="124" y="54"/>
                  </a:cubicBezTo>
                  <a:cubicBezTo>
                    <a:pt x="155" y="49"/>
                    <a:pt x="171" y="54"/>
                    <a:pt x="173" y="44"/>
                  </a:cubicBezTo>
                  <a:cubicBezTo>
                    <a:pt x="175" y="33"/>
                    <a:pt x="176" y="22"/>
                    <a:pt x="176" y="1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3355678" y="4154087"/>
              <a:ext cx="343598" cy="120769"/>
            </a:xfrm>
            <a:custGeom>
              <a:avLst/>
              <a:gdLst/>
              <a:ahLst/>
              <a:cxnLst/>
              <a:rect l="l" t="t" r="r" b="b"/>
              <a:pathLst>
                <a:path w="170" h="60" extrusionOk="0">
                  <a:moveTo>
                    <a:pt x="75" y="60"/>
                  </a:moveTo>
                  <a:cubicBezTo>
                    <a:pt x="47" y="60"/>
                    <a:pt x="17" y="57"/>
                    <a:pt x="7" y="51"/>
                  </a:cubicBezTo>
                  <a:cubicBezTo>
                    <a:pt x="4" y="49"/>
                    <a:pt x="0" y="46"/>
                    <a:pt x="0" y="43"/>
                  </a:cubicBezTo>
                  <a:cubicBezTo>
                    <a:pt x="1" y="38"/>
                    <a:pt x="7" y="36"/>
                    <a:pt x="17" y="32"/>
                  </a:cubicBezTo>
                  <a:cubicBezTo>
                    <a:pt x="21" y="30"/>
                    <a:pt x="26" y="28"/>
                    <a:pt x="31" y="26"/>
                  </a:cubicBezTo>
                  <a:cubicBezTo>
                    <a:pt x="45" y="19"/>
                    <a:pt x="60" y="10"/>
                    <a:pt x="74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9" y="11"/>
                    <a:pt x="170" y="12"/>
                    <a:pt x="170" y="13"/>
                  </a:cubicBezTo>
                  <a:cubicBezTo>
                    <a:pt x="170" y="24"/>
                    <a:pt x="169" y="35"/>
                    <a:pt x="167" y="46"/>
                  </a:cubicBezTo>
                  <a:cubicBezTo>
                    <a:pt x="166" y="54"/>
                    <a:pt x="157" y="55"/>
                    <a:pt x="143" y="55"/>
                  </a:cubicBezTo>
                  <a:cubicBezTo>
                    <a:pt x="136" y="56"/>
                    <a:pt x="127" y="56"/>
                    <a:pt x="117" y="58"/>
                  </a:cubicBezTo>
                  <a:cubicBezTo>
                    <a:pt x="103" y="59"/>
                    <a:pt x="89" y="60"/>
                    <a:pt x="75" y="60"/>
                  </a:cubicBezTo>
                  <a:close/>
                  <a:moveTo>
                    <a:pt x="75" y="4"/>
                  </a:moveTo>
                  <a:cubicBezTo>
                    <a:pt x="62" y="14"/>
                    <a:pt x="47" y="22"/>
                    <a:pt x="32" y="30"/>
                  </a:cubicBezTo>
                  <a:cubicBezTo>
                    <a:pt x="27" y="32"/>
                    <a:pt x="23" y="34"/>
                    <a:pt x="18" y="36"/>
                  </a:cubicBezTo>
                  <a:cubicBezTo>
                    <a:pt x="12" y="38"/>
                    <a:pt x="4" y="41"/>
                    <a:pt x="4" y="43"/>
                  </a:cubicBezTo>
                  <a:cubicBezTo>
                    <a:pt x="4" y="43"/>
                    <a:pt x="4" y="45"/>
                    <a:pt x="9" y="48"/>
                  </a:cubicBezTo>
                  <a:cubicBezTo>
                    <a:pt x="24" y="57"/>
                    <a:pt x="87" y="58"/>
                    <a:pt x="116" y="54"/>
                  </a:cubicBezTo>
                  <a:cubicBezTo>
                    <a:pt x="127" y="52"/>
                    <a:pt x="136" y="52"/>
                    <a:pt x="143" y="51"/>
                  </a:cubicBezTo>
                  <a:cubicBezTo>
                    <a:pt x="157" y="51"/>
                    <a:pt x="162" y="50"/>
                    <a:pt x="163" y="45"/>
                  </a:cubicBezTo>
                  <a:cubicBezTo>
                    <a:pt x="165" y="35"/>
                    <a:pt x="166" y="25"/>
                    <a:pt x="166" y="15"/>
                  </a:cubicBezTo>
                  <a:lnTo>
                    <a:pt x="75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3355678" y="4228930"/>
              <a:ext cx="341898" cy="45926"/>
            </a:xfrm>
            <a:custGeom>
              <a:avLst/>
              <a:gdLst/>
              <a:ahLst/>
              <a:cxnLst/>
              <a:rect l="l" t="t" r="r" b="b"/>
              <a:pathLst>
                <a:path w="169" h="23" extrusionOk="0">
                  <a:moveTo>
                    <a:pt x="75" y="23"/>
                  </a:moveTo>
                  <a:cubicBezTo>
                    <a:pt x="47" y="23"/>
                    <a:pt x="17" y="20"/>
                    <a:pt x="7" y="14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31" y="7"/>
                    <a:pt x="56" y="10"/>
                    <a:pt x="81" y="9"/>
                  </a:cubicBezTo>
                  <a:cubicBezTo>
                    <a:pt x="109" y="8"/>
                    <a:pt x="138" y="4"/>
                    <a:pt x="166" y="0"/>
                  </a:cubicBezTo>
                  <a:cubicBezTo>
                    <a:pt x="167" y="0"/>
                    <a:pt x="167" y="0"/>
                    <a:pt x="168" y="0"/>
                  </a:cubicBezTo>
                  <a:cubicBezTo>
                    <a:pt x="168" y="1"/>
                    <a:pt x="169" y="1"/>
                    <a:pt x="169" y="2"/>
                  </a:cubicBezTo>
                  <a:cubicBezTo>
                    <a:pt x="168" y="5"/>
                    <a:pt x="168" y="7"/>
                    <a:pt x="167" y="9"/>
                  </a:cubicBezTo>
                  <a:cubicBezTo>
                    <a:pt x="166" y="17"/>
                    <a:pt x="157" y="17"/>
                    <a:pt x="143" y="18"/>
                  </a:cubicBezTo>
                  <a:cubicBezTo>
                    <a:pt x="136" y="19"/>
                    <a:pt x="127" y="19"/>
                    <a:pt x="117" y="21"/>
                  </a:cubicBezTo>
                  <a:cubicBezTo>
                    <a:pt x="103" y="22"/>
                    <a:pt x="89" y="23"/>
                    <a:pt x="75" y="23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8"/>
                    <a:pt x="9" y="11"/>
                  </a:cubicBezTo>
                  <a:cubicBezTo>
                    <a:pt x="24" y="20"/>
                    <a:pt x="87" y="21"/>
                    <a:pt x="116" y="17"/>
                  </a:cubicBezTo>
                  <a:cubicBezTo>
                    <a:pt x="127" y="15"/>
                    <a:pt x="136" y="15"/>
                    <a:pt x="143" y="14"/>
                  </a:cubicBezTo>
                  <a:cubicBezTo>
                    <a:pt x="157" y="14"/>
                    <a:pt x="162" y="13"/>
                    <a:pt x="163" y="8"/>
                  </a:cubicBezTo>
                  <a:cubicBezTo>
                    <a:pt x="164" y="7"/>
                    <a:pt x="164" y="6"/>
                    <a:pt x="164" y="4"/>
                  </a:cubicBezTo>
                  <a:cubicBezTo>
                    <a:pt x="137" y="9"/>
                    <a:pt x="109" y="12"/>
                    <a:pt x="81" y="13"/>
                  </a:cubicBezTo>
                  <a:cubicBezTo>
                    <a:pt x="56" y="14"/>
                    <a:pt x="31" y="11"/>
                    <a:pt x="6" y="4"/>
                  </a:cubicBezTo>
                  <a:close/>
                  <a:moveTo>
                    <a:pt x="81" y="11"/>
                  </a:moveTo>
                  <a:cubicBezTo>
                    <a:pt x="81" y="11"/>
                    <a:pt x="81" y="11"/>
                    <a:pt x="81" y="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3484952" y="2966805"/>
              <a:ext cx="597896" cy="1275733"/>
            </a:xfrm>
            <a:custGeom>
              <a:avLst/>
              <a:gdLst/>
              <a:ahLst/>
              <a:cxnLst/>
              <a:rect l="l" t="t" r="r" b="b"/>
              <a:pathLst>
                <a:path w="296" h="632" extrusionOk="0">
                  <a:moveTo>
                    <a:pt x="18" y="11"/>
                  </a:moveTo>
                  <a:cubicBezTo>
                    <a:pt x="18" y="11"/>
                    <a:pt x="6" y="202"/>
                    <a:pt x="3" y="248"/>
                  </a:cubicBezTo>
                  <a:cubicBezTo>
                    <a:pt x="0" y="294"/>
                    <a:pt x="20" y="554"/>
                    <a:pt x="20" y="554"/>
                  </a:cubicBezTo>
                  <a:cubicBezTo>
                    <a:pt x="20" y="554"/>
                    <a:pt x="1" y="566"/>
                    <a:pt x="2" y="569"/>
                  </a:cubicBezTo>
                  <a:cubicBezTo>
                    <a:pt x="3" y="572"/>
                    <a:pt x="11" y="590"/>
                    <a:pt x="11" y="590"/>
                  </a:cubicBezTo>
                  <a:cubicBezTo>
                    <a:pt x="11" y="590"/>
                    <a:pt x="42" y="602"/>
                    <a:pt x="65" y="605"/>
                  </a:cubicBezTo>
                  <a:cubicBezTo>
                    <a:pt x="88" y="607"/>
                    <a:pt x="105" y="609"/>
                    <a:pt x="105" y="609"/>
                  </a:cubicBezTo>
                  <a:cubicBezTo>
                    <a:pt x="108" y="601"/>
                    <a:pt x="110" y="593"/>
                    <a:pt x="110" y="585"/>
                  </a:cubicBezTo>
                  <a:cubicBezTo>
                    <a:pt x="110" y="573"/>
                    <a:pt x="109" y="562"/>
                    <a:pt x="106" y="550"/>
                  </a:cubicBezTo>
                  <a:cubicBezTo>
                    <a:pt x="104" y="541"/>
                    <a:pt x="104" y="434"/>
                    <a:pt x="105" y="384"/>
                  </a:cubicBezTo>
                  <a:cubicBezTo>
                    <a:pt x="106" y="334"/>
                    <a:pt x="110" y="217"/>
                    <a:pt x="112" y="214"/>
                  </a:cubicBezTo>
                  <a:cubicBezTo>
                    <a:pt x="113" y="211"/>
                    <a:pt x="126" y="361"/>
                    <a:pt x="144" y="412"/>
                  </a:cubicBezTo>
                  <a:cubicBezTo>
                    <a:pt x="162" y="462"/>
                    <a:pt x="190" y="573"/>
                    <a:pt x="190" y="573"/>
                  </a:cubicBezTo>
                  <a:cubicBezTo>
                    <a:pt x="190" y="573"/>
                    <a:pt x="177" y="575"/>
                    <a:pt x="177" y="580"/>
                  </a:cubicBezTo>
                  <a:cubicBezTo>
                    <a:pt x="177" y="586"/>
                    <a:pt x="186" y="610"/>
                    <a:pt x="186" y="610"/>
                  </a:cubicBezTo>
                  <a:cubicBezTo>
                    <a:pt x="186" y="610"/>
                    <a:pt x="236" y="627"/>
                    <a:pt x="257" y="628"/>
                  </a:cubicBezTo>
                  <a:cubicBezTo>
                    <a:pt x="278" y="629"/>
                    <a:pt x="296" y="632"/>
                    <a:pt x="296" y="632"/>
                  </a:cubicBezTo>
                  <a:cubicBezTo>
                    <a:pt x="296" y="632"/>
                    <a:pt x="287" y="596"/>
                    <a:pt x="283" y="584"/>
                  </a:cubicBezTo>
                  <a:cubicBezTo>
                    <a:pt x="278" y="572"/>
                    <a:pt x="273" y="565"/>
                    <a:pt x="271" y="555"/>
                  </a:cubicBezTo>
                  <a:cubicBezTo>
                    <a:pt x="270" y="545"/>
                    <a:pt x="239" y="339"/>
                    <a:pt x="238" y="333"/>
                  </a:cubicBezTo>
                  <a:cubicBezTo>
                    <a:pt x="237" y="327"/>
                    <a:pt x="220" y="96"/>
                    <a:pt x="220" y="92"/>
                  </a:cubicBezTo>
                  <a:cubicBezTo>
                    <a:pt x="220" y="87"/>
                    <a:pt x="221" y="0"/>
                    <a:pt x="221" y="0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3480700" y="2962552"/>
              <a:ext cx="606400" cy="1284238"/>
            </a:xfrm>
            <a:custGeom>
              <a:avLst/>
              <a:gdLst/>
              <a:ahLst/>
              <a:cxnLst/>
              <a:rect l="l" t="t" r="r" b="b"/>
              <a:pathLst>
                <a:path w="300" h="636" extrusionOk="0">
                  <a:moveTo>
                    <a:pt x="298" y="636"/>
                  </a:moveTo>
                  <a:cubicBezTo>
                    <a:pt x="297" y="636"/>
                    <a:pt x="297" y="636"/>
                    <a:pt x="297" y="636"/>
                  </a:cubicBezTo>
                  <a:cubicBezTo>
                    <a:pt x="297" y="636"/>
                    <a:pt x="279" y="633"/>
                    <a:pt x="259" y="632"/>
                  </a:cubicBezTo>
                  <a:cubicBezTo>
                    <a:pt x="238" y="631"/>
                    <a:pt x="189" y="614"/>
                    <a:pt x="187" y="613"/>
                  </a:cubicBezTo>
                  <a:cubicBezTo>
                    <a:pt x="186" y="613"/>
                    <a:pt x="186" y="613"/>
                    <a:pt x="186" y="612"/>
                  </a:cubicBezTo>
                  <a:cubicBezTo>
                    <a:pt x="185" y="610"/>
                    <a:pt x="177" y="589"/>
                    <a:pt x="177" y="582"/>
                  </a:cubicBezTo>
                  <a:cubicBezTo>
                    <a:pt x="177" y="576"/>
                    <a:pt x="186" y="574"/>
                    <a:pt x="190" y="573"/>
                  </a:cubicBezTo>
                  <a:cubicBezTo>
                    <a:pt x="186" y="558"/>
                    <a:pt x="160" y="460"/>
                    <a:pt x="144" y="414"/>
                  </a:cubicBezTo>
                  <a:cubicBezTo>
                    <a:pt x="131" y="377"/>
                    <a:pt x="120" y="284"/>
                    <a:pt x="115" y="239"/>
                  </a:cubicBezTo>
                  <a:cubicBezTo>
                    <a:pt x="115" y="238"/>
                    <a:pt x="114" y="237"/>
                    <a:pt x="114" y="235"/>
                  </a:cubicBezTo>
                  <a:cubicBezTo>
                    <a:pt x="112" y="271"/>
                    <a:pt x="110" y="347"/>
                    <a:pt x="109" y="386"/>
                  </a:cubicBezTo>
                  <a:cubicBezTo>
                    <a:pt x="108" y="435"/>
                    <a:pt x="108" y="543"/>
                    <a:pt x="110" y="552"/>
                  </a:cubicBezTo>
                  <a:cubicBezTo>
                    <a:pt x="113" y="563"/>
                    <a:pt x="114" y="575"/>
                    <a:pt x="114" y="587"/>
                  </a:cubicBezTo>
                  <a:cubicBezTo>
                    <a:pt x="114" y="595"/>
                    <a:pt x="112" y="604"/>
                    <a:pt x="109" y="612"/>
                  </a:cubicBezTo>
                  <a:cubicBezTo>
                    <a:pt x="109" y="612"/>
                    <a:pt x="108" y="613"/>
                    <a:pt x="107" y="613"/>
                  </a:cubicBezTo>
                  <a:cubicBezTo>
                    <a:pt x="107" y="613"/>
                    <a:pt x="90" y="611"/>
                    <a:pt x="67" y="609"/>
                  </a:cubicBezTo>
                  <a:cubicBezTo>
                    <a:pt x="44" y="606"/>
                    <a:pt x="13" y="594"/>
                    <a:pt x="12" y="594"/>
                  </a:cubicBezTo>
                  <a:cubicBezTo>
                    <a:pt x="12" y="593"/>
                    <a:pt x="11" y="593"/>
                    <a:pt x="11" y="592"/>
                  </a:cubicBezTo>
                  <a:cubicBezTo>
                    <a:pt x="11" y="592"/>
                    <a:pt x="3" y="574"/>
                    <a:pt x="2" y="571"/>
                  </a:cubicBezTo>
                  <a:cubicBezTo>
                    <a:pt x="2" y="570"/>
                    <a:pt x="1" y="567"/>
                    <a:pt x="19" y="555"/>
                  </a:cubicBezTo>
                  <a:cubicBezTo>
                    <a:pt x="18" y="536"/>
                    <a:pt x="0" y="294"/>
                    <a:pt x="3" y="250"/>
                  </a:cubicBezTo>
                  <a:cubicBezTo>
                    <a:pt x="6" y="204"/>
                    <a:pt x="18" y="13"/>
                    <a:pt x="18" y="13"/>
                  </a:cubicBezTo>
                  <a:cubicBezTo>
                    <a:pt x="18" y="12"/>
                    <a:pt x="19" y="11"/>
                    <a:pt x="20" y="1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4" y="0"/>
                    <a:pt x="224" y="0"/>
                  </a:cubicBezTo>
                  <a:cubicBezTo>
                    <a:pt x="224" y="1"/>
                    <a:pt x="225" y="1"/>
                    <a:pt x="225" y="2"/>
                  </a:cubicBezTo>
                  <a:cubicBezTo>
                    <a:pt x="225" y="3"/>
                    <a:pt x="224" y="88"/>
                    <a:pt x="224" y="93"/>
                  </a:cubicBezTo>
                  <a:cubicBezTo>
                    <a:pt x="224" y="98"/>
                    <a:pt x="241" y="328"/>
                    <a:pt x="242" y="334"/>
                  </a:cubicBezTo>
                  <a:cubicBezTo>
                    <a:pt x="243" y="336"/>
                    <a:pt x="274" y="546"/>
                    <a:pt x="275" y="556"/>
                  </a:cubicBezTo>
                  <a:cubicBezTo>
                    <a:pt x="277" y="562"/>
                    <a:pt x="279" y="568"/>
                    <a:pt x="282" y="574"/>
                  </a:cubicBezTo>
                  <a:cubicBezTo>
                    <a:pt x="283" y="577"/>
                    <a:pt x="285" y="581"/>
                    <a:pt x="287" y="585"/>
                  </a:cubicBezTo>
                  <a:cubicBezTo>
                    <a:pt x="291" y="597"/>
                    <a:pt x="299" y="632"/>
                    <a:pt x="300" y="633"/>
                  </a:cubicBezTo>
                  <a:cubicBezTo>
                    <a:pt x="300" y="634"/>
                    <a:pt x="300" y="635"/>
                    <a:pt x="299" y="635"/>
                  </a:cubicBezTo>
                  <a:cubicBezTo>
                    <a:pt x="299" y="636"/>
                    <a:pt x="298" y="636"/>
                    <a:pt x="298" y="636"/>
                  </a:cubicBezTo>
                  <a:close/>
                  <a:moveTo>
                    <a:pt x="189" y="610"/>
                  </a:moveTo>
                  <a:cubicBezTo>
                    <a:pt x="196" y="612"/>
                    <a:pt x="240" y="627"/>
                    <a:pt x="259" y="628"/>
                  </a:cubicBezTo>
                  <a:cubicBezTo>
                    <a:pt x="275" y="629"/>
                    <a:pt x="289" y="631"/>
                    <a:pt x="295" y="632"/>
                  </a:cubicBezTo>
                  <a:cubicBezTo>
                    <a:pt x="293" y="623"/>
                    <a:pt x="287" y="596"/>
                    <a:pt x="283" y="587"/>
                  </a:cubicBezTo>
                  <a:cubicBezTo>
                    <a:pt x="281" y="582"/>
                    <a:pt x="280" y="579"/>
                    <a:pt x="278" y="575"/>
                  </a:cubicBezTo>
                  <a:cubicBezTo>
                    <a:pt x="275" y="570"/>
                    <a:pt x="273" y="563"/>
                    <a:pt x="272" y="557"/>
                  </a:cubicBezTo>
                  <a:cubicBezTo>
                    <a:pt x="270" y="547"/>
                    <a:pt x="239" y="337"/>
                    <a:pt x="239" y="335"/>
                  </a:cubicBezTo>
                  <a:cubicBezTo>
                    <a:pt x="238" y="328"/>
                    <a:pt x="220" y="98"/>
                    <a:pt x="220" y="93"/>
                  </a:cubicBezTo>
                  <a:cubicBezTo>
                    <a:pt x="220" y="89"/>
                    <a:pt x="221" y="17"/>
                    <a:pt x="221" y="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35"/>
                    <a:pt x="10" y="207"/>
                    <a:pt x="7" y="250"/>
                  </a:cubicBezTo>
                  <a:cubicBezTo>
                    <a:pt x="4" y="295"/>
                    <a:pt x="23" y="553"/>
                    <a:pt x="24" y="556"/>
                  </a:cubicBezTo>
                  <a:cubicBezTo>
                    <a:pt x="24" y="557"/>
                    <a:pt x="23" y="558"/>
                    <a:pt x="23" y="558"/>
                  </a:cubicBezTo>
                  <a:cubicBezTo>
                    <a:pt x="17" y="561"/>
                    <a:pt x="11" y="566"/>
                    <a:pt x="6" y="571"/>
                  </a:cubicBezTo>
                  <a:cubicBezTo>
                    <a:pt x="7" y="573"/>
                    <a:pt x="12" y="584"/>
                    <a:pt x="14" y="590"/>
                  </a:cubicBezTo>
                  <a:cubicBezTo>
                    <a:pt x="19" y="592"/>
                    <a:pt x="47" y="603"/>
                    <a:pt x="68" y="605"/>
                  </a:cubicBezTo>
                  <a:cubicBezTo>
                    <a:pt x="86" y="607"/>
                    <a:pt x="101" y="608"/>
                    <a:pt x="106" y="609"/>
                  </a:cubicBezTo>
                  <a:cubicBezTo>
                    <a:pt x="108" y="602"/>
                    <a:pt x="110" y="594"/>
                    <a:pt x="111" y="587"/>
                  </a:cubicBezTo>
                  <a:cubicBezTo>
                    <a:pt x="110" y="575"/>
                    <a:pt x="109" y="564"/>
                    <a:pt x="107" y="553"/>
                  </a:cubicBezTo>
                  <a:cubicBezTo>
                    <a:pt x="105" y="543"/>
                    <a:pt x="104" y="435"/>
                    <a:pt x="105" y="386"/>
                  </a:cubicBezTo>
                  <a:cubicBezTo>
                    <a:pt x="106" y="340"/>
                    <a:pt x="111" y="219"/>
                    <a:pt x="112" y="215"/>
                  </a:cubicBezTo>
                  <a:cubicBezTo>
                    <a:pt x="112" y="214"/>
                    <a:pt x="113" y="214"/>
                    <a:pt x="114" y="214"/>
                  </a:cubicBezTo>
                  <a:cubicBezTo>
                    <a:pt x="116" y="214"/>
                    <a:pt x="116" y="214"/>
                    <a:pt x="119" y="239"/>
                  </a:cubicBezTo>
                  <a:cubicBezTo>
                    <a:pt x="124" y="283"/>
                    <a:pt x="135" y="376"/>
                    <a:pt x="148" y="413"/>
                  </a:cubicBezTo>
                  <a:cubicBezTo>
                    <a:pt x="166" y="463"/>
                    <a:pt x="194" y="573"/>
                    <a:pt x="195" y="574"/>
                  </a:cubicBezTo>
                  <a:cubicBezTo>
                    <a:pt x="195" y="575"/>
                    <a:pt x="195" y="575"/>
                    <a:pt x="194" y="576"/>
                  </a:cubicBezTo>
                  <a:cubicBezTo>
                    <a:pt x="194" y="576"/>
                    <a:pt x="194" y="577"/>
                    <a:pt x="193" y="577"/>
                  </a:cubicBezTo>
                  <a:cubicBezTo>
                    <a:pt x="188" y="577"/>
                    <a:pt x="182" y="580"/>
                    <a:pt x="182" y="583"/>
                  </a:cubicBezTo>
                  <a:cubicBezTo>
                    <a:pt x="181" y="587"/>
                    <a:pt x="187" y="603"/>
                    <a:pt x="189" y="6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3509616" y="2851138"/>
              <a:ext cx="480528" cy="210071"/>
            </a:xfrm>
            <a:custGeom>
              <a:avLst/>
              <a:gdLst/>
              <a:ahLst/>
              <a:cxnLst/>
              <a:rect l="l" t="t" r="r" b="b"/>
              <a:pathLst>
                <a:path w="238" h="104" extrusionOk="0">
                  <a:moveTo>
                    <a:pt x="4" y="13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89" y="104"/>
                    <a:pt x="140" y="95"/>
                  </a:cubicBezTo>
                  <a:cubicBezTo>
                    <a:pt x="191" y="87"/>
                    <a:pt x="238" y="74"/>
                    <a:pt x="238" y="74"/>
                  </a:cubicBezTo>
                  <a:cubicBezTo>
                    <a:pt x="229" y="0"/>
                    <a:pt x="229" y="0"/>
                    <a:pt x="229" y="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3505364" y="2846885"/>
              <a:ext cx="489033" cy="208370"/>
            </a:xfrm>
            <a:custGeom>
              <a:avLst/>
              <a:gdLst/>
              <a:ahLst/>
              <a:cxnLst/>
              <a:rect l="l" t="t" r="r" b="b"/>
              <a:pathLst>
                <a:path w="242" h="103" extrusionOk="0">
                  <a:moveTo>
                    <a:pt x="103" y="102"/>
                  </a:moveTo>
                  <a:cubicBezTo>
                    <a:pt x="69" y="101"/>
                    <a:pt x="35" y="98"/>
                    <a:pt x="2" y="93"/>
                  </a:cubicBezTo>
                  <a:cubicBezTo>
                    <a:pt x="1" y="93"/>
                    <a:pt x="0" y="92"/>
                    <a:pt x="0" y="9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231" y="1"/>
                    <a:pt x="231" y="1"/>
                    <a:pt x="231" y="1"/>
                  </a:cubicBezTo>
                  <a:cubicBezTo>
                    <a:pt x="232" y="0"/>
                    <a:pt x="233" y="1"/>
                    <a:pt x="233" y="2"/>
                  </a:cubicBezTo>
                  <a:cubicBezTo>
                    <a:pt x="233" y="2"/>
                    <a:pt x="233" y="2"/>
                    <a:pt x="233" y="2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2" y="77"/>
                    <a:pt x="241" y="78"/>
                    <a:pt x="240" y="78"/>
                  </a:cubicBezTo>
                  <a:cubicBezTo>
                    <a:pt x="240" y="78"/>
                    <a:pt x="193" y="91"/>
                    <a:pt x="142" y="99"/>
                  </a:cubicBezTo>
                  <a:cubicBezTo>
                    <a:pt x="129" y="101"/>
                    <a:pt x="116" y="102"/>
                    <a:pt x="103" y="102"/>
                  </a:cubicBezTo>
                  <a:close/>
                  <a:moveTo>
                    <a:pt x="4" y="89"/>
                  </a:moveTo>
                  <a:cubicBezTo>
                    <a:pt x="17" y="91"/>
                    <a:pt x="95" y="103"/>
                    <a:pt x="141" y="95"/>
                  </a:cubicBezTo>
                  <a:cubicBezTo>
                    <a:pt x="186" y="88"/>
                    <a:pt x="229" y="77"/>
                    <a:pt x="238" y="74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3484952" y="2015107"/>
              <a:ext cx="515398" cy="922780"/>
            </a:xfrm>
            <a:custGeom>
              <a:avLst/>
              <a:gdLst/>
              <a:ahLst/>
              <a:cxnLst/>
              <a:rect l="l" t="t" r="r" b="b"/>
              <a:pathLst>
                <a:path w="255" h="457" extrusionOk="0">
                  <a:moveTo>
                    <a:pt x="137" y="0"/>
                  </a:moveTo>
                  <a:cubicBezTo>
                    <a:pt x="137" y="0"/>
                    <a:pt x="65" y="55"/>
                    <a:pt x="49" y="77"/>
                  </a:cubicBezTo>
                  <a:cubicBezTo>
                    <a:pt x="34" y="99"/>
                    <a:pt x="22" y="130"/>
                    <a:pt x="15" y="158"/>
                  </a:cubicBezTo>
                  <a:cubicBezTo>
                    <a:pt x="9" y="187"/>
                    <a:pt x="7" y="305"/>
                    <a:pt x="7" y="308"/>
                  </a:cubicBezTo>
                  <a:cubicBezTo>
                    <a:pt x="7" y="311"/>
                    <a:pt x="0" y="449"/>
                    <a:pt x="0" y="449"/>
                  </a:cubicBezTo>
                  <a:cubicBezTo>
                    <a:pt x="44" y="455"/>
                    <a:pt x="89" y="457"/>
                    <a:pt x="133" y="456"/>
                  </a:cubicBezTo>
                  <a:cubicBezTo>
                    <a:pt x="175" y="455"/>
                    <a:pt x="216" y="448"/>
                    <a:pt x="255" y="435"/>
                  </a:cubicBezTo>
                  <a:cubicBezTo>
                    <a:pt x="255" y="435"/>
                    <a:pt x="247" y="358"/>
                    <a:pt x="233" y="293"/>
                  </a:cubicBezTo>
                  <a:cubicBezTo>
                    <a:pt x="218" y="228"/>
                    <a:pt x="185" y="101"/>
                    <a:pt x="181" y="96"/>
                  </a:cubicBezTo>
                  <a:cubicBezTo>
                    <a:pt x="177" y="9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3480700" y="2010855"/>
              <a:ext cx="523903" cy="929585"/>
            </a:xfrm>
            <a:custGeom>
              <a:avLst/>
              <a:gdLst/>
              <a:ahLst/>
              <a:cxnLst/>
              <a:rect l="l" t="t" r="r" b="b"/>
              <a:pathLst>
                <a:path w="259" h="460" extrusionOk="0">
                  <a:moveTo>
                    <a:pt x="117" y="460"/>
                  </a:moveTo>
                  <a:cubicBezTo>
                    <a:pt x="78" y="460"/>
                    <a:pt x="40" y="458"/>
                    <a:pt x="2" y="453"/>
                  </a:cubicBezTo>
                  <a:cubicBezTo>
                    <a:pt x="1" y="453"/>
                    <a:pt x="0" y="452"/>
                    <a:pt x="0" y="451"/>
                  </a:cubicBezTo>
                  <a:cubicBezTo>
                    <a:pt x="0" y="450"/>
                    <a:pt x="7" y="313"/>
                    <a:pt x="7" y="310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280"/>
                    <a:pt x="10" y="185"/>
                    <a:pt x="15" y="160"/>
                  </a:cubicBezTo>
                  <a:cubicBezTo>
                    <a:pt x="21" y="131"/>
                    <a:pt x="33" y="103"/>
                    <a:pt x="49" y="78"/>
                  </a:cubicBezTo>
                  <a:cubicBezTo>
                    <a:pt x="65" y="56"/>
                    <a:pt x="135" y="3"/>
                    <a:pt x="138" y="0"/>
                  </a:cubicBezTo>
                  <a:cubicBezTo>
                    <a:pt x="138" y="0"/>
                    <a:pt x="139" y="0"/>
                    <a:pt x="140" y="0"/>
                  </a:cubicBezTo>
                  <a:cubicBezTo>
                    <a:pt x="140" y="0"/>
                    <a:pt x="141" y="1"/>
                    <a:pt x="141" y="1"/>
                  </a:cubicBezTo>
                  <a:cubicBezTo>
                    <a:pt x="152" y="26"/>
                    <a:pt x="181" y="92"/>
                    <a:pt x="184" y="96"/>
                  </a:cubicBezTo>
                  <a:cubicBezTo>
                    <a:pt x="189" y="103"/>
                    <a:pt x="223" y="233"/>
                    <a:pt x="236" y="294"/>
                  </a:cubicBezTo>
                  <a:cubicBezTo>
                    <a:pt x="251" y="359"/>
                    <a:pt x="259" y="436"/>
                    <a:pt x="259" y="437"/>
                  </a:cubicBezTo>
                  <a:cubicBezTo>
                    <a:pt x="259" y="438"/>
                    <a:pt x="259" y="438"/>
                    <a:pt x="258" y="439"/>
                  </a:cubicBezTo>
                  <a:cubicBezTo>
                    <a:pt x="218" y="452"/>
                    <a:pt x="177" y="459"/>
                    <a:pt x="135" y="460"/>
                  </a:cubicBezTo>
                  <a:cubicBezTo>
                    <a:pt x="129" y="460"/>
                    <a:pt x="123" y="460"/>
                    <a:pt x="117" y="460"/>
                  </a:cubicBezTo>
                  <a:close/>
                  <a:moveTo>
                    <a:pt x="4" y="450"/>
                  </a:moveTo>
                  <a:cubicBezTo>
                    <a:pt x="48" y="455"/>
                    <a:pt x="91" y="457"/>
                    <a:pt x="135" y="456"/>
                  </a:cubicBezTo>
                  <a:cubicBezTo>
                    <a:pt x="176" y="455"/>
                    <a:pt x="216" y="448"/>
                    <a:pt x="255" y="435"/>
                  </a:cubicBezTo>
                  <a:cubicBezTo>
                    <a:pt x="254" y="424"/>
                    <a:pt x="246" y="354"/>
                    <a:pt x="233" y="295"/>
                  </a:cubicBezTo>
                  <a:cubicBezTo>
                    <a:pt x="218" y="228"/>
                    <a:pt x="185" y="104"/>
                    <a:pt x="181" y="98"/>
                  </a:cubicBezTo>
                  <a:cubicBezTo>
                    <a:pt x="178" y="93"/>
                    <a:pt x="145" y="19"/>
                    <a:pt x="138" y="5"/>
                  </a:cubicBezTo>
                  <a:cubicBezTo>
                    <a:pt x="126" y="14"/>
                    <a:pt x="66" y="61"/>
                    <a:pt x="53" y="80"/>
                  </a:cubicBezTo>
                  <a:cubicBezTo>
                    <a:pt x="37" y="105"/>
                    <a:pt x="25" y="132"/>
                    <a:pt x="19" y="160"/>
                  </a:cubicBezTo>
                  <a:cubicBezTo>
                    <a:pt x="14" y="186"/>
                    <a:pt x="12" y="280"/>
                    <a:pt x="11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13"/>
                    <a:pt x="5" y="432"/>
                    <a:pt x="4" y="4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3547889" y="2724415"/>
              <a:ext cx="193912" cy="114816"/>
            </a:xfrm>
            <a:custGeom>
              <a:avLst/>
              <a:gdLst/>
              <a:ahLst/>
              <a:cxnLst/>
              <a:rect l="l" t="t" r="r" b="b"/>
              <a:pathLst>
                <a:path w="96" h="57" extrusionOk="0">
                  <a:moveTo>
                    <a:pt x="89" y="57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29" y="6"/>
                    <a:pt x="30" y="5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6" y="31"/>
                    <a:pt x="96" y="32"/>
                    <a:pt x="96" y="33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0" y="57"/>
                    <a:pt x="90" y="57"/>
                  </a:cubicBezTo>
                  <a:lnTo>
                    <a:pt x="89" y="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3505364" y="2015107"/>
              <a:ext cx="276410" cy="434600"/>
            </a:xfrm>
            <a:custGeom>
              <a:avLst/>
              <a:gdLst/>
              <a:ahLst/>
              <a:cxnLst/>
              <a:rect l="l" t="t" r="r" b="b"/>
              <a:pathLst>
                <a:path w="137" h="215" extrusionOk="0">
                  <a:moveTo>
                    <a:pt x="127" y="0"/>
                  </a:moveTo>
                  <a:cubicBezTo>
                    <a:pt x="127" y="0"/>
                    <a:pt x="55" y="55"/>
                    <a:pt x="39" y="77"/>
                  </a:cubicBezTo>
                  <a:cubicBezTo>
                    <a:pt x="24" y="99"/>
                    <a:pt x="12" y="130"/>
                    <a:pt x="5" y="158"/>
                  </a:cubicBezTo>
                  <a:cubicBezTo>
                    <a:pt x="3" y="177"/>
                    <a:pt x="1" y="196"/>
                    <a:pt x="0" y="215"/>
                  </a:cubicBezTo>
                  <a:cubicBezTo>
                    <a:pt x="1" y="215"/>
                    <a:pt x="1" y="215"/>
                    <a:pt x="1" y="215"/>
                  </a:cubicBezTo>
                  <a:cubicBezTo>
                    <a:pt x="9" y="185"/>
                    <a:pt x="21" y="156"/>
                    <a:pt x="38" y="130"/>
                  </a:cubicBezTo>
                  <a:cubicBezTo>
                    <a:pt x="66" y="86"/>
                    <a:pt x="98" y="63"/>
                    <a:pt x="117" y="46"/>
                  </a:cubicBezTo>
                  <a:cubicBezTo>
                    <a:pt x="125" y="39"/>
                    <a:pt x="131" y="31"/>
                    <a:pt x="137" y="22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3501112" y="2010855"/>
              <a:ext cx="284915" cy="442255"/>
            </a:xfrm>
            <a:custGeom>
              <a:avLst/>
              <a:gdLst/>
              <a:ahLst/>
              <a:cxnLst/>
              <a:rect l="l" t="t" r="r" b="b"/>
              <a:pathLst>
                <a:path w="141" h="219" extrusionOk="0">
                  <a:moveTo>
                    <a:pt x="3" y="219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1" y="218"/>
                    <a:pt x="0" y="217"/>
                    <a:pt x="0" y="216"/>
                  </a:cubicBezTo>
                  <a:cubicBezTo>
                    <a:pt x="1" y="197"/>
                    <a:pt x="2" y="179"/>
                    <a:pt x="5" y="160"/>
                  </a:cubicBezTo>
                  <a:cubicBezTo>
                    <a:pt x="11" y="131"/>
                    <a:pt x="23" y="103"/>
                    <a:pt x="39" y="78"/>
                  </a:cubicBezTo>
                  <a:cubicBezTo>
                    <a:pt x="55" y="56"/>
                    <a:pt x="125" y="3"/>
                    <a:pt x="128" y="0"/>
                  </a:cubicBezTo>
                  <a:cubicBezTo>
                    <a:pt x="128" y="0"/>
                    <a:pt x="129" y="0"/>
                    <a:pt x="130" y="0"/>
                  </a:cubicBezTo>
                  <a:cubicBezTo>
                    <a:pt x="130" y="0"/>
                    <a:pt x="131" y="1"/>
                    <a:pt x="131" y="1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4"/>
                    <a:pt x="141" y="25"/>
                    <a:pt x="141" y="25"/>
                  </a:cubicBezTo>
                  <a:cubicBezTo>
                    <a:pt x="135" y="34"/>
                    <a:pt x="128" y="42"/>
                    <a:pt x="120" y="50"/>
                  </a:cubicBezTo>
                  <a:cubicBezTo>
                    <a:pt x="117" y="52"/>
                    <a:pt x="114" y="55"/>
                    <a:pt x="111" y="57"/>
                  </a:cubicBezTo>
                  <a:cubicBezTo>
                    <a:pt x="92" y="73"/>
                    <a:pt x="66" y="96"/>
                    <a:pt x="42" y="133"/>
                  </a:cubicBezTo>
                  <a:cubicBezTo>
                    <a:pt x="25" y="159"/>
                    <a:pt x="13" y="188"/>
                    <a:pt x="5" y="217"/>
                  </a:cubicBezTo>
                  <a:cubicBezTo>
                    <a:pt x="5" y="218"/>
                    <a:pt x="4" y="219"/>
                    <a:pt x="4" y="219"/>
                  </a:cubicBezTo>
                  <a:lnTo>
                    <a:pt x="3" y="219"/>
                  </a:lnTo>
                  <a:close/>
                  <a:moveTo>
                    <a:pt x="128" y="5"/>
                  </a:moveTo>
                  <a:cubicBezTo>
                    <a:pt x="116" y="14"/>
                    <a:pt x="56" y="61"/>
                    <a:pt x="43" y="80"/>
                  </a:cubicBezTo>
                  <a:cubicBezTo>
                    <a:pt x="27" y="105"/>
                    <a:pt x="15" y="132"/>
                    <a:pt x="9" y="160"/>
                  </a:cubicBezTo>
                  <a:cubicBezTo>
                    <a:pt x="7" y="174"/>
                    <a:pt x="6" y="188"/>
                    <a:pt x="5" y="202"/>
                  </a:cubicBezTo>
                  <a:cubicBezTo>
                    <a:pt x="13" y="177"/>
                    <a:pt x="24" y="153"/>
                    <a:pt x="38" y="131"/>
                  </a:cubicBezTo>
                  <a:cubicBezTo>
                    <a:pt x="63" y="93"/>
                    <a:pt x="89" y="70"/>
                    <a:pt x="108" y="54"/>
                  </a:cubicBezTo>
                  <a:cubicBezTo>
                    <a:pt x="112" y="51"/>
                    <a:pt x="115" y="49"/>
                    <a:pt x="117" y="46"/>
                  </a:cubicBezTo>
                  <a:cubicBezTo>
                    <a:pt x="125" y="40"/>
                    <a:pt x="131" y="32"/>
                    <a:pt x="137" y="24"/>
                  </a:cubicBezTo>
                  <a:lnTo>
                    <a:pt x="128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3941666" y="2851138"/>
              <a:ext cx="46777" cy="20412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2" y="10"/>
                  </a:moveTo>
                  <a:cubicBezTo>
                    <a:pt x="1" y="10"/>
                    <a:pt x="0" y="9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4"/>
                    <a:pt x="14" y="2"/>
                    <a:pt x="20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16" y="6"/>
                    <a:pt x="9" y="8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3496859" y="2871550"/>
              <a:ext cx="418442" cy="39973"/>
            </a:xfrm>
            <a:custGeom>
              <a:avLst/>
              <a:gdLst/>
              <a:ahLst/>
              <a:cxnLst/>
              <a:rect l="l" t="t" r="r" b="b"/>
              <a:pathLst>
                <a:path w="207" h="20" extrusionOk="0">
                  <a:moveTo>
                    <a:pt x="83" y="15"/>
                  </a:moveTo>
                  <a:cubicBezTo>
                    <a:pt x="56" y="16"/>
                    <a:pt x="29" y="14"/>
                    <a:pt x="2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12" y="20"/>
                    <a:pt x="204" y="0"/>
                  </a:cubicBezTo>
                  <a:cubicBezTo>
                    <a:pt x="205" y="0"/>
                    <a:pt x="206" y="1"/>
                    <a:pt x="207" y="2"/>
                  </a:cubicBezTo>
                  <a:cubicBezTo>
                    <a:pt x="207" y="3"/>
                    <a:pt x="206" y="4"/>
                    <a:pt x="205" y="4"/>
                  </a:cubicBezTo>
                  <a:cubicBezTo>
                    <a:pt x="165" y="12"/>
                    <a:pt x="124" y="16"/>
                    <a:pt x="83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2982312" y="1942816"/>
              <a:ext cx="329141" cy="432048"/>
            </a:xfrm>
            <a:custGeom>
              <a:avLst/>
              <a:gdLst/>
              <a:ahLst/>
              <a:cxnLst/>
              <a:rect l="l" t="t" r="r" b="b"/>
              <a:pathLst>
                <a:path w="163" h="214" extrusionOk="0">
                  <a:moveTo>
                    <a:pt x="63" y="25"/>
                  </a:moveTo>
                  <a:cubicBezTo>
                    <a:pt x="63" y="25"/>
                    <a:pt x="88" y="0"/>
                    <a:pt x="97" y="0"/>
                  </a:cubicBezTo>
                  <a:cubicBezTo>
                    <a:pt x="105" y="0"/>
                    <a:pt x="163" y="40"/>
                    <a:pt x="159" y="44"/>
                  </a:cubicBezTo>
                  <a:cubicBezTo>
                    <a:pt x="155" y="49"/>
                    <a:pt x="117" y="71"/>
                    <a:pt x="113" y="72"/>
                  </a:cubicBezTo>
                  <a:cubicBezTo>
                    <a:pt x="109" y="74"/>
                    <a:pt x="95" y="33"/>
                    <a:pt x="95" y="33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91" y="76"/>
                    <a:pt x="104" y="91"/>
                    <a:pt x="119" y="102"/>
                  </a:cubicBezTo>
                  <a:cubicBezTo>
                    <a:pt x="132" y="112"/>
                    <a:pt x="147" y="127"/>
                    <a:pt x="148" y="146"/>
                  </a:cubicBezTo>
                  <a:cubicBezTo>
                    <a:pt x="150" y="181"/>
                    <a:pt x="144" y="188"/>
                    <a:pt x="136" y="196"/>
                  </a:cubicBezTo>
                  <a:cubicBezTo>
                    <a:pt x="127" y="204"/>
                    <a:pt x="114" y="204"/>
                    <a:pt x="78" y="209"/>
                  </a:cubicBezTo>
                  <a:cubicBezTo>
                    <a:pt x="43" y="214"/>
                    <a:pt x="30" y="210"/>
                    <a:pt x="14" y="183"/>
                  </a:cubicBezTo>
                  <a:cubicBezTo>
                    <a:pt x="0" y="157"/>
                    <a:pt x="5" y="125"/>
                    <a:pt x="27" y="106"/>
                  </a:cubicBezTo>
                  <a:cubicBezTo>
                    <a:pt x="48" y="89"/>
                    <a:pt x="50" y="86"/>
                    <a:pt x="56" y="71"/>
                  </a:cubicBezTo>
                  <a:cubicBezTo>
                    <a:pt x="62" y="55"/>
                    <a:pt x="63" y="25"/>
                    <a:pt x="6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2976358" y="1938563"/>
              <a:ext cx="330842" cy="433750"/>
            </a:xfrm>
            <a:custGeom>
              <a:avLst/>
              <a:gdLst/>
              <a:ahLst/>
              <a:cxnLst/>
              <a:rect l="l" t="t" r="r" b="b"/>
              <a:pathLst>
                <a:path w="164" h="215" extrusionOk="0">
                  <a:moveTo>
                    <a:pt x="59" y="215"/>
                  </a:moveTo>
                  <a:cubicBezTo>
                    <a:pt x="39" y="215"/>
                    <a:pt x="28" y="207"/>
                    <a:pt x="15" y="186"/>
                  </a:cubicBezTo>
                  <a:cubicBezTo>
                    <a:pt x="0" y="159"/>
                    <a:pt x="6" y="126"/>
                    <a:pt x="29" y="106"/>
                  </a:cubicBezTo>
                  <a:cubicBezTo>
                    <a:pt x="50" y="89"/>
                    <a:pt x="51" y="87"/>
                    <a:pt x="57" y="71"/>
                  </a:cubicBezTo>
                  <a:cubicBezTo>
                    <a:pt x="63" y="56"/>
                    <a:pt x="64" y="28"/>
                    <a:pt x="64" y="27"/>
                  </a:cubicBezTo>
                  <a:cubicBezTo>
                    <a:pt x="64" y="27"/>
                    <a:pt x="65" y="26"/>
                    <a:pt x="65" y="26"/>
                  </a:cubicBezTo>
                  <a:cubicBezTo>
                    <a:pt x="69" y="22"/>
                    <a:pt x="91" y="0"/>
                    <a:pt x="100" y="0"/>
                  </a:cubicBezTo>
                  <a:cubicBezTo>
                    <a:pt x="107" y="0"/>
                    <a:pt x="160" y="35"/>
                    <a:pt x="164" y="44"/>
                  </a:cubicBezTo>
                  <a:cubicBezTo>
                    <a:pt x="164" y="45"/>
                    <a:pt x="164" y="47"/>
                    <a:pt x="163" y="48"/>
                  </a:cubicBezTo>
                  <a:cubicBezTo>
                    <a:pt x="159" y="52"/>
                    <a:pt x="121" y="75"/>
                    <a:pt x="117" y="76"/>
                  </a:cubicBezTo>
                  <a:cubicBezTo>
                    <a:pt x="115" y="76"/>
                    <a:pt x="111" y="77"/>
                    <a:pt x="96" y="3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96" y="77"/>
                    <a:pt x="108" y="91"/>
                    <a:pt x="123" y="102"/>
                  </a:cubicBezTo>
                  <a:cubicBezTo>
                    <a:pt x="136" y="112"/>
                    <a:pt x="151" y="128"/>
                    <a:pt x="153" y="148"/>
                  </a:cubicBezTo>
                  <a:cubicBezTo>
                    <a:pt x="155" y="183"/>
                    <a:pt x="149" y="191"/>
                    <a:pt x="140" y="199"/>
                  </a:cubicBezTo>
                  <a:cubicBezTo>
                    <a:pt x="132" y="206"/>
                    <a:pt x="122" y="207"/>
                    <a:pt x="100" y="210"/>
                  </a:cubicBezTo>
                  <a:cubicBezTo>
                    <a:pt x="95" y="211"/>
                    <a:pt x="89" y="212"/>
                    <a:pt x="82" y="213"/>
                  </a:cubicBezTo>
                  <a:cubicBezTo>
                    <a:pt x="74" y="214"/>
                    <a:pt x="67" y="214"/>
                    <a:pt x="59" y="215"/>
                  </a:cubicBezTo>
                  <a:close/>
                  <a:moveTo>
                    <a:pt x="68" y="28"/>
                  </a:moveTo>
                  <a:cubicBezTo>
                    <a:pt x="68" y="33"/>
                    <a:pt x="66" y="58"/>
                    <a:pt x="61" y="73"/>
                  </a:cubicBezTo>
                  <a:cubicBezTo>
                    <a:pt x="54" y="89"/>
                    <a:pt x="52" y="92"/>
                    <a:pt x="31" y="109"/>
                  </a:cubicBezTo>
                  <a:cubicBezTo>
                    <a:pt x="10" y="128"/>
                    <a:pt x="5" y="159"/>
                    <a:pt x="18" y="184"/>
                  </a:cubicBezTo>
                  <a:cubicBezTo>
                    <a:pt x="34" y="211"/>
                    <a:pt x="47" y="213"/>
                    <a:pt x="81" y="209"/>
                  </a:cubicBezTo>
                  <a:cubicBezTo>
                    <a:pt x="88" y="208"/>
                    <a:pt x="94" y="207"/>
                    <a:pt x="100" y="206"/>
                  </a:cubicBezTo>
                  <a:cubicBezTo>
                    <a:pt x="121" y="203"/>
                    <a:pt x="130" y="202"/>
                    <a:pt x="137" y="196"/>
                  </a:cubicBezTo>
                  <a:cubicBezTo>
                    <a:pt x="145" y="189"/>
                    <a:pt x="150" y="182"/>
                    <a:pt x="148" y="148"/>
                  </a:cubicBezTo>
                  <a:cubicBezTo>
                    <a:pt x="147" y="130"/>
                    <a:pt x="132" y="115"/>
                    <a:pt x="120" y="105"/>
                  </a:cubicBezTo>
                  <a:cubicBezTo>
                    <a:pt x="105" y="94"/>
                    <a:pt x="92" y="79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4" y="35"/>
                    <a:pt x="85" y="35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8" y="32"/>
                    <a:pt x="99" y="33"/>
                    <a:pt x="99" y="34"/>
                  </a:cubicBezTo>
                  <a:cubicBezTo>
                    <a:pt x="105" y="50"/>
                    <a:pt x="113" y="69"/>
                    <a:pt x="116" y="72"/>
                  </a:cubicBezTo>
                  <a:cubicBezTo>
                    <a:pt x="131" y="64"/>
                    <a:pt x="146" y="55"/>
                    <a:pt x="160" y="45"/>
                  </a:cubicBezTo>
                  <a:cubicBezTo>
                    <a:pt x="157" y="38"/>
                    <a:pt x="107" y="4"/>
                    <a:pt x="100" y="4"/>
                  </a:cubicBezTo>
                  <a:cubicBezTo>
                    <a:pt x="94" y="4"/>
                    <a:pt x="78" y="19"/>
                    <a:pt x="68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3061408" y="2156288"/>
              <a:ext cx="142883" cy="143733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1" y="37"/>
                  </a:moveTo>
                  <a:cubicBezTo>
                    <a:pt x="71" y="17"/>
                    <a:pt x="56" y="1"/>
                    <a:pt x="36" y="1"/>
                  </a:cubicBezTo>
                  <a:cubicBezTo>
                    <a:pt x="17" y="0"/>
                    <a:pt x="1" y="16"/>
                    <a:pt x="0" y="35"/>
                  </a:cubicBezTo>
                  <a:cubicBezTo>
                    <a:pt x="0" y="54"/>
                    <a:pt x="15" y="71"/>
                    <a:pt x="35" y="71"/>
                  </a:cubicBezTo>
                  <a:cubicBezTo>
                    <a:pt x="54" y="71"/>
                    <a:pt x="70" y="56"/>
                    <a:pt x="7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3113287" y="2185205"/>
              <a:ext cx="42525" cy="96956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10" y="48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7" y="44"/>
                    <a:pt x="5" y="42"/>
                    <a:pt x="3" y="40"/>
                  </a:cubicBezTo>
                  <a:cubicBezTo>
                    <a:pt x="1" y="38"/>
                    <a:pt x="0" y="35"/>
                    <a:pt x="0" y="32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7" y="33"/>
                    <a:pt x="7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4" y="36"/>
                    <a:pt x="14" y="36"/>
                    <a:pt x="14" y="35"/>
                  </a:cubicBezTo>
                  <a:cubicBezTo>
                    <a:pt x="14" y="33"/>
                    <a:pt x="14" y="32"/>
                    <a:pt x="13" y="31"/>
                  </a:cubicBezTo>
                  <a:cubicBezTo>
                    <a:pt x="12" y="29"/>
                    <a:pt x="11" y="28"/>
                    <a:pt x="10" y="2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3" y="21"/>
                    <a:pt x="3" y="20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2" y="8"/>
                    <a:pt x="3" y="6"/>
                  </a:cubicBezTo>
                  <a:cubicBezTo>
                    <a:pt x="5" y="5"/>
                    <a:pt x="8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5" y="4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20" y="12"/>
                    <a:pt x="20" y="13"/>
                    <a:pt x="20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3"/>
                    <a:pt x="14" y="12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4"/>
                    <a:pt x="8" y="15"/>
                    <a:pt x="8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9" y="27"/>
                    <a:pt x="20" y="28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cubicBezTo>
                    <a:pt x="21" y="36"/>
                    <a:pt x="20" y="38"/>
                    <a:pt x="20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5" y="43"/>
                    <a:pt x="14" y="44"/>
                    <a:pt x="12" y="44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0" y="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3139653" y="2069539"/>
              <a:ext cx="20412" cy="64637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0" y="0"/>
                  </a:moveTo>
                  <a:cubicBezTo>
                    <a:pt x="0" y="0"/>
                    <a:pt x="6" y="21"/>
                    <a:pt x="10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3135400" y="2065286"/>
              <a:ext cx="28917" cy="73142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12" y="36"/>
                  </a:moveTo>
                  <a:cubicBezTo>
                    <a:pt x="11" y="36"/>
                    <a:pt x="11" y="35"/>
                    <a:pt x="10" y="35"/>
                  </a:cubicBezTo>
                  <a:cubicBezTo>
                    <a:pt x="6" y="2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10" y="22"/>
                    <a:pt x="14" y="33"/>
                  </a:cubicBezTo>
                  <a:cubicBezTo>
                    <a:pt x="14" y="34"/>
                    <a:pt x="14" y="35"/>
                    <a:pt x="13" y="36"/>
                  </a:cubicBezTo>
                  <a:lnTo>
                    <a:pt x="12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3113287" y="2085698"/>
              <a:ext cx="14459" cy="54431"/>
            </a:xfrm>
            <a:custGeom>
              <a:avLst/>
              <a:gdLst/>
              <a:ahLst/>
              <a:cxnLst/>
              <a:rect l="l" t="t" r="r" b="b"/>
              <a:pathLst>
                <a:path w="7" h="27" extrusionOk="0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3148158" y="1976836"/>
              <a:ext cx="60385" cy="34020"/>
            </a:xfrm>
            <a:custGeom>
              <a:avLst/>
              <a:gdLst/>
              <a:ahLst/>
              <a:cxnLst/>
              <a:rect l="l" t="t" r="r" b="b"/>
              <a:pathLst>
                <a:path w="30" h="17" extrusionOk="0">
                  <a:moveTo>
                    <a:pt x="28" y="17"/>
                  </a:moveTo>
                  <a:cubicBezTo>
                    <a:pt x="27" y="17"/>
                    <a:pt x="27" y="16"/>
                    <a:pt x="26" y="16"/>
                  </a:cubicBezTo>
                  <a:cubicBezTo>
                    <a:pt x="22" y="13"/>
                    <a:pt x="7" y="13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2"/>
                    <a:pt x="23" y="4"/>
                    <a:pt x="22" y="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7" y="10"/>
                    <a:pt x="25" y="10"/>
                    <a:pt x="29" y="13"/>
                  </a:cubicBezTo>
                  <a:cubicBezTo>
                    <a:pt x="30" y="14"/>
                    <a:pt x="30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3035042" y="2304274"/>
              <a:ext cx="267905" cy="161593"/>
            </a:xfrm>
            <a:custGeom>
              <a:avLst/>
              <a:gdLst/>
              <a:ahLst/>
              <a:cxnLst/>
              <a:rect l="l" t="t" r="r" b="b"/>
              <a:pathLst>
                <a:path w="133" h="80" extrusionOk="0">
                  <a:moveTo>
                    <a:pt x="133" y="53"/>
                  </a:move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92" y="18"/>
                    <a:pt x="89" y="15"/>
                  </a:cubicBezTo>
                  <a:cubicBezTo>
                    <a:pt x="87" y="12"/>
                    <a:pt x="77" y="11"/>
                    <a:pt x="67" y="6"/>
                  </a:cubicBezTo>
                  <a:cubicBezTo>
                    <a:pt x="57" y="1"/>
                    <a:pt x="46" y="0"/>
                    <a:pt x="49" y="7"/>
                  </a:cubicBezTo>
                  <a:cubicBezTo>
                    <a:pt x="52" y="14"/>
                    <a:pt x="62" y="15"/>
                    <a:pt x="65" y="18"/>
                  </a:cubicBezTo>
                  <a:cubicBezTo>
                    <a:pt x="68" y="20"/>
                    <a:pt x="70" y="23"/>
                    <a:pt x="72" y="26"/>
                  </a:cubicBezTo>
                  <a:cubicBezTo>
                    <a:pt x="55" y="30"/>
                    <a:pt x="38" y="31"/>
                    <a:pt x="22" y="28"/>
                  </a:cubicBezTo>
                  <a:cubicBezTo>
                    <a:pt x="11" y="25"/>
                    <a:pt x="0" y="23"/>
                    <a:pt x="0" y="23"/>
                  </a:cubicBezTo>
                  <a:cubicBezTo>
                    <a:pt x="0" y="23"/>
                    <a:pt x="1" y="33"/>
                    <a:pt x="5" y="36"/>
                  </a:cubicBezTo>
                  <a:cubicBezTo>
                    <a:pt x="11" y="40"/>
                    <a:pt x="17" y="43"/>
                    <a:pt x="24" y="46"/>
                  </a:cubicBezTo>
                  <a:cubicBezTo>
                    <a:pt x="33" y="52"/>
                    <a:pt x="43" y="57"/>
                    <a:pt x="53" y="60"/>
                  </a:cubicBezTo>
                  <a:cubicBezTo>
                    <a:pt x="67" y="63"/>
                    <a:pt x="88" y="59"/>
                    <a:pt x="88" y="59"/>
                  </a:cubicBezTo>
                  <a:cubicBezTo>
                    <a:pt x="117" y="80"/>
                    <a:pt x="117" y="80"/>
                    <a:pt x="117" y="80"/>
                  </a:cubicBezTo>
                  <a:lnTo>
                    <a:pt x="133" y="53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3029089" y="2300021"/>
              <a:ext cx="280662" cy="171799"/>
            </a:xfrm>
            <a:custGeom>
              <a:avLst/>
              <a:gdLst/>
              <a:ahLst/>
              <a:cxnLst/>
              <a:rect l="l" t="t" r="r" b="b"/>
              <a:pathLst>
                <a:path w="139" h="85" extrusionOk="0">
                  <a:moveTo>
                    <a:pt x="120" y="85"/>
                  </a:moveTo>
                  <a:cubicBezTo>
                    <a:pt x="119" y="85"/>
                    <a:pt x="119" y="84"/>
                    <a:pt x="119" y="84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6" y="64"/>
                    <a:pt x="68" y="67"/>
                    <a:pt x="56" y="64"/>
                  </a:cubicBezTo>
                  <a:cubicBezTo>
                    <a:pt x="45" y="61"/>
                    <a:pt x="35" y="56"/>
                    <a:pt x="26" y="50"/>
                  </a:cubicBezTo>
                  <a:cubicBezTo>
                    <a:pt x="19" y="47"/>
                    <a:pt x="13" y="44"/>
                    <a:pt x="6" y="40"/>
                  </a:cubicBezTo>
                  <a:cubicBezTo>
                    <a:pt x="2" y="36"/>
                    <a:pt x="1" y="27"/>
                    <a:pt x="0" y="26"/>
                  </a:cubicBezTo>
                  <a:cubicBezTo>
                    <a:pt x="0" y="25"/>
                    <a:pt x="1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14" y="26"/>
                    <a:pt x="25" y="28"/>
                  </a:cubicBezTo>
                  <a:cubicBezTo>
                    <a:pt x="35" y="31"/>
                    <a:pt x="45" y="31"/>
                    <a:pt x="55" y="30"/>
                  </a:cubicBezTo>
                  <a:cubicBezTo>
                    <a:pt x="60" y="29"/>
                    <a:pt x="66" y="28"/>
                    <a:pt x="71" y="27"/>
                  </a:cubicBezTo>
                  <a:cubicBezTo>
                    <a:pt x="70" y="25"/>
                    <a:pt x="69" y="23"/>
                    <a:pt x="67" y="21"/>
                  </a:cubicBezTo>
                  <a:cubicBezTo>
                    <a:pt x="66" y="21"/>
                    <a:pt x="64" y="20"/>
                    <a:pt x="63" y="20"/>
                  </a:cubicBezTo>
                  <a:cubicBezTo>
                    <a:pt x="58" y="18"/>
                    <a:pt x="52" y="16"/>
                    <a:pt x="50" y="10"/>
                  </a:cubicBezTo>
                  <a:cubicBezTo>
                    <a:pt x="49" y="8"/>
                    <a:pt x="49" y="5"/>
                    <a:pt x="51" y="4"/>
                  </a:cubicBezTo>
                  <a:cubicBezTo>
                    <a:pt x="54" y="0"/>
                    <a:pt x="63" y="2"/>
                    <a:pt x="71" y="6"/>
                  </a:cubicBezTo>
                  <a:cubicBezTo>
                    <a:pt x="75" y="8"/>
                    <a:pt x="79" y="10"/>
                    <a:pt x="84" y="11"/>
                  </a:cubicBezTo>
                  <a:cubicBezTo>
                    <a:pt x="89" y="13"/>
                    <a:pt x="92" y="14"/>
                    <a:pt x="94" y="16"/>
                  </a:cubicBezTo>
                  <a:cubicBezTo>
                    <a:pt x="96" y="19"/>
                    <a:pt x="107" y="35"/>
                    <a:pt x="109" y="38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8" y="54"/>
                    <a:pt x="139" y="55"/>
                    <a:pt x="138" y="56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0" y="85"/>
                  </a:cubicBezTo>
                  <a:close/>
                  <a:moveTo>
                    <a:pt x="91" y="59"/>
                  </a:moveTo>
                  <a:cubicBezTo>
                    <a:pt x="91" y="59"/>
                    <a:pt x="91" y="59"/>
                    <a:pt x="92" y="6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93" y="21"/>
                    <a:pt x="91" y="18"/>
                  </a:cubicBezTo>
                  <a:cubicBezTo>
                    <a:pt x="88" y="16"/>
                    <a:pt x="85" y="15"/>
                    <a:pt x="83" y="15"/>
                  </a:cubicBezTo>
                  <a:cubicBezTo>
                    <a:pt x="78" y="13"/>
                    <a:pt x="74" y="11"/>
                    <a:pt x="69" y="9"/>
                  </a:cubicBezTo>
                  <a:cubicBezTo>
                    <a:pt x="61" y="5"/>
                    <a:pt x="55" y="5"/>
                    <a:pt x="53" y="6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5" y="12"/>
                    <a:pt x="60" y="14"/>
                    <a:pt x="64" y="16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72" y="21"/>
                    <a:pt x="74" y="24"/>
                    <a:pt x="76" y="27"/>
                  </a:cubicBezTo>
                  <a:cubicBezTo>
                    <a:pt x="76" y="27"/>
                    <a:pt x="76" y="28"/>
                    <a:pt x="76" y="28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69" y="32"/>
                    <a:pt x="62" y="33"/>
                    <a:pt x="55" y="33"/>
                  </a:cubicBezTo>
                  <a:cubicBezTo>
                    <a:pt x="45" y="35"/>
                    <a:pt x="34" y="34"/>
                    <a:pt x="24" y="32"/>
                  </a:cubicBezTo>
                  <a:cubicBezTo>
                    <a:pt x="16" y="30"/>
                    <a:pt x="9" y="29"/>
                    <a:pt x="5" y="28"/>
                  </a:cubicBezTo>
                  <a:cubicBezTo>
                    <a:pt x="5" y="31"/>
                    <a:pt x="7" y="34"/>
                    <a:pt x="9" y="37"/>
                  </a:cubicBezTo>
                  <a:cubicBezTo>
                    <a:pt x="15" y="40"/>
                    <a:pt x="21" y="44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7" y="52"/>
                    <a:pt x="47" y="57"/>
                    <a:pt x="57" y="60"/>
                  </a:cubicBezTo>
                  <a:cubicBezTo>
                    <a:pt x="70" y="64"/>
                    <a:pt x="90" y="59"/>
                    <a:pt x="90" y="59"/>
                  </a:cubicBezTo>
                  <a:lnTo>
                    <a:pt x="91" y="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3245114" y="2204767"/>
              <a:ext cx="573231" cy="513695"/>
            </a:xfrm>
            <a:custGeom>
              <a:avLst/>
              <a:gdLst/>
              <a:ahLst/>
              <a:cxnLst/>
              <a:rect l="l" t="t" r="r" b="b"/>
              <a:pathLst>
                <a:path w="284" h="254" extrusionOk="0">
                  <a:moveTo>
                    <a:pt x="208" y="0"/>
                  </a:moveTo>
                  <a:cubicBezTo>
                    <a:pt x="208" y="0"/>
                    <a:pt x="180" y="28"/>
                    <a:pt x="176" y="44"/>
                  </a:cubicBezTo>
                  <a:cubicBezTo>
                    <a:pt x="173" y="61"/>
                    <a:pt x="160" y="157"/>
                    <a:pt x="160" y="15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95" y="250"/>
                    <a:pt x="201" y="252"/>
                  </a:cubicBezTo>
                  <a:cubicBezTo>
                    <a:pt x="208" y="254"/>
                    <a:pt x="225" y="245"/>
                    <a:pt x="225" y="245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34"/>
                    <a:pt x="283" y="24"/>
                    <a:pt x="280" y="1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3240861" y="2201365"/>
              <a:ext cx="581736" cy="517098"/>
            </a:xfrm>
            <a:custGeom>
              <a:avLst/>
              <a:gdLst/>
              <a:ahLst/>
              <a:cxnLst/>
              <a:rect l="l" t="t" r="r" b="b"/>
              <a:pathLst>
                <a:path w="288" h="256" extrusionOk="0">
                  <a:moveTo>
                    <a:pt x="205" y="256"/>
                  </a:moveTo>
                  <a:cubicBezTo>
                    <a:pt x="205" y="256"/>
                    <a:pt x="204" y="256"/>
                    <a:pt x="203" y="256"/>
                  </a:cubicBezTo>
                  <a:cubicBezTo>
                    <a:pt x="197" y="254"/>
                    <a:pt x="21" y="158"/>
                    <a:pt x="2" y="147"/>
                  </a:cubicBezTo>
                  <a:cubicBezTo>
                    <a:pt x="1" y="146"/>
                    <a:pt x="0" y="145"/>
                    <a:pt x="1" y="144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5"/>
                    <a:pt x="20" y="95"/>
                    <a:pt x="20" y="95"/>
                  </a:cubicBezTo>
                  <a:cubicBezTo>
                    <a:pt x="21" y="94"/>
                    <a:pt x="21" y="94"/>
                    <a:pt x="22" y="95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3" y="140"/>
                    <a:pt x="173" y="61"/>
                    <a:pt x="176" y="46"/>
                  </a:cubicBezTo>
                  <a:cubicBezTo>
                    <a:pt x="180" y="29"/>
                    <a:pt x="207" y="2"/>
                    <a:pt x="208" y="1"/>
                  </a:cubicBezTo>
                  <a:cubicBezTo>
                    <a:pt x="209" y="0"/>
                    <a:pt x="210" y="0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2" y="1"/>
                    <a:pt x="212" y="3"/>
                    <a:pt x="211" y="4"/>
                  </a:cubicBezTo>
                  <a:cubicBezTo>
                    <a:pt x="211" y="4"/>
                    <a:pt x="184" y="31"/>
                    <a:pt x="180" y="47"/>
                  </a:cubicBezTo>
                  <a:cubicBezTo>
                    <a:pt x="177" y="63"/>
                    <a:pt x="164" y="158"/>
                    <a:pt x="164" y="159"/>
                  </a:cubicBezTo>
                  <a:cubicBezTo>
                    <a:pt x="164" y="160"/>
                    <a:pt x="164" y="160"/>
                    <a:pt x="163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60" y="174"/>
                    <a:pt x="198" y="250"/>
                    <a:pt x="204" y="252"/>
                  </a:cubicBezTo>
                  <a:cubicBezTo>
                    <a:pt x="208" y="253"/>
                    <a:pt x="219" y="249"/>
                    <a:pt x="225" y="246"/>
                  </a:cubicBezTo>
                  <a:cubicBezTo>
                    <a:pt x="284" y="46"/>
                    <a:pt x="284" y="46"/>
                    <a:pt x="284" y="46"/>
                  </a:cubicBezTo>
                  <a:cubicBezTo>
                    <a:pt x="284" y="36"/>
                    <a:pt x="283" y="26"/>
                    <a:pt x="280" y="16"/>
                  </a:cubicBezTo>
                  <a:cubicBezTo>
                    <a:pt x="279" y="15"/>
                    <a:pt x="280" y="14"/>
                    <a:pt x="281" y="14"/>
                  </a:cubicBezTo>
                  <a:cubicBezTo>
                    <a:pt x="281" y="14"/>
                    <a:pt x="281" y="14"/>
                    <a:pt x="281" y="14"/>
                  </a:cubicBezTo>
                  <a:cubicBezTo>
                    <a:pt x="282" y="14"/>
                    <a:pt x="283" y="14"/>
                    <a:pt x="283" y="15"/>
                  </a:cubicBezTo>
                  <a:cubicBezTo>
                    <a:pt x="287" y="25"/>
                    <a:pt x="288" y="3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29" y="248"/>
                    <a:pt x="229" y="248"/>
                    <a:pt x="229" y="248"/>
                  </a:cubicBezTo>
                  <a:cubicBezTo>
                    <a:pt x="229" y="249"/>
                    <a:pt x="228" y="249"/>
                    <a:pt x="228" y="249"/>
                  </a:cubicBezTo>
                  <a:cubicBezTo>
                    <a:pt x="226" y="250"/>
                    <a:pt x="213" y="256"/>
                    <a:pt x="205" y="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3564048" y="2517747"/>
              <a:ext cx="58684" cy="68890"/>
            </a:xfrm>
            <a:custGeom>
              <a:avLst/>
              <a:gdLst/>
              <a:ahLst/>
              <a:cxnLst/>
              <a:rect l="l" t="t" r="r" b="b"/>
              <a:pathLst>
                <a:path w="29" h="34" extrusionOk="0">
                  <a:moveTo>
                    <a:pt x="8" y="34"/>
                  </a:moveTo>
                  <a:cubicBezTo>
                    <a:pt x="7" y="34"/>
                    <a:pt x="6" y="34"/>
                    <a:pt x="6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28" y="33"/>
                    <a:pt x="28" y="34"/>
                  </a:cubicBezTo>
                  <a:cubicBezTo>
                    <a:pt x="27" y="34"/>
                    <a:pt x="25" y="34"/>
                    <a:pt x="25" y="33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8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3054604" y="1987041"/>
              <a:ext cx="73142" cy="46777"/>
            </a:xfrm>
            <a:custGeom>
              <a:avLst/>
              <a:gdLst/>
              <a:ahLst/>
              <a:cxnLst/>
              <a:rect l="l" t="t" r="r" b="b"/>
              <a:pathLst>
                <a:path w="36" h="23" extrusionOk="0">
                  <a:moveTo>
                    <a:pt x="0" y="4"/>
                  </a:moveTo>
                  <a:cubicBezTo>
                    <a:pt x="0" y="4"/>
                    <a:pt x="0" y="17"/>
                    <a:pt x="3" y="20"/>
                  </a:cubicBezTo>
                  <a:cubicBezTo>
                    <a:pt x="6" y="23"/>
                    <a:pt x="29" y="21"/>
                    <a:pt x="32" y="18"/>
                  </a:cubicBezTo>
                  <a:cubicBezTo>
                    <a:pt x="34" y="14"/>
                    <a:pt x="36" y="8"/>
                    <a:pt x="32" y="6"/>
                  </a:cubicBezTo>
                  <a:cubicBezTo>
                    <a:pt x="28" y="4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3051202" y="1985340"/>
              <a:ext cx="76544" cy="50179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4" y="25"/>
                  </a:moveTo>
                  <a:cubicBezTo>
                    <a:pt x="10" y="25"/>
                    <a:pt x="7" y="24"/>
                    <a:pt x="4" y="23"/>
                  </a:cubicBezTo>
                  <a:cubicBezTo>
                    <a:pt x="0" y="19"/>
                    <a:pt x="0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0"/>
                    <a:pt x="17" y="2"/>
                  </a:cubicBezTo>
                  <a:cubicBezTo>
                    <a:pt x="23" y="2"/>
                    <a:pt x="29" y="4"/>
                    <a:pt x="35" y="5"/>
                  </a:cubicBezTo>
                  <a:cubicBezTo>
                    <a:pt x="36" y="6"/>
                    <a:pt x="37" y="7"/>
                    <a:pt x="38" y="9"/>
                  </a:cubicBezTo>
                  <a:cubicBezTo>
                    <a:pt x="38" y="13"/>
                    <a:pt x="38" y="17"/>
                    <a:pt x="35" y="20"/>
                  </a:cubicBezTo>
                  <a:cubicBezTo>
                    <a:pt x="33" y="23"/>
                    <a:pt x="27" y="24"/>
                    <a:pt x="21" y="24"/>
                  </a:cubicBezTo>
                  <a:cubicBezTo>
                    <a:pt x="19" y="25"/>
                    <a:pt x="16" y="25"/>
                    <a:pt x="14" y="25"/>
                  </a:cubicBezTo>
                  <a:close/>
                  <a:moveTo>
                    <a:pt x="4" y="6"/>
                  </a:moveTo>
                  <a:cubicBezTo>
                    <a:pt x="4" y="11"/>
                    <a:pt x="5" y="18"/>
                    <a:pt x="7" y="20"/>
                  </a:cubicBezTo>
                  <a:cubicBezTo>
                    <a:pt x="11" y="21"/>
                    <a:pt x="16" y="21"/>
                    <a:pt x="21" y="20"/>
                  </a:cubicBezTo>
                  <a:cubicBezTo>
                    <a:pt x="25" y="20"/>
                    <a:pt x="29" y="19"/>
                    <a:pt x="32" y="18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29" y="7"/>
                    <a:pt x="8" y="4"/>
                    <a:pt x="4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3057155" y="2023612"/>
              <a:ext cx="66338" cy="39973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2" y="2"/>
                  </a:moveTo>
                  <a:cubicBezTo>
                    <a:pt x="2" y="2"/>
                    <a:pt x="0" y="15"/>
                    <a:pt x="3" y="18"/>
                  </a:cubicBezTo>
                  <a:cubicBezTo>
                    <a:pt x="6" y="20"/>
                    <a:pt x="17" y="16"/>
                    <a:pt x="25" y="14"/>
                  </a:cubicBezTo>
                  <a:cubicBezTo>
                    <a:pt x="33" y="12"/>
                    <a:pt x="31" y="0"/>
                    <a:pt x="31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3052903" y="2019360"/>
              <a:ext cx="74843" cy="44225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8" y="22"/>
                  </a:moveTo>
                  <a:cubicBezTo>
                    <a:pt x="6" y="22"/>
                    <a:pt x="5" y="22"/>
                    <a:pt x="3" y="21"/>
                  </a:cubicBezTo>
                  <a:cubicBezTo>
                    <a:pt x="0" y="18"/>
                    <a:pt x="1" y="8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2"/>
                    <a:pt x="37" y="16"/>
                    <a:pt x="28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1"/>
                    <a:pt x="14" y="22"/>
                    <a:pt x="8" y="22"/>
                  </a:cubicBezTo>
                  <a:close/>
                  <a:moveTo>
                    <a:pt x="6" y="6"/>
                  </a:moveTo>
                  <a:cubicBezTo>
                    <a:pt x="5" y="12"/>
                    <a:pt x="5" y="17"/>
                    <a:pt x="6" y="18"/>
                  </a:cubicBezTo>
                  <a:cubicBezTo>
                    <a:pt x="8" y="20"/>
                    <a:pt x="19" y="16"/>
                    <a:pt x="24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1" y="13"/>
                    <a:pt x="31" y="7"/>
                    <a:pt x="31" y="4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3058856" y="2049127"/>
              <a:ext cx="60385" cy="39123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" y="5"/>
                  </a:moveTo>
                  <a:cubicBezTo>
                    <a:pt x="2" y="5"/>
                    <a:pt x="0" y="12"/>
                    <a:pt x="4" y="16"/>
                  </a:cubicBezTo>
                  <a:cubicBezTo>
                    <a:pt x="9" y="19"/>
                    <a:pt x="26" y="13"/>
                    <a:pt x="28" y="11"/>
                  </a:cubicBezTo>
                  <a:cubicBezTo>
                    <a:pt x="30" y="9"/>
                    <a:pt x="27" y="0"/>
                    <a:pt x="27" y="0"/>
                  </a:cubicBezTo>
                  <a:cubicBezTo>
                    <a:pt x="27" y="0"/>
                    <a:pt x="7" y="5"/>
                    <a:pt x="2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3054604" y="2045725"/>
              <a:ext cx="68890" cy="42524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10" y="21"/>
                  </a:moveTo>
                  <a:cubicBezTo>
                    <a:pt x="9" y="21"/>
                    <a:pt x="7" y="20"/>
                    <a:pt x="5" y="19"/>
                  </a:cubicBezTo>
                  <a:cubicBezTo>
                    <a:pt x="0" y="15"/>
                    <a:pt x="2" y="6"/>
                    <a:pt x="2" y="6"/>
                  </a:cubicBezTo>
                  <a:cubicBezTo>
                    <a:pt x="2" y="5"/>
                    <a:pt x="3" y="4"/>
                    <a:pt x="4" y="5"/>
                  </a:cubicBezTo>
                  <a:cubicBezTo>
                    <a:pt x="8" y="5"/>
                    <a:pt x="23" y="2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2" y="5"/>
                    <a:pt x="34" y="12"/>
                    <a:pt x="31" y="14"/>
                  </a:cubicBezTo>
                  <a:cubicBezTo>
                    <a:pt x="25" y="18"/>
                    <a:pt x="18" y="20"/>
                    <a:pt x="10" y="21"/>
                  </a:cubicBezTo>
                  <a:close/>
                  <a:moveTo>
                    <a:pt x="5" y="9"/>
                  </a:moveTo>
                  <a:cubicBezTo>
                    <a:pt x="5" y="11"/>
                    <a:pt x="6" y="14"/>
                    <a:pt x="7" y="16"/>
                  </a:cubicBezTo>
                  <a:cubicBezTo>
                    <a:pt x="11" y="19"/>
                    <a:pt x="26" y="13"/>
                    <a:pt x="29" y="11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1" y="7"/>
                    <a:pt x="13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3067361" y="2072090"/>
              <a:ext cx="48478" cy="29767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0" y="5"/>
                  </a:moveTo>
                  <a:cubicBezTo>
                    <a:pt x="1" y="8"/>
                    <a:pt x="3" y="10"/>
                    <a:pt x="5" y="12"/>
                  </a:cubicBezTo>
                  <a:cubicBezTo>
                    <a:pt x="8" y="15"/>
                    <a:pt x="21" y="12"/>
                    <a:pt x="23" y="7"/>
                  </a:cubicBezTo>
                  <a:cubicBezTo>
                    <a:pt x="24" y="5"/>
                    <a:pt x="24" y="2"/>
                    <a:pt x="24" y="0"/>
                  </a:cubicBezTo>
                  <a:cubicBezTo>
                    <a:pt x="16" y="2"/>
                    <a:pt x="8" y="4"/>
                    <a:pt x="0" y="5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063109" y="2067838"/>
              <a:ext cx="56133" cy="34020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11" y="17"/>
                  </a:moveTo>
                  <a:cubicBezTo>
                    <a:pt x="9" y="17"/>
                    <a:pt x="7" y="17"/>
                    <a:pt x="6" y="16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4"/>
                    <a:pt x="18" y="2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4"/>
                    <a:pt x="28" y="7"/>
                    <a:pt x="26" y="10"/>
                  </a:cubicBezTo>
                  <a:cubicBezTo>
                    <a:pt x="25" y="14"/>
                    <a:pt x="19" y="16"/>
                    <a:pt x="17" y="16"/>
                  </a:cubicBezTo>
                  <a:cubicBezTo>
                    <a:pt x="15" y="17"/>
                    <a:pt x="13" y="17"/>
                    <a:pt x="11" y="17"/>
                  </a:cubicBezTo>
                  <a:close/>
                  <a:moveTo>
                    <a:pt x="5" y="9"/>
                  </a:moveTo>
                  <a:cubicBezTo>
                    <a:pt x="6" y="10"/>
                    <a:pt x="7" y="12"/>
                    <a:pt x="8" y="13"/>
                  </a:cubicBezTo>
                  <a:cubicBezTo>
                    <a:pt x="11" y="14"/>
                    <a:pt x="14" y="13"/>
                    <a:pt x="16" y="13"/>
                  </a:cubicBezTo>
                  <a:cubicBezTo>
                    <a:pt x="19" y="12"/>
                    <a:pt x="21" y="11"/>
                    <a:pt x="23" y="9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18" y="6"/>
                    <a:pt x="11" y="8"/>
                    <a:pt x="5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3145606" y="2001500"/>
              <a:ext cx="42525" cy="6633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" y="6"/>
                  </a:moveTo>
                  <a:cubicBezTo>
                    <a:pt x="2" y="6"/>
                    <a:pt x="0" y="29"/>
                    <a:pt x="2" y="30"/>
                  </a:cubicBezTo>
                  <a:cubicBezTo>
                    <a:pt x="3" y="31"/>
                    <a:pt x="8" y="33"/>
                    <a:pt x="11" y="31"/>
                  </a:cubicBezTo>
                  <a:cubicBezTo>
                    <a:pt x="14" y="28"/>
                    <a:pt x="21" y="10"/>
                    <a:pt x="19" y="5"/>
                  </a:cubicBezTo>
                  <a:cubicBezTo>
                    <a:pt x="16" y="0"/>
                    <a:pt x="3" y="1"/>
                    <a:pt x="2" y="6"/>
                  </a:cubicBezTo>
                  <a:close/>
                </a:path>
              </a:pathLst>
            </a:custGeom>
            <a:solidFill>
              <a:srgbClr val="BA85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3142204" y="2001500"/>
              <a:ext cx="51880" cy="68039"/>
            </a:xfrm>
            <a:custGeom>
              <a:avLst/>
              <a:gdLst/>
              <a:ahLst/>
              <a:cxnLst/>
              <a:rect l="l" t="t" r="r" b="b"/>
              <a:pathLst>
                <a:path w="26" h="34" extrusionOk="0">
                  <a:moveTo>
                    <a:pt x="10" y="34"/>
                  </a:moveTo>
                  <a:cubicBezTo>
                    <a:pt x="7" y="34"/>
                    <a:pt x="5" y="33"/>
                    <a:pt x="3" y="32"/>
                  </a:cubicBezTo>
                  <a:cubicBezTo>
                    <a:pt x="1" y="31"/>
                    <a:pt x="0" y="30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6" y="10"/>
                    <a:pt x="17" y="30"/>
                    <a:pt x="14" y="32"/>
                  </a:cubicBezTo>
                  <a:cubicBezTo>
                    <a:pt x="13" y="33"/>
                    <a:pt x="12" y="34"/>
                    <a:pt x="10" y="34"/>
                  </a:cubicBezTo>
                  <a:close/>
                  <a:moveTo>
                    <a:pt x="5" y="29"/>
                  </a:moveTo>
                  <a:cubicBezTo>
                    <a:pt x="9" y="31"/>
                    <a:pt x="11" y="30"/>
                    <a:pt x="12" y="29"/>
                  </a:cubicBezTo>
                  <a:cubicBezTo>
                    <a:pt x="14" y="27"/>
                    <a:pt x="21" y="10"/>
                    <a:pt x="19" y="6"/>
                  </a:cubicBezTo>
                  <a:cubicBezTo>
                    <a:pt x="17" y="4"/>
                    <a:pt x="14" y="3"/>
                    <a:pt x="11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13"/>
                    <a:pt x="5" y="21"/>
                    <a:pt x="5" y="28"/>
                  </a:cubicBezTo>
                  <a:lnTo>
                    <a:pt x="5" y="29"/>
                  </a:lnTo>
                  <a:close/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1855411" y="2291516"/>
              <a:ext cx="320636" cy="329989"/>
            </a:xfrm>
            <a:custGeom>
              <a:avLst/>
              <a:gdLst/>
              <a:ahLst/>
              <a:cxnLst/>
              <a:rect l="l" t="t" r="r" b="b"/>
              <a:pathLst>
                <a:path w="377" h="388" extrusionOk="0">
                  <a:moveTo>
                    <a:pt x="0" y="10"/>
                  </a:moveTo>
                  <a:lnTo>
                    <a:pt x="121" y="186"/>
                  </a:lnTo>
                  <a:lnTo>
                    <a:pt x="368" y="0"/>
                  </a:lnTo>
                  <a:lnTo>
                    <a:pt x="377" y="81"/>
                  </a:lnTo>
                  <a:lnTo>
                    <a:pt x="92" y="38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1851158" y="2288115"/>
              <a:ext cx="329141" cy="336794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41" y="167"/>
                  </a:move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39" y="166"/>
                    <a:pt x="39" y="16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0"/>
                    <a:pt x="157" y="0"/>
                    <a:pt x="157" y="0"/>
                  </a:cubicBezTo>
                  <a:cubicBezTo>
                    <a:pt x="158" y="1"/>
                    <a:pt x="158" y="1"/>
                    <a:pt x="159" y="2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2" y="37"/>
                    <a:pt x="162" y="37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42" y="167"/>
                    <a:pt x="42" y="167"/>
                    <a:pt x="41" y="167"/>
                  </a:cubicBezTo>
                  <a:close/>
                  <a:moveTo>
                    <a:pt x="7" y="16"/>
                  </a:moveTo>
                  <a:cubicBezTo>
                    <a:pt x="42" y="161"/>
                    <a:pt x="42" y="161"/>
                    <a:pt x="42" y="161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2"/>
                    <a:pt x="54" y="83"/>
                    <a:pt x="53" y="82"/>
                  </a:cubicBezTo>
                  <a:cubicBezTo>
                    <a:pt x="52" y="82"/>
                    <a:pt x="52" y="82"/>
                    <a:pt x="52" y="82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1964274" y="1532880"/>
              <a:ext cx="709310" cy="853891"/>
            </a:xfrm>
            <a:custGeom>
              <a:avLst/>
              <a:gdLst/>
              <a:ahLst/>
              <a:cxnLst/>
              <a:rect l="l" t="t" r="r" b="b"/>
              <a:pathLst>
                <a:path w="351" h="423" extrusionOk="0">
                  <a:moveTo>
                    <a:pt x="351" y="176"/>
                  </a:moveTo>
                  <a:cubicBezTo>
                    <a:pt x="351" y="79"/>
                    <a:pt x="273" y="0"/>
                    <a:pt x="176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217"/>
                    <a:pt x="14" y="257"/>
                    <a:pt x="41" y="288"/>
                  </a:cubicBezTo>
                  <a:cubicBezTo>
                    <a:pt x="67" y="319"/>
                    <a:pt x="81" y="359"/>
                    <a:pt x="81" y="399"/>
                  </a:cubicBezTo>
                  <a:cubicBezTo>
                    <a:pt x="81" y="423"/>
                    <a:pt x="81" y="423"/>
                    <a:pt x="81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399"/>
                    <a:pt x="271" y="399"/>
                    <a:pt x="271" y="399"/>
                  </a:cubicBezTo>
                  <a:cubicBezTo>
                    <a:pt x="271" y="359"/>
                    <a:pt x="285" y="319"/>
                    <a:pt x="311" y="289"/>
                  </a:cubicBezTo>
                  <a:cubicBezTo>
                    <a:pt x="337" y="257"/>
                    <a:pt x="351" y="217"/>
                    <a:pt x="351" y="1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1917496" y="1486103"/>
              <a:ext cx="794359" cy="904921"/>
            </a:xfrm>
            <a:custGeom>
              <a:avLst/>
              <a:gdLst/>
              <a:ahLst/>
              <a:cxnLst/>
              <a:rect l="l" t="t" r="r" b="b"/>
              <a:pathLst>
                <a:path w="393" h="448" extrusionOk="0">
                  <a:moveTo>
                    <a:pt x="294" y="448"/>
                  </a:moveTo>
                  <a:cubicBezTo>
                    <a:pt x="104" y="448"/>
                    <a:pt x="104" y="448"/>
                    <a:pt x="104" y="448"/>
                  </a:cubicBezTo>
                  <a:cubicBezTo>
                    <a:pt x="103" y="448"/>
                    <a:pt x="102" y="447"/>
                    <a:pt x="102" y="446"/>
                  </a:cubicBezTo>
                  <a:cubicBezTo>
                    <a:pt x="102" y="422"/>
                    <a:pt x="102" y="422"/>
                    <a:pt x="102" y="422"/>
                  </a:cubicBezTo>
                  <a:cubicBezTo>
                    <a:pt x="102" y="382"/>
                    <a:pt x="88" y="343"/>
                    <a:pt x="62" y="313"/>
                  </a:cubicBezTo>
                  <a:cubicBezTo>
                    <a:pt x="0" y="237"/>
                    <a:pt x="10" y="125"/>
                    <a:pt x="85" y="63"/>
                  </a:cubicBezTo>
                  <a:cubicBezTo>
                    <a:pt x="160" y="0"/>
                    <a:pt x="273" y="10"/>
                    <a:pt x="335" y="85"/>
                  </a:cubicBezTo>
                  <a:cubicBezTo>
                    <a:pt x="390" y="151"/>
                    <a:pt x="390" y="247"/>
                    <a:pt x="335" y="313"/>
                  </a:cubicBezTo>
                  <a:cubicBezTo>
                    <a:pt x="310" y="343"/>
                    <a:pt x="296" y="382"/>
                    <a:pt x="296" y="422"/>
                  </a:cubicBezTo>
                  <a:cubicBezTo>
                    <a:pt x="296" y="446"/>
                    <a:pt x="296" y="446"/>
                    <a:pt x="296" y="446"/>
                  </a:cubicBezTo>
                  <a:cubicBezTo>
                    <a:pt x="296" y="447"/>
                    <a:pt x="295" y="448"/>
                    <a:pt x="294" y="448"/>
                  </a:cubicBezTo>
                  <a:close/>
                  <a:moveTo>
                    <a:pt x="106" y="444"/>
                  </a:moveTo>
                  <a:cubicBezTo>
                    <a:pt x="292" y="444"/>
                    <a:pt x="292" y="444"/>
                    <a:pt x="292" y="444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381"/>
                    <a:pt x="306" y="342"/>
                    <a:pt x="332" y="310"/>
                  </a:cubicBezTo>
                  <a:cubicBezTo>
                    <a:pt x="393" y="237"/>
                    <a:pt x="384" y="127"/>
                    <a:pt x="310" y="66"/>
                  </a:cubicBezTo>
                  <a:cubicBezTo>
                    <a:pt x="236" y="4"/>
                    <a:pt x="127" y="14"/>
                    <a:pt x="65" y="88"/>
                  </a:cubicBezTo>
                  <a:cubicBezTo>
                    <a:pt x="12" y="152"/>
                    <a:pt x="12" y="246"/>
                    <a:pt x="65" y="310"/>
                  </a:cubicBezTo>
                  <a:cubicBezTo>
                    <a:pt x="91" y="342"/>
                    <a:pt x="106" y="381"/>
                    <a:pt x="106" y="422"/>
                  </a:cubicBezTo>
                  <a:lnTo>
                    <a:pt x="106" y="4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180298" y="1918152"/>
              <a:ext cx="267054" cy="489031"/>
            </a:xfrm>
            <a:custGeom>
              <a:avLst/>
              <a:gdLst/>
              <a:ahLst/>
              <a:cxnLst/>
              <a:rect l="l" t="t" r="r" b="b"/>
              <a:pathLst>
                <a:path w="132" h="242" extrusionOk="0">
                  <a:moveTo>
                    <a:pt x="41" y="242"/>
                  </a:moveTo>
                  <a:cubicBezTo>
                    <a:pt x="39" y="242"/>
                    <a:pt x="39" y="241"/>
                    <a:pt x="39" y="240"/>
                  </a:cubicBezTo>
                  <a:cubicBezTo>
                    <a:pt x="39" y="239"/>
                    <a:pt x="35" y="161"/>
                    <a:pt x="30" y="99"/>
                  </a:cubicBezTo>
                  <a:cubicBezTo>
                    <a:pt x="15" y="86"/>
                    <a:pt x="6" y="69"/>
                    <a:pt x="3" y="49"/>
                  </a:cubicBezTo>
                  <a:cubicBezTo>
                    <a:pt x="0" y="25"/>
                    <a:pt x="2" y="8"/>
                    <a:pt x="9" y="6"/>
                  </a:cubicBezTo>
                  <a:cubicBezTo>
                    <a:pt x="15" y="5"/>
                    <a:pt x="20" y="13"/>
                    <a:pt x="25" y="28"/>
                  </a:cubicBezTo>
                  <a:cubicBezTo>
                    <a:pt x="28" y="40"/>
                    <a:pt x="31" y="67"/>
                    <a:pt x="34" y="97"/>
                  </a:cubicBezTo>
                  <a:cubicBezTo>
                    <a:pt x="37" y="100"/>
                    <a:pt x="41" y="103"/>
                    <a:pt x="44" y="105"/>
                  </a:cubicBezTo>
                  <a:cubicBezTo>
                    <a:pt x="55" y="110"/>
                    <a:pt x="66" y="111"/>
                    <a:pt x="75" y="107"/>
                  </a:cubicBezTo>
                  <a:cubicBezTo>
                    <a:pt x="80" y="104"/>
                    <a:pt x="84" y="101"/>
                    <a:pt x="89" y="97"/>
                  </a:cubicBezTo>
                  <a:cubicBezTo>
                    <a:pt x="89" y="82"/>
                    <a:pt x="91" y="67"/>
                    <a:pt x="94" y="52"/>
                  </a:cubicBezTo>
                  <a:cubicBezTo>
                    <a:pt x="106" y="6"/>
                    <a:pt x="112" y="0"/>
                    <a:pt x="117" y="0"/>
                  </a:cubicBezTo>
                  <a:cubicBezTo>
                    <a:pt x="121" y="0"/>
                    <a:pt x="125" y="6"/>
                    <a:pt x="127" y="20"/>
                  </a:cubicBezTo>
                  <a:cubicBezTo>
                    <a:pt x="132" y="47"/>
                    <a:pt x="113" y="81"/>
                    <a:pt x="92" y="99"/>
                  </a:cubicBezTo>
                  <a:cubicBezTo>
                    <a:pt x="89" y="159"/>
                    <a:pt x="94" y="238"/>
                    <a:pt x="94" y="239"/>
                  </a:cubicBezTo>
                  <a:cubicBezTo>
                    <a:pt x="94" y="240"/>
                    <a:pt x="94" y="241"/>
                    <a:pt x="92" y="241"/>
                  </a:cubicBezTo>
                  <a:cubicBezTo>
                    <a:pt x="91" y="241"/>
                    <a:pt x="90" y="240"/>
                    <a:pt x="90" y="239"/>
                  </a:cubicBezTo>
                  <a:cubicBezTo>
                    <a:pt x="90" y="235"/>
                    <a:pt x="85" y="162"/>
                    <a:pt x="88" y="103"/>
                  </a:cubicBezTo>
                  <a:cubicBezTo>
                    <a:pt x="85" y="106"/>
                    <a:pt x="81" y="108"/>
                    <a:pt x="77" y="111"/>
                  </a:cubicBezTo>
                  <a:cubicBezTo>
                    <a:pt x="67" y="116"/>
                    <a:pt x="55" y="115"/>
                    <a:pt x="42" y="108"/>
                  </a:cubicBezTo>
                  <a:cubicBezTo>
                    <a:pt x="40" y="107"/>
                    <a:pt x="37" y="105"/>
                    <a:pt x="34" y="103"/>
                  </a:cubicBezTo>
                  <a:cubicBezTo>
                    <a:pt x="39" y="163"/>
                    <a:pt x="42" y="236"/>
                    <a:pt x="42" y="240"/>
                  </a:cubicBezTo>
                  <a:cubicBezTo>
                    <a:pt x="42" y="241"/>
                    <a:pt x="42" y="242"/>
                    <a:pt x="40" y="242"/>
                  </a:cubicBezTo>
                  <a:cubicBezTo>
                    <a:pt x="40" y="242"/>
                    <a:pt x="40" y="242"/>
                    <a:pt x="40" y="242"/>
                  </a:cubicBezTo>
                  <a:lnTo>
                    <a:pt x="41" y="242"/>
                  </a:lnTo>
                  <a:close/>
                  <a:moveTo>
                    <a:pt x="117" y="4"/>
                  </a:moveTo>
                  <a:cubicBezTo>
                    <a:pt x="116" y="4"/>
                    <a:pt x="110" y="7"/>
                    <a:pt x="98" y="53"/>
                  </a:cubicBezTo>
                  <a:cubicBezTo>
                    <a:pt x="95" y="67"/>
                    <a:pt x="94" y="80"/>
                    <a:pt x="93" y="93"/>
                  </a:cubicBezTo>
                  <a:cubicBezTo>
                    <a:pt x="112" y="75"/>
                    <a:pt x="128" y="45"/>
                    <a:pt x="123" y="20"/>
                  </a:cubicBezTo>
                  <a:cubicBezTo>
                    <a:pt x="120" y="5"/>
                    <a:pt x="117" y="4"/>
                    <a:pt x="117" y="4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1"/>
                    <a:pt x="3" y="23"/>
                    <a:pt x="7" y="49"/>
                  </a:cubicBezTo>
                  <a:cubicBezTo>
                    <a:pt x="10" y="66"/>
                    <a:pt x="18" y="81"/>
                    <a:pt x="30" y="93"/>
                  </a:cubicBezTo>
                  <a:cubicBezTo>
                    <a:pt x="27" y="65"/>
                    <a:pt x="24" y="40"/>
                    <a:pt x="21" y="29"/>
                  </a:cubicBezTo>
                  <a:cubicBezTo>
                    <a:pt x="16" y="14"/>
                    <a:pt x="12" y="10"/>
                    <a:pt x="1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127568" y="2386771"/>
              <a:ext cx="384300" cy="954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2124166" y="2382519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92" y="51"/>
                  </a:move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50"/>
                    <a:pt x="193" y="51"/>
                    <a:pt x="192" y="51"/>
                  </a:cubicBezTo>
                  <a:close/>
                  <a:moveTo>
                    <a:pt x="4" y="47"/>
                  </a:moveTo>
                  <a:cubicBezTo>
                    <a:pt x="190" y="47"/>
                    <a:pt x="190" y="47"/>
                    <a:pt x="190" y="47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2127568" y="2482026"/>
              <a:ext cx="384422" cy="94405"/>
            </a:xfrm>
            <a:custGeom>
              <a:avLst/>
              <a:gdLst/>
              <a:ahLst/>
              <a:cxnLst/>
              <a:rect l="l" t="t" r="r" b="b"/>
              <a:pathLst>
                <a:path w="190" h="47" extrusionOk="0">
                  <a:moveTo>
                    <a:pt x="0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0" y="42"/>
                    <a:pt x="185" y="47"/>
                    <a:pt x="18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2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2124166" y="2477773"/>
              <a:ext cx="391226" cy="102909"/>
            </a:xfrm>
            <a:custGeom>
              <a:avLst/>
              <a:gdLst/>
              <a:ahLst/>
              <a:cxnLst/>
              <a:rect l="l" t="t" r="r" b="b"/>
              <a:pathLst>
                <a:path w="194" h="51" extrusionOk="0">
                  <a:moveTo>
                    <a:pt x="182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46"/>
                    <a:pt x="189" y="51"/>
                    <a:pt x="182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6" y="47"/>
                    <a:pt x="190" y="43"/>
                    <a:pt x="190" y="39"/>
                  </a:cubicBezTo>
                  <a:cubicBezTo>
                    <a:pt x="190" y="4"/>
                    <a:pt x="190" y="4"/>
                    <a:pt x="190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2176046" y="2576430"/>
              <a:ext cx="287466" cy="95255"/>
            </a:xfrm>
            <a:custGeom>
              <a:avLst/>
              <a:gdLst/>
              <a:ahLst/>
              <a:cxnLst/>
              <a:rect l="l" t="t" r="r" b="b"/>
              <a:pathLst>
                <a:path w="142" h="47" extrusionOk="0">
                  <a:moveTo>
                    <a:pt x="0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2" y="43"/>
                    <a:pt x="137" y="47"/>
                    <a:pt x="132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4" y="47"/>
                    <a:pt x="0" y="43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2172644" y="2573028"/>
              <a:ext cx="294270" cy="102909"/>
            </a:xfrm>
            <a:custGeom>
              <a:avLst/>
              <a:gdLst/>
              <a:ahLst/>
              <a:cxnLst/>
              <a:rect l="l" t="t" r="r" b="b"/>
              <a:pathLst>
                <a:path w="146" h="51" extrusionOk="0">
                  <a:moveTo>
                    <a:pt x="134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6" y="1"/>
                    <a:pt x="146" y="2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46"/>
                    <a:pt x="140" y="51"/>
                    <a:pt x="134" y="51"/>
                  </a:cubicBezTo>
                  <a:close/>
                  <a:moveTo>
                    <a:pt x="4" y="4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43"/>
                    <a:pt x="7" y="47"/>
                    <a:pt x="12" y="47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8" y="47"/>
                    <a:pt x="142" y="43"/>
                    <a:pt x="142" y="39"/>
                  </a:cubicBezTo>
                  <a:cubicBezTo>
                    <a:pt x="142" y="4"/>
                    <a:pt x="142" y="4"/>
                    <a:pt x="142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844532" y="1885833"/>
              <a:ext cx="46777" cy="8505"/>
            </a:xfrm>
            <a:custGeom>
              <a:avLst/>
              <a:gdLst/>
              <a:ahLst/>
              <a:cxnLst/>
              <a:rect l="l" t="t" r="r" b="b"/>
              <a:pathLst>
                <a:path w="23" h="4" extrusionOk="0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2719510" y="1885833"/>
              <a:ext cx="95255" cy="8505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3"/>
                    <a:pt x="46" y="4"/>
                    <a:pt x="45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1732089" y="1885833"/>
              <a:ext cx="173500" cy="8505"/>
            </a:xfrm>
            <a:custGeom>
              <a:avLst/>
              <a:gdLst/>
              <a:ahLst/>
              <a:cxnLst/>
              <a:rect l="l" t="t" r="r" b="b"/>
              <a:pathLst>
                <a:path w="86" h="4" extrusionOk="0">
                  <a:moveTo>
                    <a:pt x="8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6" y="3"/>
                    <a:pt x="85" y="4"/>
                    <a:pt x="84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07872" y="1310052"/>
              <a:ext cx="7655" cy="171799"/>
            </a:xfrm>
            <a:custGeom>
              <a:avLst/>
              <a:gdLst/>
              <a:ahLst/>
              <a:cxnLst/>
              <a:rect l="l" t="t" r="r" b="b"/>
              <a:pathLst>
                <a:path w="4" h="85" extrusionOk="0">
                  <a:moveTo>
                    <a:pt x="2" y="85"/>
                  </a:moveTo>
                  <a:cubicBezTo>
                    <a:pt x="1" y="85"/>
                    <a:pt x="0" y="84"/>
                    <a:pt x="0" y="8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3" y="85"/>
                    <a:pt x="2" y="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2632760" y="1480150"/>
              <a:ext cx="89302" cy="884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2" y="44"/>
                  </a:moveTo>
                  <a:cubicBezTo>
                    <a:pt x="1" y="44"/>
                    <a:pt x="1" y="44"/>
                    <a:pt x="1" y="43"/>
                  </a:cubicBezTo>
                  <a:cubicBezTo>
                    <a:pt x="0" y="43"/>
                    <a:pt x="0" y="41"/>
                    <a:pt x="1" y="4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4"/>
                    <a:pt x="3" y="44"/>
                    <a:pt x="2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2602142" y="1578807"/>
              <a:ext cx="20412" cy="204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2" y="10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1931955" y="2178401"/>
              <a:ext cx="91003" cy="91002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" y="45"/>
                  </a:moveTo>
                  <a:cubicBezTo>
                    <a:pt x="1" y="45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1901337" y="2275357"/>
              <a:ext cx="22964" cy="2466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2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1899636" y="1477598"/>
              <a:ext cx="86750" cy="87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1" y="43"/>
                  </a:moveTo>
                  <a:cubicBezTo>
                    <a:pt x="40" y="43"/>
                    <a:pt x="40" y="42"/>
                    <a:pt x="39" y="4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40"/>
                    <a:pt x="43" y="41"/>
                    <a:pt x="42" y="42"/>
                  </a:cubicBezTo>
                  <a:cubicBezTo>
                    <a:pt x="42" y="42"/>
                    <a:pt x="41" y="43"/>
                    <a:pt x="41" y="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1990639" y="1568601"/>
              <a:ext cx="28066" cy="28917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2" y="14"/>
                  </a:moveTo>
                  <a:cubicBezTo>
                    <a:pt x="11" y="14"/>
                    <a:pt x="10" y="13"/>
                    <a:pt x="10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2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2604693" y="2182654"/>
              <a:ext cx="94405" cy="9525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45" y="47"/>
                  </a:moveTo>
                  <a:cubicBezTo>
                    <a:pt x="44" y="47"/>
                    <a:pt x="44" y="47"/>
                    <a:pt x="43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4"/>
                    <a:pt x="47" y="45"/>
                    <a:pt x="46" y="46"/>
                  </a:cubicBezTo>
                  <a:cubicBezTo>
                    <a:pt x="46" y="47"/>
                    <a:pt x="45" y="47"/>
                    <a:pt x="45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2705902" y="2283862"/>
              <a:ext cx="17861" cy="16160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6" y="8"/>
                  </a:moveTo>
                  <a:cubicBezTo>
                    <a:pt x="6" y="8"/>
                    <a:pt x="5" y="8"/>
                    <a:pt x="5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1590907" y="2784800"/>
              <a:ext cx="631916" cy="1530880"/>
            </a:xfrm>
            <a:custGeom>
              <a:avLst/>
              <a:gdLst/>
              <a:ahLst/>
              <a:cxnLst/>
              <a:rect l="l" t="t" r="r" b="b"/>
              <a:pathLst>
                <a:path w="313" h="758" extrusionOk="0">
                  <a:moveTo>
                    <a:pt x="27" y="0"/>
                  </a:moveTo>
                  <a:cubicBezTo>
                    <a:pt x="27" y="0"/>
                    <a:pt x="23" y="76"/>
                    <a:pt x="23" y="96"/>
                  </a:cubicBezTo>
                  <a:cubicBezTo>
                    <a:pt x="23" y="117"/>
                    <a:pt x="37" y="167"/>
                    <a:pt x="37" y="167"/>
                  </a:cubicBezTo>
                  <a:cubicBezTo>
                    <a:pt x="33" y="428"/>
                    <a:pt x="33" y="428"/>
                    <a:pt x="33" y="428"/>
                  </a:cubicBezTo>
                  <a:cubicBezTo>
                    <a:pt x="13" y="701"/>
                    <a:pt x="13" y="701"/>
                    <a:pt x="13" y="701"/>
                  </a:cubicBezTo>
                  <a:cubicBezTo>
                    <a:pt x="13" y="701"/>
                    <a:pt x="0" y="738"/>
                    <a:pt x="5" y="742"/>
                  </a:cubicBezTo>
                  <a:cubicBezTo>
                    <a:pt x="10" y="746"/>
                    <a:pt x="68" y="749"/>
                    <a:pt x="84" y="751"/>
                  </a:cubicBezTo>
                  <a:cubicBezTo>
                    <a:pt x="101" y="752"/>
                    <a:pt x="137" y="758"/>
                    <a:pt x="141" y="751"/>
                  </a:cubicBezTo>
                  <a:cubicBezTo>
                    <a:pt x="144" y="743"/>
                    <a:pt x="102" y="724"/>
                    <a:pt x="93" y="714"/>
                  </a:cubicBezTo>
                  <a:cubicBezTo>
                    <a:pt x="84" y="703"/>
                    <a:pt x="77" y="693"/>
                    <a:pt x="77" y="693"/>
                  </a:cubicBezTo>
                  <a:cubicBezTo>
                    <a:pt x="89" y="671"/>
                    <a:pt x="89" y="671"/>
                    <a:pt x="89" y="671"/>
                  </a:cubicBezTo>
                  <a:cubicBezTo>
                    <a:pt x="89" y="671"/>
                    <a:pt x="88" y="642"/>
                    <a:pt x="88" y="637"/>
                  </a:cubicBezTo>
                  <a:cubicBezTo>
                    <a:pt x="88" y="632"/>
                    <a:pt x="133" y="304"/>
                    <a:pt x="133" y="304"/>
                  </a:cubicBezTo>
                  <a:cubicBezTo>
                    <a:pt x="161" y="641"/>
                    <a:pt x="161" y="641"/>
                    <a:pt x="161" y="641"/>
                  </a:cubicBezTo>
                  <a:cubicBezTo>
                    <a:pt x="156" y="670"/>
                    <a:pt x="156" y="670"/>
                    <a:pt x="156" y="670"/>
                  </a:cubicBezTo>
                  <a:cubicBezTo>
                    <a:pt x="168" y="696"/>
                    <a:pt x="168" y="696"/>
                    <a:pt x="168" y="696"/>
                  </a:cubicBezTo>
                  <a:cubicBezTo>
                    <a:pt x="168" y="696"/>
                    <a:pt x="161" y="729"/>
                    <a:pt x="167" y="732"/>
                  </a:cubicBezTo>
                  <a:cubicBezTo>
                    <a:pt x="172" y="734"/>
                    <a:pt x="206" y="729"/>
                    <a:pt x="211" y="730"/>
                  </a:cubicBezTo>
                  <a:cubicBezTo>
                    <a:pt x="217" y="732"/>
                    <a:pt x="238" y="741"/>
                    <a:pt x="249" y="741"/>
                  </a:cubicBezTo>
                  <a:cubicBezTo>
                    <a:pt x="259" y="741"/>
                    <a:pt x="292" y="738"/>
                    <a:pt x="302" y="733"/>
                  </a:cubicBezTo>
                  <a:cubicBezTo>
                    <a:pt x="313" y="728"/>
                    <a:pt x="296" y="723"/>
                    <a:pt x="287" y="718"/>
                  </a:cubicBezTo>
                  <a:cubicBezTo>
                    <a:pt x="278" y="712"/>
                    <a:pt x="237" y="687"/>
                    <a:pt x="237" y="687"/>
                  </a:cubicBezTo>
                  <a:cubicBezTo>
                    <a:pt x="238" y="670"/>
                    <a:pt x="238" y="670"/>
                    <a:pt x="238" y="670"/>
                  </a:cubicBezTo>
                  <a:cubicBezTo>
                    <a:pt x="238" y="670"/>
                    <a:pt x="233" y="664"/>
                    <a:pt x="229" y="642"/>
                  </a:cubicBezTo>
                  <a:cubicBezTo>
                    <a:pt x="225" y="620"/>
                    <a:pt x="236" y="543"/>
                    <a:pt x="234" y="505"/>
                  </a:cubicBezTo>
                  <a:cubicBezTo>
                    <a:pt x="233" y="467"/>
                    <a:pt x="233" y="277"/>
                    <a:pt x="229" y="193"/>
                  </a:cubicBezTo>
                  <a:cubicBezTo>
                    <a:pt x="225" y="108"/>
                    <a:pt x="202" y="2"/>
                    <a:pt x="202" y="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1588356" y="2780547"/>
              <a:ext cx="624261" cy="1530880"/>
            </a:xfrm>
            <a:custGeom>
              <a:avLst/>
              <a:gdLst/>
              <a:ahLst/>
              <a:cxnLst/>
              <a:rect l="l" t="t" r="r" b="b"/>
              <a:pathLst>
                <a:path w="309" h="758" extrusionOk="0">
                  <a:moveTo>
                    <a:pt x="128" y="758"/>
                  </a:moveTo>
                  <a:cubicBezTo>
                    <a:pt x="118" y="758"/>
                    <a:pt x="108" y="757"/>
                    <a:pt x="99" y="756"/>
                  </a:cubicBezTo>
                  <a:cubicBezTo>
                    <a:pt x="94" y="755"/>
                    <a:pt x="89" y="755"/>
                    <a:pt x="85" y="755"/>
                  </a:cubicBezTo>
                  <a:cubicBezTo>
                    <a:pt x="79" y="754"/>
                    <a:pt x="79" y="754"/>
                    <a:pt x="79" y="754"/>
                  </a:cubicBezTo>
                  <a:cubicBezTo>
                    <a:pt x="38" y="751"/>
                    <a:pt x="9" y="748"/>
                    <a:pt x="5" y="745"/>
                  </a:cubicBezTo>
                  <a:cubicBezTo>
                    <a:pt x="0" y="741"/>
                    <a:pt x="7" y="717"/>
                    <a:pt x="12" y="702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6" y="169"/>
                    <a:pt x="36" y="169"/>
                    <a:pt x="36" y="169"/>
                  </a:cubicBezTo>
                  <a:cubicBezTo>
                    <a:pt x="35" y="165"/>
                    <a:pt x="22" y="118"/>
                    <a:pt x="22" y="98"/>
                  </a:cubicBezTo>
                  <a:cubicBezTo>
                    <a:pt x="22" y="78"/>
                    <a:pt x="26" y="3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5" y="2"/>
                    <a:pt x="206" y="2"/>
                    <a:pt x="206" y="3"/>
                  </a:cubicBezTo>
                  <a:cubicBezTo>
                    <a:pt x="206" y="4"/>
                    <a:pt x="229" y="111"/>
                    <a:pt x="233" y="194"/>
                  </a:cubicBezTo>
                  <a:cubicBezTo>
                    <a:pt x="235" y="249"/>
                    <a:pt x="236" y="348"/>
                    <a:pt x="237" y="420"/>
                  </a:cubicBezTo>
                  <a:cubicBezTo>
                    <a:pt x="237" y="461"/>
                    <a:pt x="237" y="493"/>
                    <a:pt x="238" y="507"/>
                  </a:cubicBezTo>
                  <a:cubicBezTo>
                    <a:pt x="238" y="525"/>
                    <a:pt x="236" y="551"/>
                    <a:pt x="235" y="576"/>
                  </a:cubicBezTo>
                  <a:cubicBezTo>
                    <a:pt x="233" y="605"/>
                    <a:pt x="231" y="632"/>
                    <a:pt x="233" y="644"/>
                  </a:cubicBezTo>
                  <a:cubicBezTo>
                    <a:pt x="236" y="664"/>
                    <a:pt x="241" y="671"/>
                    <a:pt x="241" y="671"/>
                  </a:cubicBezTo>
                  <a:cubicBezTo>
                    <a:pt x="241" y="671"/>
                    <a:pt x="242" y="672"/>
                    <a:pt x="242" y="672"/>
                  </a:cubicBezTo>
                  <a:cubicBezTo>
                    <a:pt x="240" y="688"/>
                    <a:pt x="240" y="688"/>
                    <a:pt x="240" y="688"/>
                  </a:cubicBezTo>
                  <a:cubicBezTo>
                    <a:pt x="247" y="692"/>
                    <a:pt x="281" y="713"/>
                    <a:pt x="289" y="718"/>
                  </a:cubicBezTo>
                  <a:cubicBezTo>
                    <a:pt x="291" y="719"/>
                    <a:pt x="294" y="720"/>
                    <a:pt x="296" y="721"/>
                  </a:cubicBezTo>
                  <a:cubicBezTo>
                    <a:pt x="303" y="724"/>
                    <a:pt x="309" y="727"/>
                    <a:pt x="309" y="731"/>
                  </a:cubicBezTo>
                  <a:cubicBezTo>
                    <a:pt x="309" y="734"/>
                    <a:pt x="306" y="736"/>
                    <a:pt x="305" y="737"/>
                  </a:cubicBezTo>
                  <a:cubicBezTo>
                    <a:pt x="293" y="742"/>
                    <a:pt x="259" y="745"/>
                    <a:pt x="250" y="745"/>
                  </a:cubicBezTo>
                  <a:cubicBezTo>
                    <a:pt x="242" y="745"/>
                    <a:pt x="228" y="740"/>
                    <a:pt x="219" y="737"/>
                  </a:cubicBezTo>
                  <a:cubicBezTo>
                    <a:pt x="216" y="736"/>
                    <a:pt x="214" y="735"/>
                    <a:pt x="212" y="734"/>
                  </a:cubicBezTo>
                  <a:cubicBezTo>
                    <a:pt x="206" y="734"/>
                    <a:pt x="200" y="734"/>
                    <a:pt x="195" y="735"/>
                  </a:cubicBezTo>
                  <a:cubicBezTo>
                    <a:pt x="180" y="736"/>
                    <a:pt x="170" y="737"/>
                    <a:pt x="167" y="735"/>
                  </a:cubicBezTo>
                  <a:cubicBezTo>
                    <a:pt x="161" y="733"/>
                    <a:pt x="165" y="711"/>
                    <a:pt x="167" y="698"/>
                  </a:cubicBezTo>
                  <a:cubicBezTo>
                    <a:pt x="156" y="673"/>
                    <a:pt x="156" y="673"/>
                    <a:pt x="156" y="673"/>
                  </a:cubicBezTo>
                  <a:cubicBezTo>
                    <a:pt x="156" y="673"/>
                    <a:pt x="156" y="672"/>
                    <a:pt x="156" y="672"/>
                  </a:cubicBezTo>
                  <a:cubicBezTo>
                    <a:pt x="161" y="643"/>
                    <a:pt x="161" y="643"/>
                    <a:pt x="161" y="643"/>
                  </a:cubicBezTo>
                  <a:cubicBezTo>
                    <a:pt x="134" y="324"/>
                    <a:pt x="134" y="324"/>
                    <a:pt x="134" y="324"/>
                  </a:cubicBezTo>
                  <a:cubicBezTo>
                    <a:pt x="118" y="440"/>
                    <a:pt x="92" y="634"/>
                    <a:pt x="91" y="639"/>
                  </a:cubicBezTo>
                  <a:cubicBezTo>
                    <a:pt x="91" y="644"/>
                    <a:pt x="93" y="673"/>
                    <a:pt x="93" y="673"/>
                  </a:cubicBezTo>
                  <a:cubicBezTo>
                    <a:pt x="93" y="673"/>
                    <a:pt x="93" y="674"/>
                    <a:pt x="92" y="674"/>
                  </a:cubicBezTo>
                  <a:cubicBezTo>
                    <a:pt x="80" y="695"/>
                    <a:pt x="80" y="695"/>
                    <a:pt x="80" y="695"/>
                  </a:cubicBezTo>
                  <a:cubicBezTo>
                    <a:pt x="83" y="698"/>
                    <a:pt x="89" y="706"/>
                    <a:pt x="96" y="714"/>
                  </a:cubicBezTo>
                  <a:cubicBezTo>
                    <a:pt x="103" y="720"/>
                    <a:pt x="110" y="725"/>
                    <a:pt x="118" y="729"/>
                  </a:cubicBezTo>
                  <a:cubicBezTo>
                    <a:pt x="136" y="740"/>
                    <a:pt x="147" y="748"/>
                    <a:pt x="144" y="753"/>
                  </a:cubicBezTo>
                  <a:cubicBezTo>
                    <a:pt x="142" y="757"/>
                    <a:pt x="136" y="758"/>
                    <a:pt x="128" y="758"/>
                  </a:cubicBezTo>
                  <a:close/>
                  <a:moveTo>
                    <a:pt x="30" y="4"/>
                  </a:moveTo>
                  <a:cubicBezTo>
                    <a:pt x="29" y="16"/>
                    <a:pt x="26" y="80"/>
                    <a:pt x="26" y="98"/>
                  </a:cubicBezTo>
                  <a:cubicBezTo>
                    <a:pt x="26" y="118"/>
                    <a:pt x="40" y="168"/>
                    <a:pt x="40" y="168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36" y="430"/>
                    <a:pt x="36" y="430"/>
                    <a:pt x="36" y="430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9" y="722"/>
                    <a:pt x="5" y="740"/>
                    <a:pt x="7" y="742"/>
                  </a:cubicBezTo>
                  <a:cubicBezTo>
                    <a:pt x="11" y="745"/>
                    <a:pt x="62" y="749"/>
                    <a:pt x="79" y="750"/>
                  </a:cubicBezTo>
                  <a:cubicBezTo>
                    <a:pt x="86" y="751"/>
                    <a:pt x="86" y="751"/>
                    <a:pt x="86" y="751"/>
                  </a:cubicBezTo>
                  <a:cubicBezTo>
                    <a:pt x="89" y="751"/>
                    <a:pt x="94" y="751"/>
                    <a:pt x="99" y="752"/>
                  </a:cubicBezTo>
                  <a:cubicBezTo>
                    <a:pt x="112" y="754"/>
                    <a:pt x="138" y="756"/>
                    <a:pt x="140" y="752"/>
                  </a:cubicBezTo>
                  <a:cubicBezTo>
                    <a:pt x="141" y="749"/>
                    <a:pt x="124" y="738"/>
                    <a:pt x="115" y="733"/>
                  </a:cubicBezTo>
                  <a:cubicBezTo>
                    <a:pt x="106" y="727"/>
                    <a:pt x="97" y="721"/>
                    <a:pt x="93" y="717"/>
                  </a:cubicBezTo>
                  <a:cubicBezTo>
                    <a:pt x="84" y="707"/>
                    <a:pt x="76" y="696"/>
                    <a:pt x="76" y="696"/>
                  </a:cubicBezTo>
                  <a:cubicBezTo>
                    <a:pt x="76" y="695"/>
                    <a:pt x="76" y="695"/>
                    <a:pt x="76" y="694"/>
                  </a:cubicBezTo>
                  <a:cubicBezTo>
                    <a:pt x="89" y="673"/>
                    <a:pt x="89" y="673"/>
                    <a:pt x="89" y="673"/>
                  </a:cubicBezTo>
                  <a:cubicBezTo>
                    <a:pt x="89" y="668"/>
                    <a:pt x="87" y="643"/>
                    <a:pt x="87" y="639"/>
                  </a:cubicBezTo>
                  <a:cubicBezTo>
                    <a:pt x="87" y="634"/>
                    <a:pt x="130" y="319"/>
                    <a:pt x="132" y="305"/>
                  </a:cubicBezTo>
                  <a:cubicBezTo>
                    <a:pt x="132" y="304"/>
                    <a:pt x="133" y="303"/>
                    <a:pt x="134" y="303"/>
                  </a:cubicBezTo>
                  <a:cubicBezTo>
                    <a:pt x="135" y="303"/>
                    <a:pt x="136" y="304"/>
                    <a:pt x="136" y="305"/>
                  </a:cubicBezTo>
                  <a:cubicBezTo>
                    <a:pt x="164" y="642"/>
                    <a:pt x="164" y="642"/>
                    <a:pt x="164" y="642"/>
                  </a:cubicBezTo>
                  <a:cubicBezTo>
                    <a:pt x="164" y="643"/>
                    <a:pt x="164" y="643"/>
                    <a:pt x="164" y="643"/>
                  </a:cubicBezTo>
                  <a:cubicBezTo>
                    <a:pt x="159" y="671"/>
                    <a:pt x="159" y="671"/>
                    <a:pt x="159" y="671"/>
                  </a:cubicBezTo>
                  <a:cubicBezTo>
                    <a:pt x="171" y="697"/>
                    <a:pt x="171" y="697"/>
                    <a:pt x="171" y="697"/>
                  </a:cubicBezTo>
                  <a:cubicBezTo>
                    <a:pt x="171" y="697"/>
                    <a:pt x="171" y="697"/>
                    <a:pt x="171" y="698"/>
                  </a:cubicBezTo>
                  <a:cubicBezTo>
                    <a:pt x="167" y="714"/>
                    <a:pt x="166" y="730"/>
                    <a:pt x="168" y="731"/>
                  </a:cubicBezTo>
                  <a:cubicBezTo>
                    <a:pt x="170" y="733"/>
                    <a:pt x="184" y="731"/>
                    <a:pt x="194" y="731"/>
                  </a:cubicBezTo>
                  <a:cubicBezTo>
                    <a:pt x="200" y="730"/>
                    <a:pt x="206" y="730"/>
                    <a:pt x="213" y="730"/>
                  </a:cubicBezTo>
                  <a:cubicBezTo>
                    <a:pt x="214" y="730"/>
                    <a:pt x="217" y="731"/>
                    <a:pt x="220" y="732"/>
                  </a:cubicBezTo>
                  <a:cubicBezTo>
                    <a:pt x="229" y="736"/>
                    <a:pt x="242" y="740"/>
                    <a:pt x="249" y="740"/>
                  </a:cubicBezTo>
                  <a:cubicBezTo>
                    <a:pt x="259" y="740"/>
                    <a:pt x="292" y="738"/>
                    <a:pt x="302" y="733"/>
                  </a:cubicBezTo>
                  <a:cubicBezTo>
                    <a:pt x="304" y="732"/>
                    <a:pt x="304" y="731"/>
                    <a:pt x="304" y="731"/>
                  </a:cubicBezTo>
                  <a:cubicBezTo>
                    <a:pt x="304" y="729"/>
                    <a:pt x="297" y="726"/>
                    <a:pt x="293" y="724"/>
                  </a:cubicBezTo>
                  <a:cubicBezTo>
                    <a:pt x="291" y="723"/>
                    <a:pt x="289" y="722"/>
                    <a:pt x="287" y="721"/>
                  </a:cubicBezTo>
                  <a:cubicBezTo>
                    <a:pt x="278" y="716"/>
                    <a:pt x="238" y="691"/>
                    <a:pt x="237" y="690"/>
                  </a:cubicBezTo>
                  <a:cubicBezTo>
                    <a:pt x="236" y="690"/>
                    <a:pt x="236" y="689"/>
                    <a:pt x="236" y="688"/>
                  </a:cubicBezTo>
                  <a:cubicBezTo>
                    <a:pt x="237" y="672"/>
                    <a:pt x="237" y="672"/>
                    <a:pt x="237" y="672"/>
                  </a:cubicBezTo>
                  <a:cubicBezTo>
                    <a:pt x="235" y="670"/>
                    <a:pt x="231" y="662"/>
                    <a:pt x="228" y="644"/>
                  </a:cubicBezTo>
                  <a:cubicBezTo>
                    <a:pt x="226" y="632"/>
                    <a:pt x="228" y="604"/>
                    <a:pt x="230" y="575"/>
                  </a:cubicBezTo>
                  <a:cubicBezTo>
                    <a:pt x="232" y="550"/>
                    <a:pt x="234" y="524"/>
                    <a:pt x="233" y="507"/>
                  </a:cubicBezTo>
                  <a:cubicBezTo>
                    <a:pt x="233" y="493"/>
                    <a:pt x="232" y="461"/>
                    <a:pt x="232" y="420"/>
                  </a:cubicBezTo>
                  <a:cubicBezTo>
                    <a:pt x="231" y="348"/>
                    <a:pt x="230" y="249"/>
                    <a:pt x="228" y="194"/>
                  </a:cubicBezTo>
                  <a:cubicBezTo>
                    <a:pt x="224" y="116"/>
                    <a:pt x="204" y="19"/>
                    <a:pt x="201" y="5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1579001" y="2113764"/>
              <a:ext cx="454163" cy="715261"/>
            </a:xfrm>
            <a:custGeom>
              <a:avLst/>
              <a:gdLst/>
              <a:ahLst/>
              <a:cxnLst/>
              <a:rect l="l" t="t" r="r" b="b"/>
              <a:pathLst>
                <a:path w="225" h="354" extrusionOk="0">
                  <a:moveTo>
                    <a:pt x="121" y="2"/>
                  </a:moveTo>
                  <a:cubicBezTo>
                    <a:pt x="150" y="10"/>
                    <a:pt x="150" y="10"/>
                    <a:pt x="150" y="10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76" y="178"/>
                    <a:pt x="195" y="225"/>
                  </a:cubicBezTo>
                  <a:cubicBezTo>
                    <a:pt x="214" y="271"/>
                    <a:pt x="224" y="339"/>
                    <a:pt x="220" y="343"/>
                  </a:cubicBezTo>
                  <a:cubicBezTo>
                    <a:pt x="217" y="346"/>
                    <a:pt x="225" y="354"/>
                    <a:pt x="176" y="354"/>
                  </a:cubicBezTo>
                  <a:cubicBezTo>
                    <a:pt x="128" y="354"/>
                    <a:pt x="32" y="350"/>
                    <a:pt x="25" y="346"/>
                  </a:cubicBezTo>
                  <a:cubicBezTo>
                    <a:pt x="19" y="342"/>
                    <a:pt x="21" y="264"/>
                    <a:pt x="23" y="250"/>
                  </a:cubicBezTo>
                  <a:cubicBezTo>
                    <a:pt x="25" y="236"/>
                    <a:pt x="14" y="143"/>
                    <a:pt x="7" y="113"/>
                  </a:cubicBezTo>
                  <a:cubicBezTo>
                    <a:pt x="0" y="84"/>
                    <a:pt x="29" y="0"/>
                    <a:pt x="29" y="0"/>
                  </a:cubicBezTo>
                  <a:lnTo>
                    <a:pt x="1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1574748" y="2110362"/>
              <a:ext cx="462668" cy="722916"/>
            </a:xfrm>
            <a:custGeom>
              <a:avLst/>
              <a:gdLst/>
              <a:ahLst/>
              <a:cxnLst/>
              <a:rect l="l" t="t" r="r" b="b"/>
              <a:pathLst>
                <a:path w="229" h="358" extrusionOk="0">
                  <a:moveTo>
                    <a:pt x="178" y="358"/>
                  </a:moveTo>
                  <a:cubicBezTo>
                    <a:pt x="136" y="358"/>
                    <a:pt x="34" y="355"/>
                    <a:pt x="26" y="350"/>
                  </a:cubicBezTo>
                  <a:cubicBezTo>
                    <a:pt x="18" y="344"/>
                    <a:pt x="22" y="259"/>
                    <a:pt x="23" y="252"/>
                  </a:cubicBezTo>
                  <a:cubicBezTo>
                    <a:pt x="25" y="238"/>
                    <a:pt x="14" y="146"/>
                    <a:pt x="7" y="116"/>
                  </a:cubicBezTo>
                  <a:cubicBezTo>
                    <a:pt x="0" y="86"/>
                    <a:pt x="28" y="5"/>
                    <a:pt x="29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4" y="10"/>
                    <a:pt x="154" y="11"/>
                    <a:pt x="154" y="12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7" y="49"/>
                    <a:pt x="156" y="50"/>
                    <a:pt x="156" y="50"/>
                  </a:cubicBezTo>
                  <a:cubicBezTo>
                    <a:pt x="155" y="50"/>
                    <a:pt x="155" y="51"/>
                    <a:pt x="154" y="50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46" y="67"/>
                    <a:pt x="182" y="184"/>
                    <a:pt x="199" y="226"/>
                  </a:cubicBezTo>
                  <a:cubicBezTo>
                    <a:pt x="216" y="269"/>
                    <a:pt x="229" y="341"/>
                    <a:pt x="224" y="346"/>
                  </a:cubicBezTo>
                  <a:cubicBezTo>
                    <a:pt x="224" y="346"/>
                    <a:pt x="223" y="347"/>
                    <a:pt x="223" y="347"/>
                  </a:cubicBezTo>
                  <a:cubicBezTo>
                    <a:pt x="222" y="352"/>
                    <a:pt x="220" y="358"/>
                    <a:pt x="178" y="358"/>
                  </a:cubicBezTo>
                  <a:close/>
                  <a:moveTo>
                    <a:pt x="32" y="4"/>
                  </a:moveTo>
                  <a:cubicBezTo>
                    <a:pt x="29" y="15"/>
                    <a:pt x="5" y="88"/>
                    <a:pt x="11" y="115"/>
                  </a:cubicBezTo>
                  <a:cubicBezTo>
                    <a:pt x="18" y="145"/>
                    <a:pt x="29" y="239"/>
                    <a:pt x="27" y="252"/>
                  </a:cubicBezTo>
                  <a:cubicBezTo>
                    <a:pt x="25" y="270"/>
                    <a:pt x="23" y="342"/>
                    <a:pt x="28" y="346"/>
                  </a:cubicBezTo>
                  <a:cubicBezTo>
                    <a:pt x="34" y="350"/>
                    <a:pt x="122" y="354"/>
                    <a:pt x="178" y="354"/>
                  </a:cubicBezTo>
                  <a:cubicBezTo>
                    <a:pt x="217" y="354"/>
                    <a:pt x="218" y="349"/>
                    <a:pt x="219" y="346"/>
                  </a:cubicBezTo>
                  <a:cubicBezTo>
                    <a:pt x="220" y="345"/>
                    <a:pt x="220" y="344"/>
                    <a:pt x="221" y="343"/>
                  </a:cubicBezTo>
                  <a:cubicBezTo>
                    <a:pt x="223" y="338"/>
                    <a:pt x="213" y="273"/>
                    <a:pt x="195" y="227"/>
                  </a:cubicBezTo>
                  <a:cubicBezTo>
                    <a:pt x="177" y="182"/>
                    <a:pt x="134" y="43"/>
                    <a:pt x="133" y="42"/>
                  </a:cubicBezTo>
                  <a:cubicBezTo>
                    <a:pt x="133" y="41"/>
                    <a:pt x="133" y="40"/>
                    <a:pt x="134" y="40"/>
                  </a:cubicBezTo>
                  <a:cubicBezTo>
                    <a:pt x="134" y="39"/>
                    <a:pt x="135" y="39"/>
                    <a:pt x="136" y="3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23" y="6"/>
                    <a:pt x="123" y="6"/>
                    <a:pt x="123" y="6"/>
                  </a:cubicBezTo>
                  <a:lnTo>
                    <a:pt x="32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1548383" y="1599219"/>
              <a:ext cx="352954" cy="518798"/>
            </a:xfrm>
            <a:custGeom>
              <a:avLst/>
              <a:gdLst/>
              <a:ahLst/>
              <a:cxnLst/>
              <a:rect l="l" t="t" r="r" b="b"/>
              <a:pathLst>
                <a:path w="175" h="257" extrusionOk="0">
                  <a:moveTo>
                    <a:pt x="79" y="29"/>
                  </a:moveTo>
                  <a:cubicBezTo>
                    <a:pt x="79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5" y="174"/>
                    <a:pt x="51" y="235"/>
                    <a:pt x="51" y="235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1" y="208"/>
                    <a:pt x="121" y="208"/>
                    <a:pt x="121" y="208"/>
                  </a:cubicBezTo>
                  <a:cubicBezTo>
                    <a:pt x="121" y="208"/>
                    <a:pt x="161" y="209"/>
                    <a:pt x="164" y="204"/>
                  </a:cubicBezTo>
                  <a:cubicBezTo>
                    <a:pt x="167" y="199"/>
                    <a:pt x="165" y="155"/>
                    <a:pt x="165" y="155"/>
                  </a:cubicBezTo>
                  <a:cubicBezTo>
                    <a:pt x="165" y="155"/>
                    <a:pt x="175" y="148"/>
                    <a:pt x="175" y="145"/>
                  </a:cubicBezTo>
                  <a:cubicBezTo>
                    <a:pt x="175" y="141"/>
                    <a:pt x="153" y="110"/>
                    <a:pt x="152" y="107"/>
                  </a:cubicBezTo>
                  <a:cubicBezTo>
                    <a:pt x="151" y="105"/>
                    <a:pt x="155" y="99"/>
                    <a:pt x="157" y="93"/>
                  </a:cubicBezTo>
                  <a:cubicBezTo>
                    <a:pt x="158" y="87"/>
                    <a:pt x="146" y="44"/>
                    <a:pt x="146" y="44"/>
                  </a:cubicBezTo>
                  <a:cubicBezTo>
                    <a:pt x="150" y="41"/>
                    <a:pt x="152" y="35"/>
                    <a:pt x="151" y="30"/>
                  </a:cubicBez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79" y="29"/>
                    <a:pt x="79" y="29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1546682" y="1600920"/>
              <a:ext cx="358907" cy="521350"/>
            </a:xfrm>
            <a:custGeom>
              <a:avLst/>
              <a:gdLst/>
              <a:ahLst/>
              <a:cxnLst/>
              <a:rect l="l" t="t" r="r" b="b"/>
              <a:pathLst>
                <a:path w="178" h="258" extrusionOk="0">
                  <a:moveTo>
                    <a:pt x="130" y="258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51" y="236"/>
                    <a:pt x="51" y="236"/>
                    <a:pt x="51" y="236"/>
                  </a:cubicBezTo>
                  <a:cubicBezTo>
                    <a:pt x="50" y="235"/>
                    <a:pt x="50" y="235"/>
                    <a:pt x="50" y="234"/>
                  </a:cubicBezTo>
                  <a:cubicBezTo>
                    <a:pt x="48" y="212"/>
                    <a:pt x="44" y="175"/>
                    <a:pt x="43" y="172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4"/>
                    <a:pt x="0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9" y="28"/>
                  </a:cubicBezTo>
                  <a:cubicBezTo>
                    <a:pt x="18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4"/>
                    <a:pt x="153" y="40"/>
                    <a:pt x="149" y="44"/>
                  </a:cubicBezTo>
                  <a:cubicBezTo>
                    <a:pt x="152" y="53"/>
                    <a:pt x="161" y="87"/>
                    <a:pt x="159" y="93"/>
                  </a:cubicBezTo>
                  <a:cubicBezTo>
                    <a:pt x="159" y="95"/>
                    <a:pt x="158" y="97"/>
                    <a:pt x="157" y="99"/>
                  </a:cubicBezTo>
                  <a:cubicBezTo>
                    <a:pt x="156" y="101"/>
                    <a:pt x="155" y="104"/>
                    <a:pt x="155" y="106"/>
                  </a:cubicBezTo>
                  <a:cubicBezTo>
                    <a:pt x="156" y="107"/>
                    <a:pt x="159" y="113"/>
                    <a:pt x="163" y="118"/>
                  </a:cubicBezTo>
                  <a:cubicBezTo>
                    <a:pt x="174" y="135"/>
                    <a:pt x="178" y="142"/>
                    <a:pt x="178" y="144"/>
                  </a:cubicBezTo>
                  <a:cubicBezTo>
                    <a:pt x="178" y="148"/>
                    <a:pt x="172" y="152"/>
                    <a:pt x="168" y="155"/>
                  </a:cubicBezTo>
                  <a:cubicBezTo>
                    <a:pt x="169" y="165"/>
                    <a:pt x="170" y="199"/>
                    <a:pt x="167" y="204"/>
                  </a:cubicBezTo>
                  <a:cubicBezTo>
                    <a:pt x="163" y="210"/>
                    <a:pt x="138" y="209"/>
                    <a:pt x="124" y="209"/>
                  </a:cubicBezTo>
                  <a:cubicBezTo>
                    <a:pt x="132" y="255"/>
                    <a:pt x="132" y="255"/>
                    <a:pt x="132" y="255"/>
                  </a:cubicBezTo>
                  <a:cubicBezTo>
                    <a:pt x="132" y="256"/>
                    <a:pt x="131" y="257"/>
                    <a:pt x="131" y="257"/>
                  </a:cubicBezTo>
                  <a:cubicBezTo>
                    <a:pt x="131" y="258"/>
                    <a:pt x="130" y="258"/>
                    <a:pt x="130" y="258"/>
                  </a:cubicBezTo>
                  <a:close/>
                  <a:moveTo>
                    <a:pt x="54" y="232"/>
                  </a:moveTo>
                  <a:cubicBezTo>
                    <a:pt x="127" y="253"/>
                    <a:pt x="127" y="253"/>
                    <a:pt x="127" y="253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20" y="206"/>
                    <a:pt x="120" y="206"/>
                    <a:pt x="121" y="205"/>
                  </a:cubicBezTo>
                  <a:cubicBezTo>
                    <a:pt x="121" y="205"/>
                    <a:pt x="121" y="204"/>
                    <a:pt x="122" y="205"/>
                  </a:cubicBezTo>
                  <a:cubicBezTo>
                    <a:pt x="140" y="205"/>
                    <a:pt x="161" y="205"/>
                    <a:pt x="164" y="202"/>
                  </a:cubicBezTo>
                  <a:cubicBezTo>
                    <a:pt x="166" y="199"/>
                    <a:pt x="165" y="175"/>
                    <a:pt x="164" y="154"/>
                  </a:cubicBezTo>
                  <a:cubicBezTo>
                    <a:pt x="164" y="153"/>
                    <a:pt x="164" y="153"/>
                    <a:pt x="165" y="152"/>
                  </a:cubicBezTo>
                  <a:cubicBezTo>
                    <a:pt x="169" y="150"/>
                    <a:pt x="172" y="147"/>
                    <a:pt x="174" y="144"/>
                  </a:cubicBezTo>
                  <a:cubicBezTo>
                    <a:pt x="170" y="135"/>
                    <a:pt x="165" y="127"/>
                    <a:pt x="159" y="120"/>
                  </a:cubicBezTo>
                  <a:cubicBezTo>
                    <a:pt x="157" y="116"/>
                    <a:pt x="154" y="111"/>
                    <a:pt x="151" y="107"/>
                  </a:cubicBezTo>
                  <a:cubicBezTo>
                    <a:pt x="151" y="104"/>
                    <a:pt x="152" y="100"/>
                    <a:pt x="153" y="98"/>
                  </a:cubicBezTo>
                  <a:cubicBezTo>
                    <a:pt x="154" y="96"/>
                    <a:pt x="155" y="94"/>
                    <a:pt x="156" y="91"/>
                  </a:cubicBezTo>
                  <a:cubicBezTo>
                    <a:pt x="157" y="88"/>
                    <a:pt x="150" y="61"/>
                    <a:pt x="145" y="43"/>
                  </a:cubicBezTo>
                  <a:cubicBezTo>
                    <a:pt x="144" y="43"/>
                    <a:pt x="145" y="42"/>
                    <a:pt x="145" y="41"/>
                  </a:cubicBezTo>
                  <a:cubicBezTo>
                    <a:pt x="149" y="38"/>
                    <a:pt x="150" y="34"/>
                    <a:pt x="150" y="30"/>
                  </a:cubicBezTo>
                  <a:cubicBezTo>
                    <a:pt x="149" y="24"/>
                    <a:pt x="127" y="9"/>
                    <a:pt x="119" y="7"/>
                  </a:cubicBezTo>
                  <a:cubicBezTo>
                    <a:pt x="122" y="13"/>
                    <a:pt x="123" y="17"/>
                    <a:pt x="123" y="18"/>
                  </a:cubicBezTo>
                  <a:cubicBezTo>
                    <a:pt x="123" y="18"/>
                    <a:pt x="123" y="19"/>
                    <a:pt x="122" y="20"/>
                  </a:cubicBezTo>
                  <a:cubicBezTo>
                    <a:pt x="122" y="20"/>
                    <a:pt x="121" y="20"/>
                    <a:pt x="120" y="20"/>
                  </a:cubicBezTo>
                  <a:cubicBezTo>
                    <a:pt x="105" y="13"/>
                    <a:pt x="83" y="5"/>
                    <a:pt x="79" y="11"/>
                  </a:cubicBezTo>
                  <a:cubicBezTo>
                    <a:pt x="73" y="19"/>
                    <a:pt x="81" y="27"/>
                    <a:pt x="82" y="27"/>
                  </a:cubicBezTo>
                  <a:cubicBezTo>
                    <a:pt x="82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0"/>
                  </a:cubicBezTo>
                  <a:cubicBezTo>
                    <a:pt x="64" y="28"/>
                    <a:pt x="20" y="22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4"/>
                    <a:pt x="4" y="66"/>
                  </a:cubicBezTo>
                  <a:cubicBezTo>
                    <a:pt x="4" y="78"/>
                    <a:pt x="22" y="130"/>
                    <a:pt x="23" y="134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8" y="172"/>
                    <a:pt x="51" y="209"/>
                    <a:pt x="53" y="232"/>
                  </a:cubicBezTo>
                  <a:lnTo>
                    <a:pt x="54" y="2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1726136" y="2009154"/>
              <a:ext cx="72292" cy="56132"/>
            </a:xfrm>
            <a:custGeom>
              <a:avLst/>
              <a:gdLst/>
              <a:ahLst/>
              <a:cxnLst/>
              <a:rect l="l" t="t" r="r" b="b"/>
              <a:pathLst>
                <a:path w="85" h="66" extrusionOk="0">
                  <a:moveTo>
                    <a:pt x="78" y="12"/>
                  </a:moveTo>
                  <a:lnTo>
                    <a:pt x="0" y="0"/>
                  </a:lnTo>
                  <a:lnTo>
                    <a:pt x="85" y="66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1720182" y="2004901"/>
              <a:ext cx="82498" cy="64637"/>
            </a:xfrm>
            <a:custGeom>
              <a:avLst/>
              <a:gdLst/>
              <a:ahLst/>
              <a:cxnLst/>
              <a:rect l="l" t="t" r="r" b="b"/>
              <a:pathLst>
                <a:path w="41" h="32" extrusionOk="0">
                  <a:moveTo>
                    <a:pt x="39" y="32"/>
                  </a:moveTo>
                  <a:cubicBezTo>
                    <a:pt x="38" y="32"/>
                    <a:pt x="38" y="32"/>
                    <a:pt x="38" y="3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8" y="6"/>
                    <a:pt x="38" y="7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2"/>
                    <a:pt x="40" y="32"/>
                  </a:cubicBezTo>
                  <a:lnTo>
                    <a:pt x="39" y="32"/>
                  </a:lnTo>
                  <a:close/>
                  <a:moveTo>
                    <a:pt x="10" y="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1548383" y="1599219"/>
              <a:ext cx="307028" cy="317233"/>
            </a:xfrm>
            <a:custGeom>
              <a:avLst/>
              <a:gdLst/>
              <a:ahLst/>
              <a:cxnLst/>
              <a:rect l="l" t="t" r="r" b="b"/>
              <a:pathLst>
                <a:path w="152" h="157" extrusionOk="0">
                  <a:moveTo>
                    <a:pt x="151" y="30"/>
                  </a:moveTo>
                  <a:cubicBezTo>
                    <a:pt x="149" y="22"/>
                    <a:pt x="113" y="0"/>
                    <a:pt x="116" y="6"/>
                  </a:cubicBezTo>
                  <a:cubicBezTo>
                    <a:pt x="118" y="13"/>
                    <a:pt x="120" y="19"/>
                    <a:pt x="120" y="19"/>
                  </a:cubicBezTo>
                  <a:cubicBezTo>
                    <a:pt x="120" y="19"/>
                    <a:pt x="83" y="1"/>
                    <a:pt x="76" y="11"/>
                  </a:cubicBezTo>
                  <a:cubicBezTo>
                    <a:pt x="69" y="20"/>
                    <a:pt x="80" y="29"/>
                    <a:pt x="80" y="29"/>
                  </a:cubicBezTo>
                  <a:cubicBezTo>
                    <a:pt x="80" y="29"/>
                    <a:pt x="20" y="19"/>
                    <a:pt x="10" y="30"/>
                  </a:cubicBezTo>
                  <a:cubicBezTo>
                    <a:pt x="0" y="41"/>
                    <a:pt x="10" y="67"/>
                    <a:pt x="10" y="67"/>
                  </a:cubicBezTo>
                  <a:cubicBezTo>
                    <a:pt x="10" y="67"/>
                    <a:pt x="0" y="54"/>
                    <a:pt x="1" y="67"/>
                  </a:cubicBezTo>
                  <a:cubicBezTo>
                    <a:pt x="1" y="79"/>
                    <a:pt x="20" y="136"/>
                    <a:pt x="20" y="13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60" y="135"/>
                    <a:pt x="62" y="133"/>
                  </a:cubicBezTo>
                  <a:cubicBezTo>
                    <a:pt x="63" y="130"/>
                    <a:pt x="52" y="113"/>
                    <a:pt x="52" y="113"/>
                  </a:cubicBezTo>
                  <a:cubicBezTo>
                    <a:pt x="62" y="109"/>
                    <a:pt x="72" y="103"/>
                    <a:pt x="80" y="96"/>
                  </a:cubicBezTo>
                  <a:cubicBezTo>
                    <a:pt x="91" y="85"/>
                    <a:pt x="64" y="70"/>
                    <a:pt x="64" y="70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50" y="41"/>
                    <a:pt x="152" y="35"/>
                    <a:pt x="15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1546682" y="1600920"/>
              <a:ext cx="312981" cy="319784"/>
            </a:xfrm>
            <a:custGeom>
              <a:avLst/>
              <a:gdLst/>
              <a:ahLst/>
              <a:cxnLst/>
              <a:rect l="l" t="t" r="r" b="b"/>
              <a:pathLst>
                <a:path w="155" h="158" extrusionOk="0">
                  <a:moveTo>
                    <a:pt x="35" y="158"/>
                  </a:moveTo>
                  <a:cubicBezTo>
                    <a:pt x="35" y="158"/>
                    <a:pt x="35" y="158"/>
                    <a:pt x="35" y="158"/>
                  </a:cubicBezTo>
                  <a:cubicBezTo>
                    <a:pt x="34" y="158"/>
                    <a:pt x="34" y="158"/>
                    <a:pt x="33" y="157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4"/>
                    <a:pt x="1" y="79"/>
                    <a:pt x="0" y="66"/>
                  </a:cubicBezTo>
                  <a:cubicBezTo>
                    <a:pt x="0" y="63"/>
                    <a:pt x="0" y="59"/>
                    <a:pt x="2" y="58"/>
                  </a:cubicBezTo>
                  <a:cubicBezTo>
                    <a:pt x="4" y="58"/>
                    <a:pt x="5" y="58"/>
                    <a:pt x="7" y="59"/>
                  </a:cubicBezTo>
                  <a:cubicBezTo>
                    <a:pt x="4" y="50"/>
                    <a:pt x="2" y="36"/>
                    <a:pt x="10" y="28"/>
                  </a:cubicBezTo>
                  <a:cubicBezTo>
                    <a:pt x="19" y="18"/>
                    <a:pt x="60" y="23"/>
                    <a:pt x="76" y="26"/>
                  </a:cubicBezTo>
                  <a:cubicBezTo>
                    <a:pt x="72" y="21"/>
                    <a:pt x="72" y="14"/>
                    <a:pt x="76" y="9"/>
                  </a:cubicBezTo>
                  <a:cubicBezTo>
                    <a:pt x="82" y="0"/>
                    <a:pt x="107" y="10"/>
                    <a:pt x="118" y="15"/>
                  </a:cubicBezTo>
                  <a:cubicBezTo>
                    <a:pt x="117" y="12"/>
                    <a:pt x="116" y="9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2"/>
                    <a:pt x="118" y="2"/>
                    <a:pt x="120" y="3"/>
                  </a:cubicBezTo>
                  <a:cubicBezTo>
                    <a:pt x="127" y="5"/>
                    <a:pt x="152" y="21"/>
                    <a:pt x="154" y="29"/>
                  </a:cubicBezTo>
                  <a:cubicBezTo>
                    <a:pt x="155" y="35"/>
                    <a:pt x="153" y="41"/>
                    <a:pt x="148" y="44"/>
                  </a:cubicBezTo>
                  <a:cubicBezTo>
                    <a:pt x="148" y="45"/>
                    <a:pt x="147" y="45"/>
                    <a:pt x="147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34" y="47"/>
                    <a:pt x="135" y="48"/>
                    <a:pt x="134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1"/>
                    <a:pt x="113" y="61"/>
                    <a:pt x="113" y="62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6" y="74"/>
                    <a:pt x="84" y="80"/>
                    <a:pt x="85" y="87"/>
                  </a:cubicBezTo>
                  <a:cubicBezTo>
                    <a:pt x="86" y="90"/>
                    <a:pt x="84" y="94"/>
                    <a:pt x="82" y="96"/>
                  </a:cubicBezTo>
                  <a:cubicBezTo>
                    <a:pt x="74" y="103"/>
                    <a:pt x="66" y="109"/>
                    <a:pt x="56" y="112"/>
                  </a:cubicBezTo>
                  <a:cubicBezTo>
                    <a:pt x="67" y="130"/>
                    <a:pt x="65" y="132"/>
                    <a:pt x="64" y="133"/>
                  </a:cubicBezTo>
                  <a:cubicBezTo>
                    <a:pt x="63" y="136"/>
                    <a:pt x="56" y="138"/>
                    <a:pt x="53" y="14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8"/>
                    <a:pt x="36" y="158"/>
                    <a:pt x="35" y="158"/>
                  </a:cubicBezTo>
                  <a:close/>
                  <a:moveTo>
                    <a:pt x="23" y="134"/>
                  </a:moveTo>
                  <a:cubicBezTo>
                    <a:pt x="35" y="153"/>
                    <a:pt x="35" y="153"/>
                    <a:pt x="35" y="153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4" y="135"/>
                    <a:pt x="58" y="133"/>
                    <a:pt x="61" y="131"/>
                  </a:cubicBezTo>
                  <a:cubicBezTo>
                    <a:pt x="59" y="124"/>
                    <a:pt x="55" y="118"/>
                    <a:pt x="52" y="113"/>
                  </a:cubicBezTo>
                  <a:cubicBezTo>
                    <a:pt x="51" y="112"/>
                    <a:pt x="51" y="111"/>
                    <a:pt x="52" y="111"/>
                  </a:cubicBezTo>
                  <a:cubicBezTo>
                    <a:pt x="52" y="110"/>
                    <a:pt x="52" y="110"/>
                    <a:pt x="53" y="110"/>
                  </a:cubicBezTo>
                  <a:cubicBezTo>
                    <a:pt x="63" y="106"/>
                    <a:pt x="72" y="100"/>
                    <a:pt x="79" y="93"/>
                  </a:cubicBezTo>
                  <a:cubicBezTo>
                    <a:pt x="81" y="92"/>
                    <a:pt x="82" y="90"/>
                    <a:pt x="81" y="88"/>
                  </a:cubicBezTo>
                  <a:cubicBezTo>
                    <a:pt x="80" y="81"/>
                    <a:pt x="69" y="73"/>
                    <a:pt x="64" y="71"/>
                  </a:cubicBezTo>
                  <a:cubicBezTo>
                    <a:pt x="64" y="70"/>
                    <a:pt x="63" y="70"/>
                    <a:pt x="63" y="69"/>
                  </a:cubicBezTo>
                  <a:cubicBezTo>
                    <a:pt x="64" y="68"/>
                    <a:pt x="64" y="67"/>
                    <a:pt x="65" y="67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1"/>
                    <a:pt x="99" y="51"/>
                    <a:pt x="99" y="50"/>
                  </a:cubicBezTo>
                  <a:cubicBezTo>
                    <a:pt x="99" y="49"/>
                    <a:pt x="100" y="49"/>
                    <a:pt x="101" y="49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4"/>
                    <a:pt x="121" y="43"/>
                    <a:pt x="122" y="42"/>
                  </a:cubicBezTo>
                  <a:cubicBezTo>
                    <a:pt x="122" y="42"/>
                    <a:pt x="123" y="41"/>
                    <a:pt x="124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9" y="38"/>
                    <a:pt x="151" y="34"/>
                    <a:pt x="150" y="30"/>
                  </a:cubicBezTo>
                  <a:cubicBezTo>
                    <a:pt x="149" y="24"/>
                    <a:pt x="127" y="9"/>
                    <a:pt x="120" y="7"/>
                  </a:cubicBezTo>
                  <a:cubicBezTo>
                    <a:pt x="122" y="13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20"/>
                  </a:cubicBezTo>
                  <a:cubicBezTo>
                    <a:pt x="122" y="20"/>
                    <a:pt x="121" y="21"/>
                    <a:pt x="120" y="20"/>
                  </a:cubicBezTo>
                  <a:cubicBezTo>
                    <a:pt x="105" y="13"/>
                    <a:pt x="83" y="6"/>
                    <a:pt x="79" y="11"/>
                  </a:cubicBezTo>
                  <a:cubicBezTo>
                    <a:pt x="73" y="19"/>
                    <a:pt x="82" y="27"/>
                    <a:pt x="82" y="27"/>
                  </a:cubicBezTo>
                  <a:cubicBezTo>
                    <a:pt x="83" y="28"/>
                    <a:pt x="83" y="29"/>
                    <a:pt x="82" y="29"/>
                  </a:cubicBezTo>
                  <a:cubicBezTo>
                    <a:pt x="82" y="30"/>
                    <a:pt x="81" y="31"/>
                    <a:pt x="80" y="31"/>
                  </a:cubicBezTo>
                  <a:cubicBezTo>
                    <a:pt x="64" y="28"/>
                    <a:pt x="20" y="23"/>
                    <a:pt x="12" y="31"/>
                  </a:cubicBezTo>
                  <a:cubicBezTo>
                    <a:pt x="3" y="41"/>
                    <a:pt x="13" y="65"/>
                    <a:pt x="13" y="65"/>
                  </a:cubicBezTo>
                  <a:cubicBezTo>
                    <a:pt x="13" y="66"/>
                    <a:pt x="13" y="67"/>
                    <a:pt x="12" y="68"/>
                  </a:cubicBezTo>
                  <a:cubicBezTo>
                    <a:pt x="11" y="68"/>
                    <a:pt x="10" y="68"/>
                    <a:pt x="9" y="67"/>
                  </a:cubicBezTo>
                  <a:cubicBezTo>
                    <a:pt x="8" y="65"/>
                    <a:pt x="6" y="63"/>
                    <a:pt x="4" y="62"/>
                  </a:cubicBezTo>
                  <a:cubicBezTo>
                    <a:pt x="4" y="63"/>
                    <a:pt x="4" y="65"/>
                    <a:pt x="4" y="66"/>
                  </a:cubicBezTo>
                  <a:cubicBezTo>
                    <a:pt x="4" y="77"/>
                    <a:pt x="21" y="130"/>
                    <a:pt x="23" y="1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1572197" y="1847561"/>
              <a:ext cx="101209" cy="12162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46" y="29"/>
                  </a:moveTo>
                  <a:cubicBezTo>
                    <a:pt x="46" y="29"/>
                    <a:pt x="12" y="0"/>
                    <a:pt x="8" y="13"/>
                  </a:cubicBezTo>
                  <a:cubicBezTo>
                    <a:pt x="4" y="27"/>
                    <a:pt x="0" y="43"/>
                    <a:pt x="18" y="51"/>
                  </a:cubicBezTo>
                  <a:cubicBezTo>
                    <a:pt x="36" y="60"/>
                    <a:pt x="48" y="52"/>
                    <a:pt x="50" y="50"/>
                  </a:cubicBezTo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1566244" y="1857767"/>
              <a:ext cx="111415" cy="107162"/>
            </a:xfrm>
            <a:custGeom>
              <a:avLst/>
              <a:gdLst/>
              <a:ahLst/>
              <a:cxnLst/>
              <a:rect l="l" t="t" r="r" b="b"/>
              <a:pathLst>
                <a:path w="55" h="53" extrusionOk="0">
                  <a:moveTo>
                    <a:pt x="37" y="52"/>
                  </a:moveTo>
                  <a:cubicBezTo>
                    <a:pt x="31" y="52"/>
                    <a:pt x="26" y="51"/>
                    <a:pt x="20" y="48"/>
                  </a:cubicBezTo>
                  <a:cubicBezTo>
                    <a:pt x="0" y="38"/>
                    <a:pt x="6" y="18"/>
                    <a:pt x="9" y="8"/>
                  </a:cubicBezTo>
                  <a:cubicBezTo>
                    <a:pt x="10" y="5"/>
                    <a:pt x="11" y="4"/>
                    <a:pt x="14" y="3"/>
                  </a:cubicBezTo>
                  <a:cubicBezTo>
                    <a:pt x="24" y="0"/>
                    <a:pt x="48" y="20"/>
                    <a:pt x="50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0" y="26"/>
                    <a:pt x="49" y="26"/>
                    <a:pt x="48" y="25"/>
                  </a:cubicBezTo>
                  <a:cubicBezTo>
                    <a:pt x="38" y="17"/>
                    <a:pt x="21" y="5"/>
                    <a:pt x="15" y="7"/>
                  </a:cubicBezTo>
                  <a:cubicBezTo>
                    <a:pt x="14" y="7"/>
                    <a:pt x="13" y="8"/>
                    <a:pt x="13" y="9"/>
                  </a:cubicBezTo>
                  <a:cubicBezTo>
                    <a:pt x="9" y="22"/>
                    <a:pt x="6" y="37"/>
                    <a:pt x="22" y="45"/>
                  </a:cubicBezTo>
                  <a:cubicBezTo>
                    <a:pt x="39" y="53"/>
                    <a:pt x="50" y="45"/>
                    <a:pt x="51" y="44"/>
                  </a:cubicBezTo>
                  <a:cubicBezTo>
                    <a:pt x="52" y="43"/>
                    <a:pt x="53" y="43"/>
                    <a:pt x="54" y="43"/>
                  </a:cubicBezTo>
                  <a:cubicBezTo>
                    <a:pt x="54" y="44"/>
                    <a:pt x="55" y="45"/>
                    <a:pt x="54" y="46"/>
                  </a:cubicBezTo>
                  <a:cubicBezTo>
                    <a:pt x="50" y="50"/>
                    <a:pt x="43" y="53"/>
                    <a:pt x="37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1778866" y="1775269"/>
              <a:ext cx="62086" cy="41674"/>
            </a:xfrm>
            <a:custGeom>
              <a:avLst/>
              <a:gdLst/>
              <a:ahLst/>
              <a:cxnLst/>
              <a:rect l="l" t="t" r="r" b="b"/>
              <a:pathLst>
                <a:path w="31" h="21" extrusionOk="0">
                  <a:moveTo>
                    <a:pt x="3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1" y="0"/>
                    <a:pt x="30" y="10"/>
                    <a:pt x="30" y="10"/>
                  </a:cubicBezTo>
                  <a:cubicBezTo>
                    <a:pt x="31" y="11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3"/>
                    <a:pt x="13" y="6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1808633" y="1821196"/>
              <a:ext cx="18600" cy="30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1802680" y="1916451"/>
              <a:ext cx="56983" cy="280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19" y="13"/>
                  </a:moveTo>
                  <a:cubicBezTo>
                    <a:pt x="15" y="13"/>
                    <a:pt x="8" y="11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6" y="14"/>
                    <a:pt x="24" y="8"/>
                    <a:pt x="24" y="8"/>
                  </a:cubicBezTo>
                  <a:cubicBezTo>
                    <a:pt x="25" y="8"/>
                    <a:pt x="26" y="8"/>
                    <a:pt x="27" y="9"/>
                  </a:cubicBezTo>
                  <a:cubicBezTo>
                    <a:pt x="28" y="10"/>
                    <a:pt x="28" y="11"/>
                    <a:pt x="27" y="11"/>
                  </a:cubicBezTo>
                  <a:cubicBezTo>
                    <a:pt x="24" y="13"/>
                    <a:pt x="22" y="13"/>
                    <a:pt x="1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1617273" y="2059333"/>
              <a:ext cx="229633" cy="133527"/>
            </a:xfrm>
            <a:custGeom>
              <a:avLst/>
              <a:gdLst/>
              <a:ahLst/>
              <a:cxnLst/>
              <a:rect l="l" t="t" r="r" b="b"/>
              <a:pathLst>
                <a:path w="270" h="157" extrusionOk="0">
                  <a:moveTo>
                    <a:pt x="2" y="0"/>
                  </a:moveTo>
                  <a:lnTo>
                    <a:pt x="258" y="60"/>
                  </a:lnTo>
                  <a:lnTo>
                    <a:pt x="270" y="157"/>
                  </a:lnTo>
                  <a:lnTo>
                    <a:pt x="0" y="7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1613020" y="2055931"/>
              <a:ext cx="238138" cy="141181"/>
            </a:xfrm>
            <a:custGeom>
              <a:avLst/>
              <a:gdLst/>
              <a:ahLst/>
              <a:cxnLst/>
              <a:rect l="l" t="t" r="r" b="b"/>
              <a:pathLst>
                <a:path w="118" h="70" extrusionOk="0">
                  <a:moveTo>
                    <a:pt x="116" y="70"/>
                  </a:moveTo>
                  <a:cubicBezTo>
                    <a:pt x="116" y="70"/>
                    <a:pt x="116" y="70"/>
                    <a:pt x="116" y="70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2" y="25"/>
                    <a:pt x="113" y="26"/>
                    <a:pt x="113" y="27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18" y="69"/>
                    <a:pt x="117" y="69"/>
                  </a:cubicBezTo>
                  <a:cubicBezTo>
                    <a:pt x="117" y="70"/>
                    <a:pt x="117" y="70"/>
                    <a:pt x="116" y="70"/>
                  </a:cubicBezTo>
                  <a:close/>
                  <a:moveTo>
                    <a:pt x="4" y="32"/>
                  </a:moveTo>
                  <a:cubicBezTo>
                    <a:pt x="114" y="65"/>
                    <a:pt x="114" y="65"/>
                    <a:pt x="114" y="65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4" y="3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645339" y="2188607"/>
              <a:ext cx="773096" cy="478825"/>
            </a:xfrm>
            <a:custGeom>
              <a:avLst/>
              <a:gdLst/>
              <a:ahLst/>
              <a:cxnLst/>
              <a:rect l="l" t="t" r="r" b="b"/>
              <a:pathLst>
                <a:path w="383" h="237" extrusionOk="0">
                  <a:moveTo>
                    <a:pt x="68" y="34"/>
                  </a:moveTo>
                  <a:cubicBezTo>
                    <a:pt x="133" y="142"/>
                    <a:pt x="133" y="142"/>
                    <a:pt x="133" y="142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1"/>
                    <a:pt x="303" y="10"/>
                    <a:pt x="305" y="5"/>
                  </a:cubicBezTo>
                  <a:cubicBezTo>
                    <a:pt x="308" y="0"/>
                    <a:pt x="310" y="0"/>
                    <a:pt x="313" y="6"/>
                  </a:cubicBezTo>
                  <a:cubicBezTo>
                    <a:pt x="316" y="11"/>
                    <a:pt x="309" y="21"/>
                    <a:pt x="307" y="22"/>
                  </a:cubicBezTo>
                  <a:cubicBezTo>
                    <a:pt x="304" y="24"/>
                    <a:pt x="300" y="38"/>
                    <a:pt x="300" y="38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1" y="5"/>
                    <a:pt x="362" y="5"/>
                    <a:pt x="357" y="11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373" y="22"/>
                    <a:pt x="383" y="20"/>
                    <a:pt x="378" y="29"/>
                  </a:cubicBezTo>
                  <a:cubicBezTo>
                    <a:pt x="338" y="54"/>
                    <a:pt x="338" y="54"/>
                    <a:pt x="338" y="5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82" y="43"/>
                    <a:pt x="381" y="50"/>
                  </a:cubicBezTo>
                  <a:cubicBezTo>
                    <a:pt x="379" y="58"/>
                    <a:pt x="340" y="68"/>
                    <a:pt x="340" y="68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70" y="68"/>
                    <a:pt x="371" y="71"/>
                    <a:pt x="370" y="73"/>
                  </a:cubicBezTo>
                  <a:cubicBezTo>
                    <a:pt x="369" y="74"/>
                    <a:pt x="368" y="75"/>
                    <a:pt x="367" y="75"/>
                  </a:cubicBezTo>
                  <a:cubicBezTo>
                    <a:pt x="360" y="78"/>
                    <a:pt x="329" y="80"/>
                    <a:pt x="329" y="80"/>
                  </a:cubicBezTo>
                  <a:cubicBezTo>
                    <a:pt x="297" y="88"/>
                    <a:pt x="297" y="88"/>
                    <a:pt x="297" y="88"/>
                  </a:cubicBezTo>
                  <a:cubicBezTo>
                    <a:pt x="297" y="88"/>
                    <a:pt x="98" y="237"/>
                    <a:pt x="90" y="236"/>
                  </a:cubicBezTo>
                  <a:cubicBezTo>
                    <a:pt x="83" y="235"/>
                    <a:pt x="0" y="89"/>
                    <a:pt x="0" y="89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1641087" y="2188607"/>
              <a:ext cx="779900" cy="481376"/>
            </a:xfrm>
            <a:custGeom>
              <a:avLst/>
              <a:gdLst/>
              <a:ahLst/>
              <a:cxnLst/>
              <a:rect l="l" t="t" r="r" b="b"/>
              <a:pathLst>
                <a:path w="386" h="238" extrusionOk="0">
                  <a:moveTo>
                    <a:pt x="93" y="238"/>
                  </a:moveTo>
                  <a:cubicBezTo>
                    <a:pt x="93" y="238"/>
                    <a:pt x="93" y="238"/>
                    <a:pt x="93" y="238"/>
                  </a:cubicBezTo>
                  <a:cubicBezTo>
                    <a:pt x="85" y="237"/>
                    <a:pt x="25" y="134"/>
                    <a:pt x="0" y="90"/>
                  </a:cubicBezTo>
                  <a:cubicBezTo>
                    <a:pt x="0" y="89"/>
                    <a:pt x="0" y="88"/>
                    <a:pt x="1" y="88"/>
                  </a:cubicBezTo>
                  <a:cubicBezTo>
                    <a:pt x="2" y="87"/>
                    <a:pt x="3" y="87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5" y="142"/>
                    <a:pt x="85" y="228"/>
                    <a:pt x="93" y="234"/>
                  </a:cubicBezTo>
                  <a:cubicBezTo>
                    <a:pt x="104" y="230"/>
                    <a:pt x="221" y="144"/>
                    <a:pt x="298" y="86"/>
                  </a:cubicBezTo>
                  <a:cubicBezTo>
                    <a:pt x="298" y="86"/>
                    <a:pt x="298" y="86"/>
                    <a:pt x="298" y="86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40" y="77"/>
                    <a:pt x="363" y="76"/>
                    <a:pt x="368" y="73"/>
                  </a:cubicBezTo>
                  <a:cubicBezTo>
                    <a:pt x="370" y="72"/>
                    <a:pt x="371" y="72"/>
                    <a:pt x="371" y="71"/>
                  </a:cubicBezTo>
                  <a:cubicBezTo>
                    <a:pt x="370" y="70"/>
                    <a:pt x="370" y="70"/>
                    <a:pt x="369" y="69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1" y="70"/>
                    <a:pt x="340" y="69"/>
                    <a:pt x="340" y="68"/>
                  </a:cubicBezTo>
                  <a:cubicBezTo>
                    <a:pt x="340" y="67"/>
                    <a:pt x="341" y="66"/>
                    <a:pt x="342" y="66"/>
                  </a:cubicBezTo>
                  <a:cubicBezTo>
                    <a:pt x="360" y="61"/>
                    <a:pt x="380" y="54"/>
                    <a:pt x="381" y="50"/>
                  </a:cubicBezTo>
                  <a:cubicBezTo>
                    <a:pt x="381" y="49"/>
                    <a:pt x="381" y="48"/>
                    <a:pt x="381" y="47"/>
                  </a:cubicBezTo>
                  <a:cubicBezTo>
                    <a:pt x="380" y="46"/>
                    <a:pt x="377" y="46"/>
                    <a:pt x="377" y="46"/>
                  </a:cubicBezTo>
                  <a:cubicBezTo>
                    <a:pt x="341" y="56"/>
                    <a:pt x="341" y="56"/>
                    <a:pt x="341" y="56"/>
                  </a:cubicBezTo>
                  <a:cubicBezTo>
                    <a:pt x="340" y="56"/>
                    <a:pt x="339" y="55"/>
                    <a:pt x="339" y="54"/>
                  </a:cubicBezTo>
                  <a:cubicBezTo>
                    <a:pt x="338" y="53"/>
                    <a:pt x="339" y="53"/>
                    <a:pt x="339" y="52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80" y="26"/>
                    <a:pt x="380" y="25"/>
                    <a:pt x="380" y="24"/>
                  </a:cubicBezTo>
                  <a:cubicBezTo>
                    <a:pt x="379" y="24"/>
                    <a:pt x="377" y="23"/>
                    <a:pt x="376" y="23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7" y="42"/>
                    <a:pt x="326" y="42"/>
                    <a:pt x="326" y="41"/>
                  </a:cubicBezTo>
                  <a:cubicBezTo>
                    <a:pt x="325" y="40"/>
                    <a:pt x="326" y="39"/>
                    <a:pt x="326" y="39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9"/>
                    <a:pt x="358" y="8"/>
                    <a:pt x="358" y="8"/>
                  </a:cubicBezTo>
                  <a:cubicBezTo>
                    <a:pt x="358" y="8"/>
                    <a:pt x="356" y="7"/>
                    <a:pt x="354" y="7"/>
                  </a:cubicBezTo>
                  <a:cubicBezTo>
                    <a:pt x="303" y="40"/>
                    <a:pt x="303" y="40"/>
                    <a:pt x="303" y="40"/>
                  </a:cubicBezTo>
                  <a:cubicBezTo>
                    <a:pt x="302" y="41"/>
                    <a:pt x="301" y="41"/>
                    <a:pt x="301" y="40"/>
                  </a:cubicBezTo>
                  <a:cubicBezTo>
                    <a:pt x="300" y="39"/>
                    <a:pt x="300" y="39"/>
                    <a:pt x="300" y="38"/>
                  </a:cubicBezTo>
                  <a:cubicBezTo>
                    <a:pt x="302" y="33"/>
                    <a:pt x="305" y="22"/>
                    <a:pt x="308" y="21"/>
                  </a:cubicBezTo>
                  <a:cubicBezTo>
                    <a:pt x="310" y="19"/>
                    <a:pt x="315" y="11"/>
                    <a:pt x="313" y="7"/>
                  </a:cubicBezTo>
                  <a:cubicBezTo>
                    <a:pt x="312" y="4"/>
                    <a:pt x="311" y="4"/>
                    <a:pt x="311" y="4"/>
                  </a:cubicBezTo>
                  <a:cubicBezTo>
                    <a:pt x="310" y="4"/>
                    <a:pt x="309" y="5"/>
                    <a:pt x="309" y="6"/>
                  </a:cubicBezTo>
                  <a:cubicBezTo>
                    <a:pt x="307" y="11"/>
                    <a:pt x="291" y="28"/>
                    <a:pt x="287" y="32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5" y="63"/>
                    <a:pt x="284" y="64"/>
                    <a:pt x="284" y="6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5" y="144"/>
                    <a:pt x="134" y="144"/>
                    <a:pt x="133" y="143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4"/>
                    <a:pt x="68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2"/>
                    <a:pt x="71" y="32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3" y="30"/>
                    <a:pt x="284" y="30"/>
                    <a:pt x="284" y="29"/>
                  </a:cubicBezTo>
                  <a:cubicBezTo>
                    <a:pt x="289" y="24"/>
                    <a:pt x="304" y="8"/>
                    <a:pt x="306" y="5"/>
                  </a:cubicBezTo>
                  <a:cubicBezTo>
                    <a:pt x="307" y="2"/>
                    <a:pt x="308" y="0"/>
                    <a:pt x="311" y="0"/>
                  </a:cubicBezTo>
                  <a:cubicBezTo>
                    <a:pt x="314" y="0"/>
                    <a:pt x="316" y="3"/>
                    <a:pt x="317" y="5"/>
                  </a:cubicBezTo>
                  <a:cubicBezTo>
                    <a:pt x="320" y="12"/>
                    <a:pt x="313" y="22"/>
                    <a:pt x="310" y="24"/>
                  </a:cubicBezTo>
                  <a:cubicBezTo>
                    <a:pt x="308" y="27"/>
                    <a:pt x="307" y="30"/>
                    <a:pt x="306" y="34"/>
                  </a:cubicBezTo>
                  <a:cubicBezTo>
                    <a:pt x="352" y="3"/>
                    <a:pt x="352" y="3"/>
                    <a:pt x="352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5" y="3"/>
                    <a:pt x="361" y="3"/>
                    <a:pt x="362" y="6"/>
                  </a:cubicBezTo>
                  <a:cubicBezTo>
                    <a:pt x="363" y="8"/>
                    <a:pt x="363" y="11"/>
                    <a:pt x="361" y="13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6" y="20"/>
                    <a:pt x="381" y="19"/>
                    <a:pt x="383" y="22"/>
                  </a:cubicBezTo>
                  <a:cubicBezTo>
                    <a:pt x="384" y="24"/>
                    <a:pt x="384" y="27"/>
                    <a:pt x="382" y="30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53" y="49"/>
                    <a:pt x="353" y="49"/>
                    <a:pt x="353" y="49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8" y="42"/>
                    <a:pt x="381" y="43"/>
                    <a:pt x="384" y="44"/>
                  </a:cubicBezTo>
                  <a:cubicBezTo>
                    <a:pt x="385" y="46"/>
                    <a:pt x="386" y="49"/>
                    <a:pt x="385" y="51"/>
                  </a:cubicBezTo>
                  <a:cubicBezTo>
                    <a:pt x="384" y="56"/>
                    <a:pt x="370" y="62"/>
                    <a:pt x="358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1" y="65"/>
                    <a:pt x="371" y="66"/>
                    <a:pt x="372" y="66"/>
                  </a:cubicBezTo>
                  <a:cubicBezTo>
                    <a:pt x="373" y="67"/>
                    <a:pt x="375" y="69"/>
                    <a:pt x="375" y="72"/>
                  </a:cubicBezTo>
                  <a:cubicBezTo>
                    <a:pt x="374" y="74"/>
                    <a:pt x="373" y="76"/>
                    <a:pt x="370" y="77"/>
                  </a:cubicBezTo>
                  <a:cubicBezTo>
                    <a:pt x="363" y="80"/>
                    <a:pt x="335" y="82"/>
                    <a:pt x="331" y="82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53" y="125"/>
                    <a:pt x="101" y="238"/>
                    <a:pt x="93" y="2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691265" y="2388472"/>
              <a:ext cx="204118" cy="85049"/>
            </a:xfrm>
            <a:custGeom>
              <a:avLst/>
              <a:gdLst/>
              <a:ahLst/>
              <a:cxnLst/>
              <a:rect l="l" t="t" r="r" b="b"/>
              <a:pathLst>
                <a:path w="101" h="42" extrusionOk="0">
                  <a:moveTo>
                    <a:pt x="99" y="42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53" y="35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55" y="31"/>
                    <a:pt x="99" y="38"/>
                  </a:cubicBezTo>
                  <a:cubicBezTo>
                    <a:pt x="100" y="38"/>
                    <a:pt x="101" y="39"/>
                    <a:pt x="101" y="40"/>
                  </a:cubicBezTo>
                  <a:cubicBezTo>
                    <a:pt x="101" y="41"/>
                    <a:pt x="100" y="42"/>
                    <a:pt x="9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1774614" y="2476072"/>
              <a:ext cx="26366" cy="17861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1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2"/>
                    <a:pt x="8" y="4"/>
                    <a:pt x="11" y="5"/>
                  </a:cubicBezTo>
                  <a:cubicBezTo>
                    <a:pt x="12" y="5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9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1685312" y="2417389"/>
              <a:ext cx="67189" cy="45926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1" y="23"/>
                  </a:moveTo>
                  <a:cubicBezTo>
                    <a:pt x="31" y="23"/>
                    <a:pt x="30" y="23"/>
                    <a:pt x="30" y="23"/>
                  </a:cubicBezTo>
                  <a:cubicBezTo>
                    <a:pt x="16" y="1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8" y="11"/>
                    <a:pt x="32" y="20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2005097" y="2188607"/>
              <a:ext cx="413339" cy="321485"/>
            </a:xfrm>
            <a:custGeom>
              <a:avLst/>
              <a:gdLst/>
              <a:ahLst/>
              <a:cxnLst/>
              <a:rect l="l" t="t" r="r" b="b"/>
              <a:pathLst>
                <a:path w="205" h="159" extrusionOk="0">
                  <a:moveTo>
                    <a:pt x="196" y="44"/>
                  </a:moveTo>
                  <a:cubicBezTo>
                    <a:pt x="160" y="54"/>
                    <a:pt x="160" y="54"/>
                    <a:pt x="160" y="54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5" y="20"/>
                    <a:pt x="195" y="22"/>
                    <a:pt x="195" y="22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4" y="5"/>
                    <a:pt x="173" y="5"/>
                    <a:pt x="173" y="5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6" y="24"/>
                    <a:pt x="129" y="22"/>
                  </a:cubicBezTo>
                  <a:cubicBezTo>
                    <a:pt x="131" y="21"/>
                    <a:pt x="138" y="11"/>
                    <a:pt x="135" y="6"/>
                  </a:cubicBezTo>
                  <a:cubicBezTo>
                    <a:pt x="132" y="0"/>
                    <a:pt x="130" y="0"/>
                    <a:pt x="127" y="5"/>
                  </a:cubicBezTo>
                  <a:cubicBezTo>
                    <a:pt x="125" y="10"/>
                    <a:pt x="105" y="31"/>
                    <a:pt x="105" y="31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72" y="123"/>
                    <a:pt x="119" y="88"/>
                    <a:pt x="119" y="88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83" y="78"/>
                    <a:pt x="189" y="75"/>
                  </a:cubicBezTo>
                  <a:cubicBezTo>
                    <a:pt x="192" y="75"/>
                    <a:pt x="193" y="73"/>
                    <a:pt x="193" y="70"/>
                  </a:cubicBezTo>
                  <a:cubicBezTo>
                    <a:pt x="193" y="69"/>
                    <a:pt x="192" y="68"/>
                    <a:pt x="190" y="67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201" y="58"/>
                    <a:pt x="203" y="50"/>
                  </a:cubicBezTo>
                  <a:cubicBezTo>
                    <a:pt x="205" y="43"/>
                    <a:pt x="196" y="44"/>
                    <a:pt x="196" y="44"/>
                  </a:cubicBezTo>
                  <a:close/>
                </a:path>
              </a:pathLst>
            </a:custGeom>
            <a:solidFill>
              <a:srgbClr val="D6A3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2000844" y="2188607"/>
              <a:ext cx="420143" cy="325738"/>
            </a:xfrm>
            <a:custGeom>
              <a:avLst/>
              <a:gdLst/>
              <a:ahLst/>
              <a:cxnLst/>
              <a:rect l="l" t="t" r="r" b="b"/>
              <a:pathLst>
                <a:path w="208" h="161" extrusionOk="0">
                  <a:moveTo>
                    <a:pt x="25" y="161"/>
                  </a:moveTo>
                  <a:cubicBezTo>
                    <a:pt x="25" y="161"/>
                    <a:pt x="25" y="161"/>
                    <a:pt x="25" y="161"/>
                  </a:cubicBezTo>
                  <a:cubicBezTo>
                    <a:pt x="24" y="161"/>
                    <a:pt x="24" y="161"/>
                    <a:pt x="23" y="16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8"/>
                    <a:pt x="0" y="118"/>
                    <a:pt x="0" y="117"/>
                  </a:cubicBezTo>
                  <a:cubicBezTo>
                    <a:pt x="0" y="117"/>
                    <a:pt x="1" y="116"/>
                    <a:pt x="1" y="116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0"/>
                    <a:pt x="106" y="30"/>
                    <a:pt x="106" y="29"/>
                  </a:cubicBezTo>
                  <a:cubicBezTo>
                    <a:pt x="111" y="24"/>
                    <a:pt x="126" y="8"/>
                    <a:pt x="128" y="5"/>
                  </a:cubicBezTo>
                  <a:cubicBezTo>
                    <a:pt x="129" y="2"/>
                    <a:pt x="130" y="0"/>
                    <a:pt x="133" y="0"/>
                  </a:cubicBezTo>
                  <a:cubicBezTo>
                    <a:pt x="136" y="0"/>
                    <a:pt x="138" y="3"/>
                    <a:pt x="139" y="5"/>
                  </a:cubicBezTo>
                  <a:cubicBezTo>
                    <a:pt x="142" y="12"/>
                    <a:pt x="135" y="22"/>
                    <a:pt x="132" y="24"/>
                  </a:cubicBezTo>
                  <a:cubicBezTo>
                    <a:pt x="130" y="27"/>
                    <a:pt x="129" y="30"/>
                    <a:pt x="128" y="34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7" y="3"/>
                    <a:pt x="183" y="3"/>
                    <a:pt x="184" y="6"/>
                  </a:cubicBezTo>
                  <a:cubicBezTo>
                    <a:pt x="185" y="8"/>
                    <a:pt x="185" y="11"/>
                    <a:pt x="183" y="13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8" y="20"/>
                    <a:pt x="203" y="19"/>
                    <a:pt x="205" y="22"/>
                  </a:cubicBezTo>
                  <a:cubicBezTo>
                    <a:pt x="206" y="24"/>
                    <a:pt x="206" y="27"/>
                    <a:pt x="204" y="30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200" y="42"/>
                    <a:pt x="203" y="43"/>
                    <a:pt x="206" y="44"/>
                  </a:cubicBezTo>
                  <a:cubicBezTo>
                    <a:pt x="207" y="46"/>
                    <a:pt x="208" y="49"/>
                    <a:pt x="207" y="51"/>
                  </a:cubicBezTo>
                  <a:cubicBezTo>
                    <a:pt x="206" y="56"/>
                    <a:pt x="192" y="62"/>
                    <a:pt x="180" y="66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3" y="65"/>
                    <a:pt x="193" y="66"/>
                    <a:pt x="194" y="66"/>
                  </a:cubicBezTo>
                  <a:cubicBezTo>
                    <a:pt x="195" y="67"/>
                    <a:pt x="197" y="69"/>
                    <a:pt x="197" y="72"/>
                  </a:cubicBezTo>
                  <a:cubicBezTo>
                    <a:pt x="196" y="74"/>
                    <a:pt x="195" y="76"/>
                    <a:pt x="192" y="77"/>
                  </a:cubicBezTo>
                  <a:cubicBezTo>
                    <a:pt x="185" y="80"/>
                    <a:pt x="157" y="82"/>
                    <a:pt x="153" y="82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18" y="93"/>
                    <a:pt x="73" y="127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lose/>
                  <a:moveTo>
                    <a:pt x="5" y="119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74" y="121"/>
                    <a:pt x="119" y="86"/>
                    <a:pt x="120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62" y="78"/>
                    <a:pt x="185" y="76"/>
                    <a:pt x="190" y="73"/>
                  </a:cubicBezTo>
                  <a:cubicBezTo>
                    <a:pt x="192" y="72"/>
                    <a:pt x="192" y="72"/>
                    <a:pt x="193" y="71"/>
                  </a:cubicBezTo>
                  <a:cubicBezTo>
                    <a:pt x="192" y="70"/>
                    <a:pt x="192" y="70"/>
                    <a:pt x="191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3" y="70"/>
                    <a:pt x="162" y="69"/>
                    <a:pt x="162" y="68"/>
                  </a:cubicBezTo>
                  <a:cubicBezTo>
                    <a:pt x="162" y="67"/>
                    <a:pt x="163" y="66"/>
                    <a:pt x="164" y="66"/>
                  </a:cubicBezTo>
                  <a:cubicBezTo>
                    <a:pt x="182" y="61"/>
                    <a:pt x="202" y="54"/>
                    <a:pt x="203" y="50"/>
                  </a:cubicBezTo>
                  <a:cubicBezTo>
                    <a:pt x="203" y="49"/>
                    <a:pt x="203" y="48"/>
                    <a:pt x="203" y="47"/>
                  </a:cubicBezTo>
                  <a:cubicBezTo>
                    <a:pt x="201" y="46"/>
                    <a:pt x="200" y="46"/>
                    <a:pt x="199" y="4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2" y="56"/>
                    <a:pt x="161" y="55"/>
                    <a:pt x="161" y="54"/>
                  </a:cubicBezTo>
                  <a:cubicBezTo>
                    <a:pt x="160" y="53"/>
                    <a:pt x="161" y="53"/>
                    <a:pt x="161" y="52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2" y="26"/>
                    <a:pt x="202" y="25"/>
                    <a:pt x="202" y="24"/>
                  </a:cubicBezTo>
                  <a:cubicBezTo>
                    <a:pt x="201" y="24"/>
                    <a:pt x="199" y="23"/>
                    <a:pt x="198" y="23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49" y="42"/>
                    <a:pt x="148" y="42"/>
                    <a:pt x="148" y="41"/>
                  </a:cubicBezTo>
                  <a:cubicBezTo>
                    <a:pt x="147" y="40"/>
                    <a:pt x="148" y="39"/>
                    <a:pt x="148" y="39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9"/>
                    <a:pt x="180" y="8"/>
                    <a:pt x="180" y="8"/>
                  </a:cubicBezTo>
                  <a:cubicBezTo>
                    <a:pt x="180" y="8"/>
                    <a:pt x="178" y="7"/>
                    <a:pt x="176" y="7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3" y="41"/>
                    <a:pt x="123" y="40"/>
                  </a:cubicBezTo>
                  <a:cubicBezTo>
                    <a:pt x="122" y="39"/>
                    <a:pt x="122" y="39"/>
                    <a:pt x="122" y="38"/>
                  </a:cubicBezTo>
                  <a:cubicBezTo>
                    <a:pt x="124" y="33"/>
                    <a:pt x="127" y="22"/>
                    <a:pt x="130" y="21"/>
                  </a:cubicBezTo>
                  <a:cubicBezTo>
                    <a:pt x="132" y="19"/>
                    <a:pt x="137" y="11"/>
                    <a:pt x="135" y="7"/>
                  </a:cubicBezTo>
                  <a:cubicBezTo>
                    <a:pt x="134" y="4"/>
                    <a:pt x="133" y="4"/>
                    <a:pt x="133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29" y="11"/>
                    <a:pt x="113" y="28"/>
                    <a:pt x="109" y="3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3"/>
                    <a:pt x="106" y="64"/>
                    <a:pt x="106" y="64"/>
                  </a:cubicBezTo>
                  <a:lnTo>
                    <a:pt x="5" y="1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1958320" y="2427595"/>
              <a:ext cx="111415" cy="122470"/>
            </a:xfrm>
            <a:custGeom>
              <a:avLst/>
              <a:gdLst/>
              <a:ahLst/>
              <a:cxnLst/>
              <a:rect l="l" t="t" r="r" b="b"/>
              <a:pathLst>
                <a:path w="131" h="144" extrusionOk="0">
                  <a:moveTo>
                    <a:pt x="0" y="26"/>
                  </a:moveTo>
                  <a:lnTo>
                    <a:pt x="69" y="144"/>
                  </a:lnTo>
                  <a:lnTo>
                    <a:pt x="131" y="106"/>
                  </a:lnTo>
                  <a:lnTo>
                    <a:pt x="5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1954068" y="2423342"/>
              <a:ext cx="119069" cy="13097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31" y="65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9" y="48"/>
                    <a:pt x="58" y="48"/>
                    <a:pt x="58" y="48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5"/>
                    <a:pt x="32" y="65"/>
                    <a:pt x="31" y="65"/>
                  </a:cubicBezTo>
                  <a:close/>
                  <a:moveTo>
                    <a:pt x="5" y="14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1645339" y="2489680"/>
              <a:ext cx="76544" cy="151387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3"/>
                    <a:pt x="1" y="7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1"/>
                    <a:pt x="38" y="2"/>
                    <a:pt x="37" y="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5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1681910" y="2714209"/>
              <a:ext cx="16160" cy="340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1"/>
                    <a:pt x="2" y="7"/>
                    <a:pt x="4" y="2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8" y="0"/>
                    <a:pt x="8" y="1"/>
                    <a:pt x="8" y="3"/>
                  </a:cubicBezTo>
                  <a:cubicBezTo>
                    <a:pt x="7" y="8"/>
                    <a:pt x="5" y="13"/>
                    <a:pt x="4" y="16"/>
                  </a:cubicBezTo>
                  <a:cubicBezTo>
                    <a:pt x="4" y="17"/>
                    <a:pt x="3" y="17"/>
                    <a:pt x="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1695518" y="2516046"/>
              <a:ext cx="42525" cy="176051"/>
            </a:xfrm>
            <a:custGeom>
              <a:avLst/>
              <a:gdLst/>
              <a:ahLst/>
              <a:cxnLst/>
              <a:rect l="l" t="t" r="r" b="b"/>
              <a:pathLst>
                <a:path w="21" h="87" extrusionOk="0">
                  <a:moveTo>
                    <a:pt x="2" y="87"/>
                  </a:moveTo>
                  <a:cubicBezTo>
                    <a:pt x="2" y="87"/>
                    <a:pt x="2" y="87"/>
                    <a:pt x="2" y="87"/>
                  </a:cubicBezTo>
                  <a:cubicBezTo>
                    <a:pt x="1" y="87"/>
                    <a:pt x="0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8" y="50"/>
                    <a:pt x="16" y="2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0"/>
                    <a:pt x="21" y="1"/>
                    <a:pt x="20" y="3"/>
                  </a:cubicBezTo>
                  <a:cubicBezTo>
                    <a:pt x="20" y="3"/>
                    <a:pt x="12" y="51"/>
                    <a:pt x="4" y="86"/>
                  </a:cubicBezTo>
                  <a:cubicBezTo>
                    <a:pt x="4" y="86"/>
                    <a:pt x="3" y="87"/>
                    <a:pt x="2" y="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96069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570562" y="780271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Negocios en Entornos Digitales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91" name="Google Shape;191;p25"/>
          <p:cNvSpPr txBox="1">
            <a:spLocks noGrp="1"/>
          </p:cNvSpPr>
          <p:nvPr>
            <p:ph type="subTitle" idx="1"/>
          </p:nvPr>
        </p:nvSpPr>
        <p:spPr>
          <a:xfrm>
            <a:off x="813568" y="2138394"/>
            <a:ext cx="3427200" cy="21721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Actividades comerciales y empresariales que se llevan a cabo utilizando internet y tecnologías digitales. Estos negocios operan principalmente en línea, aprovechando plataformas digitales para la venta de productos y servicios, la interacción con clientes, la gestión de operaciones y la optimización de procesos empresariales.</a:t>
            </a:r>
            <a:endParaRPr dirty="0"/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62814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/>
          <p:cNvSpPr txBox="1">
            <a:spLocks noGrp="1"/>
          </p:cNvSpPr>
          <p:nvPr>
            <p:ph type="ctrTitle"/>
          </p:nvPr>
        </p:nvSpPr>
        <p:spPr>
          <a:xfrm>
            <a:off x="539554" y="288359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Negocios en Entornos Digitales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91" name="Google Shape;191;p25"/>
          <p:cNvSpPr txBox="1">
            <a:spLocks noGrp="1"/>
          </p:cNvSpPr>
          <p:nvPr>
            <p:ph type="subTitle" idx="1"/>
          </p:nvPr>
        </p:nvSpPr>
        <p:spPr>
          <a:xfrm>
            <a:off x="505084" y="1704535"/>
            <a:ext cx="4110446" cy="28924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b="1" dirty="0"/>
              <a:t>Comercio Electrónico (E-commerce)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lang="es-MX" b="1" dirty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b="1" dirty="0"/>
              <a:t>Marketing Digital</a:t>
            </a:r>
            <a:r>
              <a:rPr lang="es-MX" dirty="0"/>
              <a:t>: SEO (optimización para motores de búsqueda), SEM (marketing en motores de búsqueda) y marketing de contenido.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b="1" dirty="0"/>
              <a:t>Transformación Digital</a:t>
            </a:r>
            <a:r>
              <a:rPr lang="es-MX" dirty="0"/>
              <a:t>: integrar tecnologías digitales en todas las áreas de una empresa.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b="1" dirty="0"/>
              <a:t>Plataformas Digitales</a:t>
            </a:r>
            <a:r>
              <a:rPr lang="es-MX" dirty="0"/>
              <a:t>: Espacios en línea donde se conectan compradores y vendedores, como Marketplace, sitios de suscripción, y plataformas SaaS (Software como Servicio).</a:t>
            </a:r>
            <a:endParaRPr dirty="0"/>
          </a:p>
        </p:txBody>
      </p:sp>
      <p:grpSp>
        <p:nvGrpSpPr>
          <p:cNvPr id="192" name="Google Shape;192;p25"/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/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/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/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/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/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/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/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/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/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/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/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/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/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/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/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/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/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/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/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/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/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/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/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/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/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/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/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/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/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/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/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/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/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/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/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/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/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/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/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/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/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/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/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/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/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/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/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/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/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/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/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/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/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/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/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/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/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/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/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/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/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/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/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/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/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/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/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/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/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/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/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/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/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/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/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/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/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/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/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/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/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/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/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/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/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/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/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/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/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/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/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/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/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/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/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/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/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/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/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/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/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/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/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/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/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/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/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/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/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/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/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/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/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/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/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/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/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/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/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/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/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/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/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/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/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/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/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/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/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/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/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/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/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/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/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/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/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/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/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/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/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/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/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/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/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/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/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/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/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/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/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/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/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/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/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/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/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/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/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/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/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/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/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/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/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/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/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/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/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/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/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/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/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/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/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/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/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/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/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908075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>
          <a:extLst>
            <a:ext uri="{FF2B5EF4-FFF2-40B4-BE49-F238E27FC236}">
              <a16:creationId xmlns:a16="http://schemas.microsoft.com/office/drawing/2014/main" id="{1B03CCE9-E50B-DA29-1509-D50E2CD0D4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5">
            <a:extLst>
              <a:ext uri="{FF2B5EF4-FFF2-40B4-BE49-F238E27FC236}">
                <a16:creationId xmlns:a16="http://schemas.microsoft.com/office/drawing/2014/main" id="{2F76EEEC-458B-05D1-46D4-462689E8F99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70562" y="780271"/>
            <a:ext cx="3852000" cy="12445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>
                <a:solidFill>
                  <a:schemeClr val="accent3">
                    <a:lumMod val="50000"/>
                  </a:schemeClr>
                </a:solidFill>
                <a:latin typeface="Dosis"/>
                <a:ea typeface="Dosis"/>
                <a:cs typeface="Dosis"/>
                <a:sym typeface="Dosis"/>
              </a:rPr>
              <a:t>Negocios en Entornos Digitales</a:t>
            </a:r>
            <a:endParaRPr dirty="0">
              <a:solidFill>
                <a:schemeClr val="accent3">
                  <a:lumMod val="50000"/>
                </a:schemeClr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91" name="Google Shape;191;p25">
            <a:extLst>
              <a:ext uri="{FF2B5EF4-FFF2-40B4-BE49-F238E27FC236}">
                <a16:creationId xmlns:a16="http://schemas.microsoft.com/office/drawing/2014/main" id="{AB26BC83-8B40-544F-F0C7-C0D6DF2B0F8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28663" y="2138394"/>
            <a:ext cx="3936905" cy="26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Evolución Etapa 1 (años 90-2000): comercio electrónico básico (páginas estáticas).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/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Etapa 2 (2000-2010): marketplace y primeras redes sociales.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/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Etapa 3 (2010-2020): economía de plataformas, apps, economía colaborativa.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/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Etapa 4 (2020-actualidad): inteligencia artificial, </a:t>
            </a:r>
            <a:r>
              <a:rPr lang="es-MX" dirty="0" err="1"/>
              <a:t>blockchain</a:t>
            </a:r>
            <a:r>
              <a:rPr lang="es-MX" dirty="0"/>
              <a:t>, metaverso y realidad aumentada.</a:t>
            </a:r>
            <a:endParaRPr dirty="0"/>
          </a:p>
        </p:txBody>
      </p:sp>
      <p:grpSp>
        <p:nvGrpSpPr>
          <p:cNvPr id="192" name="Google Shape;192;p25">
            <a:extLst>
              <a:ext uri="{FF2B5EF4-FFF2-40B4-BE49-F238E27FC236}">
                <a16:creationId xmlns:a16="http://schemas.microsoft.com/office/drawing/2014/main" id="{33C55990-734A-5ABF-3C22-91CB5191720F}"/>
              </a:ext>
            </a:extLst>
          </p:cNvPr>
          <p:cNvGrpSpPr/>
          <p:nvPr/>
        </p:nvGrpSpPr>
        <p:grpSpPr>
          <a:xfrm>
            <a:off x="4971301" y="807325"/>
            <a:ext cx="3600349" cy="3528661"/>
            <a:chOff x="4971301" y="807325"/>
            <a:chExt cx="3600349" cy="3528661"/>
          </a:xfrm>
        </p:grpSpPr>
        <p:sp>
          <p:nvSpPr>
            <p:cNvPr id="193" name="Google Shape;193;p25">
              <a:extLst>
                <a:ext uri="{FF2B5EF4-FFF2-40B4-BE49-F238E27FC236}">
                  <a16:creationId xmlns:a16="http://schemas.microsoft.com/office/drawing/2014/main" id="{77BAB1EF-2186-40D7-7E70-5AC54B4ECAB8}"/>
                </a:ext>
              </a:extLst>
            </p:cNvPr>
            <p:cNvSpPr/>
            <p:nvPr/>
          </p:nvSpPr>
          <p:spPr>
            <a:xfrm flipH="1">
              <a:off x="4971301" y="822323"/>
              <a:ext cx="3565060" cy="3310064"/>
            </a:xfrm>
            <a:custGeom>
              <a:avLst/>
              <a:gdLst/>
              <a:ahLst/>
              <a:cxnLst/>
              <a:rect l="l" t="t" r="r" b="b"/>
              <a:pathLst>
                <a:path w="1702" h="1580" extrusionOk="0">
                  <a:moveTo>
                    <a:pt x="1175" y="74"/>
                  </a:moveTo>
                  <a:cubicBezTo>
                    <a:pt x="1088" y="124"/>
                    <a:pt x="1026" y="208"/>
                    <a:pt x="952" y="276"/>
                  </a:cubicBezTo>
                  <a:cubicBezTo>
                    <a:pt x="859" y="359"/>
                    <a:pt x="746" y="417"/>
                    <a:pt x="624" y="444"/>
                  </a:cubicBezTo>
                  <a:cubicBezTo>
                    <a:pt x="524" y="465"/>
                    <a:pt x="419" y="466"/>
                    <a:pt x="323" y="500"/>
                  </a:cubicBezTo>
                  <a:cubicBezTo>
                    <a:pt x="135" y="566"/>
                    <a:pt x="6" y="761"/>
                    <a:pt x="3" y="960"/>
                  </a:cubicBezTo>
                  <a:cubicBezTo>
                    <a:pt x="0" y="1159"/>
                    <a:pt x="113" y="1352"/>
                    <a:pt x="280" y="1461"/>
                  </a:cubicBezTo>
                  <a:cubicBezTo>
                    <a:pt x="336" y="1499"/>
                    <a:pt x="398" y="1527"/>
                    <a:pt x="464" y="1545"/>
                  </a:cubicBezTo>
                  <a:cubicBezTo>
                    <a:pt x="586" y="1580"/>
                    <a:pt x="716" y="1578"/>
                    <a:pt x="842" y="1565"/>
                  </a:cubicBezTo>
                  <a:cubicBezTo>
                    <a:pt x="1061" y="1542"/>
                    <a:pt x="1290" y="1418"/>
                    <a:pt x="1427" y="1243"/>
                  </a:cubicBezTo>
                  <a:cubicBezTo>
                    <a:pt x="1489" y="1165"/>
                    <a:pt x="1541" y="1080"/>
                    <a:pt x="1582" y="989"/>
                  </a:cubicBezTo>
                  <a:cubicBezTo>
                    <a:pt x="1650" y="841"/>
                    <a:pt x="1689" y="680"/>
                    <a:pt x="1696" y="517"/>
                  </a:cubicBezTo>
                  <a:cubicBezTo>
                    <a:pt x="1702" y="377"/>
                    <a:pt x="1696" y="222"/>
                    <a:pt x="1585" y="120"/>
                  </a:cubicBezTo>
                  <a:cubicBezTo>
                    <a:pt x="1474" y="18"/>
                    <a:pt x="1305" y="0"/>
                    <a:pt x="1175" y="7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5">
              <a:extLst>
                <a:ext uri="{FF2B5EF4-FFF2-40B4-BE49-F238E27FC236}">
                  <a16:creationId xmlns:a16="http://schemas.microsoft.com/office/drawing/2014/main" id="{1D94FF63-3A83-38F7-8FA8-AC7088E8153B}"/>
                </a:ext>
              </a:extLst>
            </p:cNvPr>
            <p:cNvSpPr/>
            <p:nvPr/>
          </p:nvSpPr>
          <p:spPr>
            <a:xfrm flipH="1">
              <a:off x="5053397" y="3527186"/>
              <a:ext cx="3004800" cy="808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5">
              <a:extLst>
                <a:ext uri="{FF2B5EF4-FFF2-40B4-BE49-F238E27FC236}">
                  <a16:creationId xmlns:a16="http://schemas.microsoft.com/office/drawing/2014/main" id="{13A15CDD-73B4-EC56-E346-829222ACF201}"/>
                </a:ext>
              </a:extLst>
            </p:cNvPr>
            <p:cNvSpPr/>
            <p:nvPr/>
          </p:nvSpPr>
          <p:spPr>
            <a:xfrm flipH="1">
              <a:off x="6297282" y="1014645"/>
              <a:ext cx="1916186" cy="1142466"/>
            </a:xfrm>
            <a:custGeom>
              <a:avLst/>
              <a:gdLst/>
              <a:ahLst/>
              <a:cxnLst/>
              <a:rect l="l" t="t" r="r" b="b"/>
              <a:pathLst>
                <a:path w="915" h="545" extrusionOk="0">
                  <a:moveTo>
                    <a:pt x="36" y="0"/>
                  </a:move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ubicBezTo>
                    <a:pt x="915" y="509"/>
                    <a:pt x="915" y="509"/>
                    <a:pt x="915" y="509"/>
                  </a:cubicBezTo>
                  <a:cubicBezTo>
                    <a:pt x="915" y="529"/>
                    <a:pt x="899" y="545"/>
                    <a:pt x="879" y="545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16" y="545"/>
                    <a:pt x="0" y="529"/>
                    <a:pt x="0" y="50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5">
              <a:extLst>
                <a:ext uri="{FF2B5EF4-FFF2-40B4-BE49-F238E27FC236}">
                  <a16:creationId xmlns:a16="http://schemas.microsoft.com/office/drawing/2014/main" id="{148B535E-7AF1-EF43-B726-FA377DE24504}"/>
                </a:ext>
              </a:extLst>
            </p:cNvPr>
            <p:cNvSpPr/>
            <p:nvPr/>
          </p:nvSpPr>
          <p:spPr>
            <a:xfrm flipH="1">
              <a:off x="6297282" y="1014645"/>
              <a:ext cx="1916186" cy="104983"/>
            </a:xfrm>
            <a:custGeom>
              <a:avLst/>
              <a:gdLst/>
              <a:ahLst/>
              <a:cxnLst/>
              <a:rect l="l" t="t" r="r" b="b"/>
              <a:pathLst>
                <a:path w="915" h="50" extrusionOk="0">
                  <a:moveTo>
                    <a:pt x="915" y="36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99" y="0"/>
                    <a:pt x="915" y="16"/>
                    <a:pt x="91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5">
              <a:extLst>
                <a:ext uri="{FF2B5EF4-FFF2-40B4-BE49-F238E27FC236}">
                  <a16:creationId xmlns:a16="http://schemas.microsoft.com/office/drawing/2014/main" id="{CAFD08B3-354D-E02A-D1BB-316BC83FB020}"/>
                </a:ext>
              </a:extLst>
            </p:cNvPr>
            <p:cNvSpPr/>
            <p:nvPr/>
          </p:nvSpPr>
          <p:spPr>
            <a:xfrm flipH="1">
              <a:off x="6292870" y="1011116"/>
              <a:ext cx="1925009" cy="1150405"/>
            </a:xfrm>
            <a:custGeom>
              <a:avLst/>
              <a:gdLst/>
              <a:ahLst/>
              <a:cxnLst/>
              <a:rect l="l" t="t" r="r" b="b"/>
              <a:pathLst>
                <a:path w="919" h="549" extrusionOk="0">
                  <a:moveTo>
                    <a:pt x="881" y="549"/>
                  </a:moveTo>
                  <a:cubicBezTo>
                    <a:pt x="38" y="549"/>
                    <a:pt x="38" y="549"/>
                    <a:pt x="38" y="549"/>
                  </a:cubicBezTo>
                  <a:cubicBezTo>
                    <a:pt x="17" y="549"/>
                    <a:pt x="0" y="532"/>
                    <a:pt x="0" y="51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902" y="0"/>
                    <a:pt x="919" y="17"/>
                    <a:pt x="919" y="38"/>
                  </a:cubicBezTo>
                  <a:cubicBezTo>
                    <a:pt x="919" y="511"/>
                    <a:pt x="919" y="511"/>
                    <a:pt x="919" y="511"/>
                  </a:cubicBezTo>
                  <a:cubicBezTo>
                    <a:pt x="919" y="532"/>
                    <a:pt x="902" y="549"/>
                    <a:pt x="881" y="549"/>
                  </a:cubicBezTo>
                  <a:moveTo>
                    <a:pt x="38" y="4"/>
                  </a:moveTo>
                  <a:cubicBezTo>
                    <a:pt x="19" y="4"/>
                    <a:pt x="4" y="19"/>
                    <a:pt x="4" y="38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29"/>
                    <a:pt x="19" y="545"/>
                    <a:pt x="38" y="545"/>
                  </a:cubicBezTo>
                  <a:cubicBezTo>
                    <a:pt x="881" y="545"/>
                    <a:pt x="881" y="545"/>
                    <a:pt x="881" y="545"/>
                  </a:cubicBezTo>
                  <a:cubicBezTo>
                    <a:pt x="899" y="545"/>
                    <a:pt x="915" y="529"/>
                    <a:pt x="915" y="511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19"/>
                    <a:pt x="899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5">
              <a:extLst>
                <a:ext uri="{FF2B5EF4-FFF2-40B4-BE49-F238E27FC236}">
                  <a16:creationId xmlns:a16="http://schemas.microsoft.com/office/drawing/2014/main" id="{2911C22D-20BC-AF89-E4B1-D7AA859A81D5}"/>
                </a:ext>
              </a:extLst>
            </p:cNvPr>
            <p:cNvSpPr/>
            <p:nvPr/>
          </p:nvSpPr>
          <p:spPr>
            <a:xfrm flipH="1">
              <a:off x="6292870" y="1011116"/>
              <a:ext cx="1925009" cy="112923"/>
            </a:xfrm>
            <a:custGeom>
              <a:avLst/>
              <a:gdLst/>
              <a:ahLst/>
              <a:cxnLst/>
              <a:rect l="l" t="t" r="r" b="b"/>
              <a:pathLst>
                <a:path w="919" h="54" extrusionOk="0">
                  <a:moveTo>
                    <a:pt x="917" y="54"/>
                  </a:move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91" y="0"/>
                    <a:pt x="901" y="4"/>
                    <a:pt x="908" y="11"/>
                  </a:cubicBezTo>
                  <a:cubicBezTo>
                    <a:pt x="915" y="18"/>
                    <a:pt x="919" y="28"/>
                    <a:pt x="919" y="38"/>
                  </a:cubicBezTo>
                  <a:cubicBezTo>
                    <a:pt x="917" y="38"/>
                    <a:pt x="917" y="38"/>
                    <a:pt x="917" y="38"/>
                  </a:cubicBezTo>
                  <a:cubicBezTo>
                    <a:pt x="919" y="38"/>
                    <a:pt x="919" y="38"/>
                    <a:pt x="919" y="38"/>
                  </a:cubicBezTo>
                  <a:cubicBezTo>
                    <a:pt x="919" y="52"/>
                    <a:pt x="919" y="52"/>
                    <a:pt x="919" y="52"/>
                  </a:cubicBezTo>
                  <a:cubicBezTo>
                    <a:pt x="919" y="53"/>
                    <a:pt x="918" y="54"/>
                    <a:pt x="917" y="54"/>
                  </a:cubicBezTo>
                  <a:close/>
                  <a:moveTo>
                    <a:pt x="4" y="50"/>
                  </a:moveTo>
                  <a:cubicBezTo>
                    <a:pt x="915" y="50"/>
                    <a:pt x="915" y="50"/>
                    <a:pt x="915" y="50"/>
                  </a:cubicBezTo>
                  <a:cubicBezTo>
                    <a:pt x="915" y="38"/>
                    <a:pt x="915" y="38"/>
                    <a:pt x="915" y="38"/>
                  </a:cubicBezTo>
                  <a:cubicBezTo>
                    <a:pt x="915" y="29"/>
                    <a:pt x="911" y="20"/>
                    <a:pt x="905" y="14"/>
                  </a:cubicBezTo>
                  <a:cubicBezTo>
                    <a:pt x="898" y="8"/>
                    <a:pt x="890" y="4"/>
                    <a:pt x="881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9" y="4"/>
                    <a:pt x="4" y="19"/>
                    <a:pt x="4" y="38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5">
              <a:extLst>
                <a:ext uri="{FF2B5EF4-FFF2-40B4-BE49-F238E27FC236}">
                  <a16:creationId xmlns:a16="http://schemas.microsoft.com/office/drawing/2014/main" id="{10AE7814-E9BD-17A0-EA80-601DC792A817}"/>
                </a:ext>
              </a:extLst>
            </p:cNvPr>
            <p:cNvSpPr/>
            <p:nvPr/>
          </p:nvSpPr>
          <p:spPr>
            <a:xfrm flipH="1">
              <a:off x="7998205" y="1048169"/>
              <a:ext cx="39700" cy="3793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9"/>
                  </a:moveTo>
                  <a:cubicBezTo>
                    <a:pt x="19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5">
              <a:extLst>
                <a:ext uri="{FF2B5EF4-FFF2-40B4-BE49-F238E27FC236}">
                  <a16:creationId xmlns:a16="http://schemas.microsoft.com/office/drawing/2014/main" id="{763E04DC-224B-21E4-199E-E61B504D97B0}"/>
                </a:ext>
              </a:extLst>
            </p:cNvPr>
            <p:cNvSpPr/>
            <p:nvPr/>
          </p:nvSpPr>
          <p:spPr>
            <a:xfrm flipH="1">
              <a:off x="7899397" y="1048169"/>
              <a:ext cx="37936" cy="3793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5">
              <a:extLst>
                <a:ext uri="{FF2B5EF4-FFF2-40B4-BE49-F238E27FC236}">
                  <a16:creationId xmlns:a16="http://schemas.microsoft.com/office/drawing/2014/main" id="{6B8C53BD-D541-7AF2-860D-391896FA755C}"/>
                </a:ext>
              </a:extLst>
            </p:cNvPr>
            <p:cNvSpPr/>
            <p:nvPr/>
          </p:nvSpPr>
          <p:spPr>
            <a:xfrm flipH="1">
              <a:off x="7798659" y="1048169"/>
              <a:ext cx="38100" cy="38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5">
              <a:extLst>
                <a:ext uri="{FF2B5EF4-FFF2-40B4-BE49-F238E27FC236}">
                  <a16:creationId xmlns:a16="http://schemas.microsoft.com/office/drawing/2014/main" id="{B4283FA0-3EB6-8328-D3E0-200330ECF1C7}"/>
                </a:ext>
              </a:extLst>
            </p:cNvPr>
            <p:cNvSpPr/>
            <p:nvPr/>
          </p:nvSpPr>
          <p:spPr>
            <a:xfrm flipH="1">
              <a:off x="7492693" y="1199027"/>
              <a:ext cx="612261" cy="331712"/>
            </a:xfrm>
            <a:custGeom>
              <a:avLst/>
              <a:gdLst/>
              <a:ahLst/>
              <a:cxnLst/>
              <a:rect l="l" t="t" r="r" b="b"/>
              <a:pathLst>
                <a:path w="292" h="158" extrusionOk="0">
                  <a:moveTo>
                    <a:pt x="275" y="158"/>
                  </a:moveTo>
                  <a:cubicBezTo>
                    <a:pt x="17" y="158"/>
                    <a:pt x="17" y="158"/>
                    <a:pt x="17" y="158"/>
                  </a:cubicBezTo>
                  <a:cubicBezTo>
                    <a:pt x="7" y="158"/>
                    <a:pt x="0" y="150"/>
                    <a:pt x="0" y="1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5" y="0"/>
                    <a:pt x="292" y="7"/>
                    <a:pt x="292" y="17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2" y="150"/>
                    <a:pt x="285" y="158"/>
                    <a:pt x="275" y="158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8"/>
                    <a:pt x="10" y="154"/>
                    <a:pt x="17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82" y="154"/>
                    <a:pt x="288" y="148"/>
                    <a:pt x="288" y="141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0"/>
                    <a:pt x="282" y="4"/>
                    <a:pt x="275" y="4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5">
              <a:extLst>
                <a:ext uri="{FF2B5EF4-FFF2-40B4-BE49-F238E27FC236}">
                  <a16:creationId xmlns:a16="http://schemas.microsoft.com/office/drawing/2014/main" id="{66D47149-B8F3-9BE9-911D-3A925192B1AE}"/>
                </a:ext>
              </a:extLst>
            </p:cNvPr>
            <p:cNvSpPr/>
            <p:nvPr/>
          </p:nvSpPr>
          <p:spPr>
            <a:xfrm flipH="1">
              <a:off x="7536804" y="1480453"/>
              <a:ext cx="531980" cy="7940"/>
            </a:xfrm>
            <a:custGeom>
              <a:avLst/>
              <a:gdLst/>
              <a:ahLst/>
              <a:cxnLst/>
              <a:rect l="l" t="t" r="r" b="b"/>
              <a:pathLst>
                <a:path w="254" h="4" extrusionOk="0">
                  <a:moveTo>
                    <a:pt x="25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4" y="1"/>
                    <a:pt x="254" y="2"/>
                  </a:cubicBezTo>
                  <a:cubicBezTo>
                    <a:pt x="254" y="4"/>
                    <a:pt x="253" y="4"/>
                    <a:pt x="252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5">
              <a:extLst>
                <a:ext uri="{FF2B5EF4-FFF2-40B4-BE49-F238E27FC236}">
                  <a16:creationId xmlns:a16="http://schemas.microsoft.com/office/drawing/2014/main" id="{BE69A80F-AE36-9608-1849-158ECB82685B}"/>
                </a:ext>
              </a:extLst>
            </p:cNvPr>
            <p:cNvSpPr/>
            <p:nvPr/>
          </p:nvSpPr>
          <p:spPr>
            <a:xfrm flipH="1">
              <a:off x="7966719" y="1423992"/>
              <a:ext cx="60600" cy="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5">
              <a:extLst>
                <a:ext uri="{FF2B5EF4-FFF2-40B4-BE49-F238E27FC236}">
                  <a16:creationId xmlns:a16="http://schemas.microsoft.com/office/drawing/2014/main" id="{85452839-CFCD-9240-CB14-B1289EBF7A66}"/>
                </a:ext>
              </a:extLst>
            </p:cNvPr>
            <p:cNvSpPr/>
            <p:nvPr/>
          </p:nvSpPr>
          <p:spPr>
            <a:xfrm flipH="1">
              <a:off x="7962035" y="1419580"/>
              <a:ext cx="69696" cy="68812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79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78"/>
                  </a:lnTo>
                  <a:close/>
                  <a:moveTo>
                    <a:pt x="10" y="69"/>
                  </a:moveTo>
                  <a:lnTo>
                    <a:pt x="69" y="69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5">
              <a:extLst>
                <a:ext uri="{FF2B5EF4-FFF2-40B4-BE49-F238E27FC236}">
                  <a16:creationId xmlns:a16="http://schemas.microsoft.com/office/drawing/2014/main" id="{2DC0E323-D71F-AE8F-5AAA-A5EBD710E629}"/>
                </a:ext>
              </a:extLst>
            </p:cNvPr>
            <p:cNvSpPr/>
            <p:nvPr/>
          </p:nvSpPr>
          <p:spPr>
            <a:xfrm flipH="1">
              <a:off x="7876733" y="1343710"/>
              <a:ext cx="60600" cy="140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5">
              <a:extLst>
                <a:ext uri="{FF2B5EF4-FFF2-40B4-BE49-F238E27FC236}">
                  <a16:creationId xmlns:a16="http://schemas.microsoft.com/office/drawing/2014/main" id="{B5F18EF1-9827-C991-DB2E-B9151CA08272}"/>
                </a:ext>
              </a:extLst>
            </p:cNvPr>
            <p:cNvSpPr/>
            <p:nvPr/>
          </p:nvSpPr>
          <p:spPr>
            <a:xfrm flipH="1">
              <a:off x="7872048" y="1340181"/>
              <a:ext cx="68813" cy="148211"/>
            </a:xfrm>
            <a:custGeom>
              <a:avLst/>
              <a:gdLst/>
              <a:ahLst/>
              <a:cxnLst/>
              <a:rect l="l" t="t" r="r" b="b"/>
              <a:pathLst>
                <a:path w="78" h="168" extrusionOk="0">
                  <a:moveTo>
                    <a:pt x="78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168"/>
                  </a:lnTo>
                  <a:close/>
                  <a:moveTo>
                    <a:pt x="9" y="159"/>
                  </a:moveTo>
                  <a:lnTo>
                    <a:pt x="68" y="159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5">
              <a:extLst>
                <a:ext uri="{FF2B5EF4-FFF2-40B4-BE49-F238E27FC236}">
                  <a16:creationId xmlns:a16="http://schemas.microsoft.com/office/drawing/2014/main" id="{EF6D06A8-2850-FA64-FB6B-BD36FA033E88}"/>
                </a:ext>
              </a:extLst>
            </p:cNvPr>
            <p:cNvSpPr/>
            <p:nvPr/>
          </p:nvSpPr>
          <p:spPr>
            <a:xfrm flipH="1">
              <a:off x="7776159" y="1366648"/>
              <a:ext cx="60600" cy="1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5">
              <a:extLst>
                <a:ext uri="{FF2B5EF4-FFF2-40B4-BE49-F238E27FC236}">
                  <a16:creationId xmlns:a16="http://schemas.microsoft.com/office/drawing/2014/main" id="{DAD67EA9-57A6-86C8-EDC5-AC3A44CE68BA}"/>
                </a:ext>
              </a:extLst>
            </p:cNvPr>
            <p:cNvSpPr/>
            <p:nvPr/>
          </p:nvSpPr>
          <p:spPr>
            <a:xfrm flipH="1">
              <a:off x="7771475" y="1363119"/>
              <a:ext cx="69696" cy="127921"/>
            </a:xfrm>
            <a:custGeom>
              <a:avLst/>
              <a:gdLst/>
              <a:ahLst/>
              <a:cxnLst/>
              <a:rect l="l" t="t" r="r" b="b"/>
              <a:pathLst>
                <a:path w="79" h="145" extrusionOk="0">
                  <a:moveTo>
                    <a:pt x="79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145"/>
                  </a:lnTo>
                  <a:close/>
                  <a:moveTo>
                    <a:pt x="10" y="135"/>
                  </a:moveTo>
                  <a:lnTo>
                    <a:pt x="69" y="135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1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5">
              <a:extLst>
                <a:ext uri="{FF2B5EF4-FFF2-40B4-BE49-F238E27FC236}">
                  <a16:creationId xmlns:a16="http://schemas.microsoft.com/office/drawing/2014/main" id="{AE3B005E-DE3B-A96C-A967-5A04AC21E21E}"/>
                </a:ext>
              </a:extLst>
            </p:cNvPr>
            <p:cNvSpPr/>
            <p:nvPr/>
          </p:nvSpPr>
          <p:spPr>
            <a:xfrm flipH="1">
              <a:off x="7671175" y="1249314"/>
              <a:ext cx="60600" cy="232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5">
              <a:extLst>
                <a:ext uri="{FF2B5EF4-FFF2-40B4-BE49-F238E27FC236}">
                  <a16:creationId xmlns:a16="http://schemas.microsoft.com/office/drawing/2014/main" id="{1C37B212-D408-E6E1-1763-E442EC150776}"/>
                </a:ext>
              </a:extLst>
            </p:cNvPr>
            <p:cNvSpPr/>
            <p:nvPr/>
          </p:nvSpPr>
          <p:spPr>
            <a:xfrm flipH="1">
              <a:off x="7666490" y="1245785"/>
              <a:ext cx="69696" cy="240845"/>
            </a:xfrm>
            <a:custGeom>
              <a:avLst/>
              <a:gdLst/>
              <a:ahLst/>
              <a:cxnLst/>
              <a:rect l="l" t="t" r="r" b="b"/>
              <a:pathLst>
                <a:path w="79" h="273" extrusionOk="0">
                  <a:moveTo>
                    <a:pt x="79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73"/>
                  </a:lnTo>
                  <a:close/>
                  <a:moveTo>
                    <a:pt x="10" y="263"/>
                  </a:moveTo>
                  <a:lnTo>
                    <a:pt x="69" y="263"/>
                  </a:lnTo>
                  <a:lnTo>
                    <a:pt x="69" y="9"/>
                  </a:lnTo>
                  <a:lnTo>
                    <a:pt x="10" y="9"/>
                  </a:lnTo>
                  <a:lnTo>
                    <a:pt x="10" y="2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5">
              <a:extLst>
                <a:ext uri="{FF2B5EF4-FFF2-40B4-BE49-F238E27FC236}">
                  <a16:creationId xmlns:a16="http://schemas.microsoft.com/office/drawing/2014/main" id="{F1266AEC-8E5D-58F3-9C55-12FC8F329236}"/>
                </a:ext>
              </a:extLst>
            </p:cNvPr>
            <p:cNvSpPr/>
            <p:nvPr/>
          </p:nvSpPr>
          <p:spPr>
            <a:xfrm flipH="1">
              <a:off x="7566791" y="1251960"/>
              <a:ext cx="60000" cy="23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5">
              <a:extLst>
                <a:ext uri="{FF2B5EF4-FFF2-40B4-BE49-F238E27FC236}">
                  <a16:creationId xmlns:a16="http://schemas.microsoft.com/office/drawing/2014/main" id="{63FD8486-BFAF-05AA-57E4-74280E040D5E}"/>
                </a:ext>
              </a:extLst>
            </p:cNvPr>
            <p:cNvSpPr/>
            <p:nvPr/>
          </p:nvSpPr>
          <p:spPr>
            <a:xfrm flipH="1">
              <a:off x="7562389" y="1247549"/>
              <a:ext cx="68813" cy="240845"/>
            </a:xfrm>
            <a:custGeom>
              <a:avLst/>
              <a:gdLst/>
              <a:ahLst/>
              <a:cxnLst/>
              <a:rect l="l" t="t" r="r" b="b"/>
              <a:pathLst>
                <a:path w="78" h="273" extrusionOk="0">
                  <a:moveTo>
                    <a:pt x="78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73"/>
                  </a:lnTo>
                  <a:close/>
                  <a:moveTo>
                    <a:pt x="9" y="264"/>
                  </a:moveTo>
                  <a:lnTo>
                    <a:pt x="69" y="264"/>
                  </a:lnTo>
                  <a:lnTo>
                    <a:pt x="69" y="10"/>
                  </a:lnTo>
                  <a:lnTo>
                    <a:pt x="9" y="1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5">
              <a:extLst>
                <a:ext uri="{FF2B5EF4-FFF2-40B4-BE49-F238E27FC236}">
                  <a16:creationId xmlns:a16="http://schemas.microsoft.com/office/drawing/2014/main" id="{9C8DD58D-2AF8-DA75-9BF6-0A4F785908A1}"/>
                </a:ext>
              </a:extLst>
            </p:cNvPr>
            <p:cNvSpPr/>
            <p:nvPr/>
          </p:nvSpPr>
          <p:spPr>
            <a:xfrm flipH="1">
              <a:off x="6577849" y="1203439"/>
              <a:ext cx="341400" cy="33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5">
              <a:extLst>
                <a:ext uri="{FF2B5EF4-FFF2-40B4-BE49-F238E27FC236}">
                  <a16:creationId xmlns:a16="http://schemas.microsoft.com/office/drawing/2014/main" id="{75E1A089-4EB6-5E2C-7801-67BC63D6E532}"/>
                </a:ext>
              </a:extLst>
            </p:cNvPr>
            <p:cNvSpPr/>
            <p:nvPr/>
          </p:nvSpPr>
          <p:spPr>
            <a:xfrm flipH="1">
              <a:off x="6573418" y="1199027"/>
              <a:ext cx="350242" cy="348474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3" y="166"/>
                  </a:moveTo>
                  <a:cubicBezTo>
                    <a:pt x="38" y="166"/>
                    <a:pt x="0" y="128"/>
                    <a:pt x="0" y="83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7" y="37"/>
                    <a:pt x="167" y="83"/>
                  </a:cubicBezTo>
                  <a:cubicBezTo>
                    <a:pt x="167" y="128"/>
                    <a:pt x="129" y="166"/>
                    <a:pt x="83" y="166"/>
                  </a:cubicBezTo>
                  <a:close/>
                  <a:moveTo>
                    <a:pt x="83" y="4"/>
                  </a:moveTo>
                  <a:cubicBezTo>
                    <a:pt x="40" y="4"/>
                    <a:pt x="4" y="39"/>
                    <a:pt x="4" y="83"/>
                  </a:cubicBezTo>
                  <a:cubicBezTo>
                    <a:pt x="4" y="126"/>
                    <a:pt x="40" y="162"/>
                    <a:pt x="83" y="162"/>
                  </a:cubicBezTo>
                  <a:cubicBezTo>
                    <a:pt x="127" y="162"/>
                    <a:pt x="163" y="126"/>
                    <a:pt x="163" y="83"/>
                  </a:cubicBezTo>
                  <a:cubicBezTo>
                    <a:pt x="163" y="39"/>
                    <a:pt x="127" y="4"/>
                    <a:pt x="8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5">
              <a:extLst>
                <a:ext uri="{FF2B5EF4-FFF2-40B4-BE49-F238E27FC236}">
                  <a16:creationId xmlns:a16="http://schemas.microsoft.com/office/drawing/2014/main" id="{EE305D0F-2843-AE3D-72A3-C746C745FA1B}"/>
                </a:ext>
              </a:extLst>
            </p:cNvPr>
            <p:cNvSpPr/>
            <p:nvPr/>
          </p:nvSpPr>
          <p:spPr>
            <a:xfrm flipH="1">
              <a:off x="6692518" y="1249314"/>
              <a:ext cx="111160" cy="247902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5">
              <a:extLst>
                <a:ext uri="{FF2B5EF4-FFF2-40B4-BE49-F238E27FC236}">
                  <a16:creationId xmlns:a16="http://schemas.microsoft.com/office/drawing/2014/main" id="{38CD1AE4-C1A4-9826-7038-0907061DBA03}"/>
                </a:ext>
              </a:extLst>
            </p:cNvPr>
            <p:cNvSpPr/>
            <p:nvPr/>
          </p:nvSpPr>
          <p:spPr>
            <a:xfrm flipH="1">
              <a:off x="8060843" y="1685127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4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5">
              <a:extLst>
                <a:ext uri="{FF2B5EF4-FFF2-40B4-BE49-F238E27FC236}">
                  <a16:creationId xmlns:a16="http://schemas.microsoft.com/office/drawing/2014/main" id="{3E2849CB-1B51-9E17-1C8C-C90C0C92523C}"/>
                </a:ext>
              </a:extLst>
            </p:cNvPr>
            <p:cNvSpPr/>
            <p:nvPr/>
          </p:nvSpPr>
          <p:spPr>
            <a:xfrm flipH="1">
              <a:off x="8060843" y="1782170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5">
              <a:extLst>
                <a:ext uri="{FF2B5EF4-FFF2-40B4-BE49-F238E27FC236}">
                  <a16:creationId xmlns:a16="http://schemas.microsoft.com/office/drawing/2014/main" id="{B90593C1-CD6D-2652-E1AB-7621DACDC6F3}"/>
                </a:ext>
              </a:extLst>
            </p:cNvPr>
            <p:cNvSpPr/>
            <p:nvPr/>
          </p:nvSpPr>
          <p:spPr>
            <a:xfrm flipH="1">
              <a:off x="8060843" y="1878331"/>
              <a:ext cx="58227" cy="7940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5">
              <a:extLst>
                <a:ext uri="{FF2B5EF4-FFF2-40B4-BE49-F238E27FC236}">
                  <a16:creationId xmlns:a16="http://schemas.microsoft.com/office/drawing/2014/main" id="{C7DC3E64-552D-E363-E7D5-E01ADDFAB720}"/>
                </a:ext>
              </a:extLst>
            </p:cNvPr>
            <p:cNvSpPr/>
            <p:nvPr/>
          </p:nvSpPr>
          <p:spPr>
            <a:xfrm flipH="1">
              <a:off x="8060843" y="1974492"/>
              <a:ext cx="58227" cy="8822"/>
            </a:xfrm>
            <a:custGeom>
              <a:avLst/>
              <a:gdLst/>
              <a:ahLst/>
              <a:cxnLst/>
              <a:rect l="l" t="t" r="r" b="b"/>
              <a:pathLst>
                <a:path w="28" h="4" extrusionOk="0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5">
              <a:extLst>
                <a:ext uri="{FF2B5EF4-FFF2-40B4-BE49-F238E27FC236}">
                  <a16:creationId xmlns:a16="http://schemas.microsoft.com/office/drawing/2014/main" id="{F819561F-99F0-E472-07A9-8928F4A94C7F}"/>
                </a:ext>
              </a:extLst>
            </p:cNvPr>
            <p:cNvSpPr/>
            <p:nvPr/>
          </p:nvSpPr>
          <p:spPr>
            <a:xfrm flipH="1">
              <a:off x="79514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5">
              <a:extLst>
                <a:ext uri="{FF2B5EF4-FFF2-40B4-BE49-F238E27FC236}">
                  <a16:creationId xmlns:a16="http://schemas.microsoft.com/office/drawing/2014/main" id="{99234C2B-A46C-C068-FAFA-C026CBD795BC}"/>
                </a:ext>
              </a:extLst>
            </p:cNvPr>
            <p:cNvSpPr/>
            <p:nvPr/>
          </p:nvSpPr>
          <p:spPr>
            <a:xfrm flipH="1">
              <a:off x="7872048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5">
              <a:extLst>
                <a:ext uri="{FF2B5EF4-FFF2-40B4-BE49-F238E27FC236}">
                  <a16:creationId xmlns:a16="http://schemas.microsoft.com/office/drawing/2014/main" id="{3572FF97-C014-DC4F-2871-6AB7DA43A32B}"/>
                </a:ext>
              </a:extLst>
            </p:cNvPr>
            <p:cNvSpPr/>
            <p:nvPr/>
          </p:nvSpPr>
          <p:spPr>
            <a:xfrm flipH="1">
              <a:off x="77944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5">
              <a:extLst>
                <a:ext uri="{FF2B5EF4-FFF2-40B4-BE49-F238E27FC236}">
                  <a16:creationId xmlns:a16="http://schemas.microsoft.com/office/drawing/2014/main" id="{B6B4B82E-17EA-4697-F088-17E804D1BCC0}"/>
                </a:ext>
              </a:extLst>
            </p:cNvPr>
            <p:cNvSpPr/>
            <p:nvPr/>
          </p:nvSpPr>
          <p:spPr>
            <a:xfrm flipH="1">
              <a:off x="7715013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5">
              <a:extLst>
                <a:ext uri="{FF2B5EF4-FFF2-40B4-BE49-F238E27FC236}">
                  <a16:creationId xmlns:a16="http://schemas.microsoft.com/office/drawing/2014/main" id="{403F16D4-F35C-FD63-3145-94A8BF97DDA6}"/>
                </a:ext>
              </a:extLst>
            </p:cNvPr>
            <p:cNvSpPr/>
            <p:nvPr/>
          </p:nvSpPr>
          <p:spPr>
            <a:xfrm flipH="1">
              <a:off x="76373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5">
              <a:extLst>
                <a:ext uri="{FF2B5EF4-FFF2-40B4-BE49-F238E27FC236}">
                  <a16:creationId xmlns:a16="http://schemas.microsoft.com/office/drawing/2014/main" id="{C3475E54-42FD-17BC-48BF-7EF1D30AEB3F}"/>
                </a:ext>
              </a:extLst>
            </p:cNvPr>
            <p:cNvSpPr/>
            <p:nvPr/>
          </p:nvSpPr>
          <p:spPr>
            <a:xfrm flipH="1">
              <a:off x="7557977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5">
              <a:extLst>
                <a:ext uri="{FF2B5EF4-FFF2-40B4-BE49-F238E27FC236}">
                  <a16:creationId xmlns:a16="http://schemas.microsoft.com/office/drawing/2014/main" id="{42FF0DD6-632A-9550-B224-8A48050A7606}"/>
                </a:ext>
              </a:extLst>
            </p:cNvPr>
            <p:cNvSpPr/>
            <p:nvPr/>
          </p:nvSpPr>
          <p:spPr>
            <a:xfrm flipH="1">
              <a:off x="7480342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5">
              <a:extLst>
                <a:ext uri="{FF2B5EF4-FFF2-40B4-BE49-F238E27FC236}">
                  <a16:creationId xmlns:a16="http://schemas.microsoft.com/office/drawing/2014/main" id="{58A55301-36C6-B1E9-694D-7C71A315F865}"/>
                </a:ext>
              </a:extLst>
            </p:cNvPr>
            <p:cNvSpPr/>
            <p:nvPr/>
          </p:nvSpPr>
          <p:spPr>
            <a:xfrm flipH="1">
              <a:off x="7400942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5">
              <a:extLst>
                <a:ext uri="{FF2B5EF4-FFF2-40B4-BE49-F238E27FC236}">
                  <a16:creationId xmlns:a16="http://schemas.microsoft.com/office/drawing/2014/main" id="{1EA3EB41-1789-3CDC-4371-DE775E17EF4A}"/>
                </a:ext>
              </a:extLst>
            </p:cNvPr>
            <p:cNvSpPr/>
            <p:nvPr/>
          </p:nvSpPr>
          <p:spPr>
            <a:xfrm flipH="1">
              <a:off x="7323306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5">
              <a:extLst>
                <a:ext uri="{FF2B5EF4-FFF2-40B4-BE49-F238E27FC236}">
                  <a16:creationId xmlns:a16="http://schemas.microsoft.com/office/drawing/2014/main" id="{94C53492-B0F7-CC2D-FF01-E87134ECE347}"/>
                </a:ext>
              </a:extLst>
            </p:cNvPr>
            <p:cNvSpPr/>
            <p:nvPr/>
          </p:nvSpPr>
          <p:spPr>
            <a:xfrm flipH="1">
              <a:off x="724390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5">
              <a:extLst>
                <a:ext uri="{FF2B5EF4-FFF2-40B4-BE49-F238E27FC236}">
                  <a16:creationId xmlns:a16="http://schemas.microsoft.com/office/drawing/2014/main" id="{82A3853D-3000-E6CC-CC38-C5494E50C247}"/>
                </a:ext>
              </a:extLst>
            </p:cNvPr>
            <p:cNvSpPr/>
            <p:nvPr/>
          </p:nvSpPr>
          <p:spPr>
            <a:xfrm flipH="1">
              <a:off x="7166271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5">
              <a:extLst>
                <a:ext uri="{FF2B5EF4-FFF2-40B4-BE49-F238E27FC236}">
                  <a16:creationId xmlns:a16="http://schemas.microsoft.com/office/drawing/2014/main" id="{F41E91B0-0A3C-FE70-FF6A-AA4CD9D8F4F4}"/>
                </a:ext>
              </a:extLst>
            </p:cNvPr>
            <p:cNvSpPr/>
            <p:nvPr/>
          </p:nvSpPr>
          <p:spPr>
            <a:xfrm flipH="1">
              <a:off x="7086871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5">
              <a:extLst>
                <a:ext uri="{FF2B5EF4-FFF2-40B4-BE49-F238E27FC236}">
                  <a16:creationId xmlns:a16="http://schemas.microsoft.com/office/drawing/2014/main" id="{DDA2ABE9-A365-8D15-801E-D20A84E509E4}"/>
                </a:ext>
              </a:extLst>
            </p:cNvPr>
            <p:cNvSpPr/>
            <p:nvPr/>
          </p:nvSpPr>
          <p:spPr>
            <a:xfrm flipH="1">
              <a:off x="700923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5">
              <a:extLst>
                <a:ext uri="{FF2B5EF4-FFF2-40B4-BE49-F238E27FC236}">
                  <a16:creationId xmlns:a16="http://schemas.microsoft.com/office/drawing/2014/main" id="{5C32223D-3C75-F49A-99D0-C022626C58C1}"/>
                </a:ext>
              </a:extLst>
            </p:cNvPr>
            <p:cNvSpPr/>
            <p:nvPr/>
          </p:nvSpPr>
          <p:spPr>
            <a:xfrm flipH="1">
              <a:off x="69298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5">
              <a:extLst>
                <a:ext uri="{FF2B5EF4-FFF2-40B4-BE49-F238E27FC236}">
                  <a16:creationId xmlns:a16="http://schemas.microsoft.com/office/drawing/2014/main" id="{C4135F4E-5E87-10E8-50B1-B713BDB0BB54}"/>
                </a:ext>
              </a:extLst>
            </p:cNvPr>
            <p:cNvSpPr/>
            <p:nvPr/>
          </p:nvSpPr>
          <p:spPr>
            <a:xfrm flipH="1">
              <a:off x="6850436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5">
              <a:extLst>
                <a:ext uri="{FF2B5EF4-FFF2-40B4-BE49-F238E27FC236}">
                  <a16:creationId xmlns:a16="http://schemas.microsoft.com/office/drawing/2014/main" id="{8D224E12-385C-E6C3-E41A-792B68640613}"/>
                </a:ext>
              </a:extLst>
            </p:cNvPr>
            <p:cNvSpPr/>
            <p:nvPr/>
          </p:nvSpPr>
          <p:spPr>
            <a:xfrm flipH="1">
              <a:off x="677456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5">
              <a:extLst>
                <a:ext uri="{FF2B5EF4-FFF2-40B4-BE49-F238E27FC236}">
                  <a16:creationId xmlns:a16="http://schemas.microsoft.com/office/drawing/2014/main" id="{B194524A-0BF3-C299-1BEC-61CBF47AAA5F}"/>
                </a:ext>
              </a:extLst>
            </p:cNvPr>
            <p:cNvSpPr/>
            <p:nvPr/>
          </p:nvSpPr>
          <p:spPr>
            <a:xfrm flipH="1">
              <a:off x="6699575" y="2008016"/>
              <a:ext cx="7940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5">
              <a:extLst>
                <a:ext uri="{FF2B5EF4-FFF2-40B4-BE49-F238E27FC236}">
                  <a16:creationId xmlns:a16="http://schemas.microsoft.com/office/drawing/2014/main" id="{3722D25E-D32B-8870-6941-14AD24697255}"/>
                </a:ext>
              </a:extLst>
            </p:cNvPr>
            <p:cNvSpPr/>
            <p:nvPr/>
          </p:nvSpPr>
          <p:spPr>
            <a:xfrm flipH="1">
              <a:off x="6623705" y="2008016"/>
              <a:ext cx="8822" cy="45875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2" y="22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2"/>
                    <a:pt x="2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5">
              <a:extLst>
                <a:ext uri="{FF2B5EF4-FFF2-40B4-BE49-F238E27FC236}">
                  <a16:creationId xmlns:a16="http://schemas.microsoft.com/office/drawing/2014/main" id="{F46C9C92-8B71-A5EA-5FA7-427DC81DEC3F}"/>
                </a:ext>
              </a:extLst>
            </p:cNvPr>
            <p:cNvSpPr/>
            <p:nvPr/>
          </p:nvSpPr>
          <p:spPr>
            <a:xfrm flipH="1">
              <a:off x="6425204" y="1581025"/>
              <a:ext cx="1693866" cy="472866"/>
            </a:xfrm>
            <a:custGeom>
              <a:avLst/>
              <a:gdLst/>
              <a:ahLst/>
              <a:cxnLst/>
              <a:rect l="l" t="t" r="r" b="b"/>
              <a:pathLst>
                <a:path w="809" h="226" extrusionOk="0">
                  <a:moveTo>
                    <a:pt x="29" y="226"/>
                  </a:moveTo>
                  <a:cubicBezTo>
                    <a:pt x="20" y="226"/>
                    <a:pt x="10" y="222"/>
                    <a:pt x="4" y="215"/>
                  </a:cubicBezTo>
                  <a:cubicBezTo>
                    <a:pt x="2" y="211"/>
                    <a:pt x="0" y="207"/>
                    <a:pt x="0" y="20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96" y="0"/>
                    <a:pt x="809" y="11"/>
                    <a:pt x="809" y="24"/>
                  </a:cubicBezTo>
                  <a:cubicBezTo>
                    <a:pt x="809" y="202"/>
                    <a:pt x="809" y="202"/>
                    <a:pt x="809" y="202"/>
                  </a:cubicBezTo>
                  <a:cubicBezTo>
                    <a:pt x="809" y="215"/>
                    <a:pt x="796" y="226"/>
                    <a:pt x="78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29" y="226"/>
                    <a:pt x="29" y="226"/>
                  </a:cubicBezTo>
                  <a:moveTo>
                    <a:pt x="30" y="4"/>
                  </a:moveTo>
                  <a:cubicBezTo>
                    <a:pt x="16" y="4"/>
                    <a:pt x="4" y="14"/>
                    <a:pt x="4" y="24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206"/>
                    <a:pt x="5" y="209"/>
                    <a:pt x="8" y="212"/>
                  </a:cubicBezTo>
                  <a:cubicBezTo>
                    <a:pt x="13" y="219"/>
                    <a:pt x="21" y="223"/>
                    <a:pt x="30" y="222"/>
                  </a:cubicBezTo>
                  <a:cubicBezTo>
                    <a:pt x="780" y="222"/>
                    <a:pt x="780" y="222"/>
                    <a:pt x="780" y="222"/>
                  </a:cubicBezTo>
                  <a:cubicBezTo>
                    <a:pt x="794" y="222"/>
                    <a:pt x="805" y="213"/>
                    <a:pt x="805" y="202"/>
                  </a:cubicBezTo>
                  <a:cubicBezTo>
                    <a:pt x="805" y="24"/>
                    <a:pt x="805" y="24"/>
                    <a:pt x="805" y="24"/>
                  </a:cubicBezTo>
                  <a:cubicBezTo>
                    <a:pt x="805" y="13"/>
                    <a:pt x="794" y="4"/>
                    <a:pt x="780" y="4"/>
                  </a:cubicBezTo>
                  <a:cubicBezTo>
                    <a:pt x="30" y="4"/>
                    <a:pt x="30" y="4"/>
                    <a:pt x="30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5">
              <a:extLst>
                <a:ext uri="{FF2B5EF4-FFF2-40B4-BE49-F238E27FC236}">
                  <a16:creationId xmlns:a16="http://schemas.microsoft.com/office/drawing/2014/main" id="{A29CF461-298F-1587-F153-F9094FC5EA38}"/>
                </a:ext>
              </a:extLst>
            </p:cNvPr>
            <p:cNvSpPr/>
            <p:nvPr/>
          </p:nvSpPr>
          <p:spPr>
            <a:xfrm flipH="1">
              <a:off x="6906896" y="883195"/>
              <a:ext cx="1201587" cy="1167167"/>
            </a:xfrm>
            <a:custGeom>
              <a:avLst/>
              <a:gdLst/>
              <a:ahLst/>
              <a:cxnLst/>
              <a:rect l="l" t="t" r="r" b="b"/>
              <a:pathLst>
                <a:path w="574" h="557" extrusionOk="0">
                  <a:moveTo>
                    <a:pt x="574" y="13"/>
                  </a:moveTo>
                  <a:cubicBezTo>
                    <a:pt x="335" y="335"/>
                    <a:pt x="335" y="335"/>
                    <a:pt x="335" y="335"/>
                  </a:cubicBezTo>
                  <a:cubicBezTo>
                    <a:pt x="243" y="459"/>
                    <a:pt x="243" y="459"/>
                    <a:pt x="243" y="459"/>
                  </a:cubicBezTo>
                  <a:cubicBezTo>
                    <a:pt x="143" y="395"/>
                    <a:pt x="143" y="395"/>
                    <a:pt x="143" y="395"/>
                  </a:cubicBezTo>
                  <a:cubicBezTo>
                    <a:pt x="21" y="557"/>
                    <a:pt x="21" y="557"/>
                    <a:pt x="21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11" y="557"/>
                    <a:pt x="4" y="553"/>
                    <a:pt x="0" y="546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306" y="336"/>
                    <a:pt x="306" y="336"/>
                    <a:pt x="306" y="336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74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5">
              <a:extLst>
                <a:ext uri="{FF2B5EF4-FFF2-40B4-BE49-F238E27FC236}">
                  <a16:creationId xmlns:a16="http://schemas.microsoft.com/office/drawing/2014/main" id="{08824D44-316E-6DB6-B425-CA0145A891F1}"/>
                </a:ext>
              </a:extLst>
            </p:cNvPr>
            <p:cNvSpPr/>
            <p:nvPr/>
          </p:nvSpPr>
          <p:spPr>
            <a:xfrm flipH="1">
              <a:off x="6850435" y="807325"/>
              <a:ext cx="183502" cy="193205"/>
            </a:xfrm>
            <a:custGeom>
              <a:avLst/>
              <a:gdLst/>
              <a:ahLst/>
              <a:cxnLst/>
              <a:rect l="l" t="t" r="r" b="b"/>
              <a:pathLst>
                <a:path w="208" h="219" extrusionOk="0">
                  <a:moveTo>
                    <a:pt x="0" y="126"/>
                  </a:moveTo>
                  <a:lnTo>
                    <a:pt x="208" y="0"/>
                  </a:lnTo>
                  <a:lnTo>
                    <a:pt x="151" y="219"/>
                  </a:lnTo>
                  <a:lnTo>
                    <a:pt x="116" y="11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5">
              <a:extLst>
                <a:ext uri="{FF2B5EF4-FFF2-40B4-BE49-F238E27FC236}">
                  <a16:creationId xmlns:a16="http://schemas.microsoft.com/office/drawing/2014/main" id="{D6358FAB-07AF-BC9C-3983-4DE024C37AC9}"/>
                </a:ext>
              </a:extLst>
            </p:cNvPr>
            <p:cNvSpPr/>
            <p:nvPr/>
          </p:nvSpPr>
          <p:spPr>
            <a:xfrm flipH="1">
              <a:off x="5285372" y="3041087"/>
              <a:ext cx="3286278" cy="301716"/>
            </a:xfrm>
            <a:custGeom>
              <a:avLst/>
              <a:gdLst/>
              <a:ahLst/>
              <a:cxnLst/>
              <a:rect l="l" t="t" r="r" b="b"/>
              <a:pathLst>
                <a:path w="1569" h="144" extrusionOk="0">
                  <a:moveTo>
                    <a:pt x="2" y="144"/>
                  </a:moveTo>
                  <a:cubicBezTo>
                    <a:pt x="2" y="144"/>
                    <a:pt x="1" y="144"/>
                    <a:pt x="1" y="144"/>
                  </a:cubicBezTo>
                  <a:cubicBezTo>
                    <a:pt x="0" y="143"/>
                    <a:pt x="0" y="142"/>
                    <a:pt x="1" y="14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567" y="0"/>
                    <a:pt x="1567" y="0"/>
                    <a:pt x="1567" y="0"/>
                  </a:cubicBezTo>
                  <a:cubicBezTo>
                    <a:pt x="1568" y="0"/>
                    <a:pt x="1569" y="1"/>
                    <a:pt x="1569" y="2"/>
                  </a:cubicBezTo>
                  <a:cubicBezTo>
                    <a:pt x="1569" y="3"/>
                    <a:pt x="1568" y="4"/>
                    <a:pt x="1567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3" y="144"/>
                    <a:pt x="2" y="1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5">
              <a:extLst>
                <a:ext uri="{FF2B5EF4-FFF2-40B4-BE49-F238E27FC236}">
                  <a16:creationId xmlns:a16="http://schemas.microsoft.com/office/drawing/2014/main" id="{7CB569C9-0AEF-FC05-DF85-7F165444833C}"/>
                </a:ext>
              </a:extLst>
            </p:cNvPr>
            <p:cNvSpPr/>
            <p:nvPr/>
          </p:nvSpPr>
          <p:spPr>
            <a:xfrm flipH="1">
              <a:off x="8230230" y="2263858"/>
              <a:ext cx="8822" cy="580496"/>
            </a:xfrm>
            <a:custGeom>
              <a:avLst/>
              <a:gdLst/>
              <a:ahLst/>
              <a:cxnLst/>
              <a:rect l="l" t="t" r="r" b="b"/>
              <a:pathLst>
                <a:path w="4" h="277" extrusionOk="0">
                  <a:moveTo>
                    <a:pt x="2" y="277"/>
                  </a:moveTo>
                  <a:cubicBezTo>
                    <a:pt x="1" y="277"/>
                    <a:pt x="0" y="276"/>
                    <a:pt x="0" y="27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4" y="276"/>
                    <a:pt x="3" y="277"/>
                    <a:pt x="2" y="2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5">
              <a:extLst>
                <a:ext uri="{FF2B5EF4-FFF2-40B4-BE49-F238E27FC236}">
                  <a16:creationId xmlns:a16="http://schemas.microsoft.com/office/drawing/2014/main" id="{37CC56A1-D5A2-8F6D-F572-21CE4025F739}"/>
                </a:ext>
              </a:extLst>
            </p:cNvPr>
            <p:cNvSpPr/>
            <p:nvPr/>
          </p:nvSpPr>
          <p:spPr>
            <a:xfrm flipH="1">
              <a:off x="8230230" y="2899051"/>
              <a:ext cx="8822" cy="117335"/>
            </a:xfrm>
            <a:custGeom>
              <a:avLst/>
              <a:gdLst/>
              <a:ahLst/>
              <a:cxnLst/>
              <a:rect l="l" t="t" r="r" b="b"/>
              <a:pathLst>
                <a:path w="4" h="56" extrusionOk="0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5">
              <a:extLst>
                <a:ext uri="{FF2B5EF4-FFF2-40B4-BE49-F238E27FC236}">
                  <a16:creationId xmlns:a16="http://schemas.microsoft.com/office/drawing/2014/main" id="{0D13B2E0-D9E9-D96C-338E-518A73D5832E}"/>
                </a:ext>
              </a:extLst>
            </p:cNvPr>
            <p:cNvSpPr/>
            <p:nvPr/>
          </p:nvSpPr>
          <p:spPr>
            <a:xfrm flipH="1">
              <a:off x="5467994" y="1497215"/>
              <a:ext cx="150860" cy="221436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72" y="76"/>
                  </a:moveTo>
                  <a:cubicBezTo>
                    <a:pt x="72" y="76"/>
                    <a:pt x="72" y="59"/>
                    <a:pt x="49" y="36"/>
                  </a:cubicBezTo>
                  <a:cubicBezTo>
                    <a:pt x="26" y="13"/>
                    <a:pt x="11" y="0"/>
                    <a:pt x="11" y="0"/>
                  </a:cubicBezTo>
                  <a:cubicBezTo>
                    <a:pt x="11" y="0"/>
                    <a:pt x="0" y="38"/>
                    <a:pt x="21" y="61"/>
                  </a:cubicBezTo>
                  <a:cubicBezTo>
                    <a:pt x="37" y="77"/>
                    <a:pt x="54" y="92"/>
                    <a:pt x="72" y="106"/>
                  </a:cubicBezTo>
                  <a:lnTo>
                    <a:pt x="72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5">
              <a:extLst>
                <a:ext uri="{FF2B5EF4-FFF2-40B4-BE49-F238E27FC236}">
                  <a16:creationId xmlns:a16="http://schemas.microsoft.com/office/drawing/2014/main" id="{AB131C97-96CE-0AE9-3A2C-72BD983CED09}"/>
                </a:ext>
              </a:extLst>
            </p:cNvPr>
            <p:cNvSpPr/>
            <p:nvPr/>
          </p:nvSpPr>
          <p:spPr>
            <a:xfrm flipH="1">
              <a:off x="5536808" y="1712475"/>
              <a:ext cx="152625" cy="222318"/>
            </a:xfrm>
            <a:custGeom>
              <a:avLst/>
              <a:gdLst/>
              <a:ahLst/>
              <a:cxnLst/>
              <a:rect l="l" t="t" r="r" b="b"/>
              <a:pathLst>
                <a:path w="73" h="106" extrusionOk="0">
                  <a:moveTo>
                    <a:pt x="73" y="76"/>
                  </a:moveTo>
                  <a:cubicBezTo>
                    <a:pt x="73" y="76"/>
                    <a:pt x="73" y="59"/>
                    <a:pt x="50" y="36"/>
                  </a:cubicBezTo>
                  <a:cubicBezTo>
                    <a:pt x="27" y="13"/>
                    <a:pt x="12" y="0"/>
                    <a:pt x="12" y="0"/>
                  </a:cubicBezTo>
                  <a:cubicBezTo>
                    <a:pt x="12" y="0"/>
                    <a:pt x="0" y="38"/>
                    <a:pt x="22" y="61"/>
                  </a:cubicBezTo>
                  <a:cubicBezTo>
                    <a:pt x="37" y="77"/>
                    <a:pt x="55" y="92"/>
                    <a:pt x="73" y="106"/>
                  </a:cubicBezTo>
                  <a:lnTo>
                    <a:pt x="73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5">
              <a:extLst>
                <a:ext uri="{FF2B5EF4-FFF2-40B4-BE49-F238E27FC236}">
                  <a16:creationId xmlns:a16="http://schemas.microsoft.com/office/drawing/2014/main" id="{6760F773-4A98-5768-5DEA-9A4E1B0E8049}"/>
                </a:ext>
              </a:extLst>
            </p:cNvPr>
            <p:cNvSpPr/>
            <p:nvPr/>
          </p:nvSpPr>
          <p:spPr>
            <a:xfrm flipH="1">
              <a:off x="5310959" y="1570439"/>
              <a:ext cx="164976" cy="205556"/>
            </a:xfrm>
            <a:custGeom>
              <a:avLst/>
              <a:gdLst/>
              <a:ahLst/>
              <a:cxnLst/>
              <a:rect l="l" t="t" r="r" b="b"/>
              <a:pathLst>
                <a:path w="79" h="98" extrusionOk="0">
                  <a:moveTo>
                    <a:pt x="3" y="69"/>
                  </a:moveTo>
                  <a:cubicBezTo>
                    <a:pt x="3" y="69"/>
                    <a:pt x="5" y="53"/>
                    <a:pt x="30" y="32"/>
                  </a:cubicBezTo>
                  <a:cubicBezTo>
                    <a:pt x="55" y="12"/>
                    <a:pt x="71" y="0"/>
                    <a:pt x="71" y="0"/>
                  </a:cubicBezTo>
                  <a:cubicBezTo>
                    <a:pt x="71" y="0"/>
                    <a:pt x="79" y="39"/>
                    <a:pt x="55" y="60"/>
                  </a:cubicBezTo>
                  <a:cubicBezTo>
                    <a:pt x="38" y="74"/>
                    <a:pt x="19" y="87"/>
                    <a:pt x="0" y="98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5">
              <a:extLst>
                <a:ext uri="{FF2B5EF4-FFF2-40B4-BE49-F238E27FC236}">
                  <a16:creationId xmlns:a16="http://schemas.microsoft.com/office/drawing/2014/main" id="{239CB4D7-44D1-6DCF-77E6-B88004BA00DC}"/>
                </a:ext>
              </a:extLst>
            </p:cNvPr>
            <p:cNvSpPr/>
            <p:nvPr/>
          </p:nvSpPr>
          <p:spPr>
            <a:xfrm flipH="1">
              <a:off x="5390359" y="1840396"/>
              <a:ext cx="178209" cy="188793"/>
            </a:xfrm>
            <a:custGeom>
              <a:avLst/>
              <a:gdLst/>
              <a:ahLst/>
              <a:cxnLst/>
              <a:rect l="l" t="t" r="r" b="b"/>
              <a:pathLst>
                <a:path w="85" h="90" extrusionOk="0">
                  <a:moveTo>
                    <a:pt x="6" y="61"/>
                  </a:moveTo>
                  <a:cubicBezTo>
                    <a:pt x="6" y="61"/>
                    <a:pt x="10" y="45"/>
                    <a:pt x="37" y="28"/>
                  </a:cubicBezTo>
                  <a:cubicBezTo>
                    <a:pt x="65" y="10"/>
                    <a:pt x="82" y="0"/>
                    <a:pt x="82" y="0"/>
                  </a:cubicBezTo>
                  <a:cubicBezTo>
                    <a:pt x="82" y="0"/>
                    <a:pt x="85" y="40"/>
                    <a:pt x="59" y="58"/>
                  </a:cubicBezTo>
                  <a:cubicBezTo>
                    <a:pt x="41" y="70"/>
                    <a:pt x="21" y="81"/>
                    <a:pt x="0" y="90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5">
              <a:extLst>
                <a:ext uri="{FF2B5EF4-FFF2-40B4-BE49-F238E27FC236}">
                  <a16:creationId xmlns:a16="http://schemas.microsoft.com/office/drawing/2014/main" id="{1D7B685A-9B94-6260-597F-984BC45B1C4E}"/>
                </a:ext>
              </a:extLst>
            </p:cNvPr>
            <p:cNvSpPr/>
            <p:nvPr/>
          </p:nvSpPr>
          <p:spPr>
            <a:xfrm flipH="1">
              <a:off x="5387712" y="2087415"/>
              <a:ext cx="150860" cy="222318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0" y="76"/>
                  </a:moveTo>
                  <a:cubicBezTo>
                    <a:pt x="0" y="76"/>
                    <a:pt x="0" y="59"/>
                    <a:pt x="23" y="36"/>
                  </a:cubicBezTo>
                  <a:cubicBezTo>
                    <a:pt x="46" y="13"/>
                    <a:pt x="61" y="0"/>
                    <a:pt x="61" y="0"/>
                  </a:cubicBezTo>
                  <a:cubicBezTo>
                    <a:pt x="61" y="0"/>
                    <a:pt x="72" y="38"/>
                    <a:pt x="51" y="61"/>
                  </a:cubicBezTo>
                  <a:cubicBezTo>
                    <a:pt x="35" y="77"/>
                    <a:pt x="18" y="92"/>
                    <a:pt x="0" y="106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5">
              <a:extLst>
                <a:ext uri="{FF2B5EF4-FFF2-40B4-BE49-F238E27FC236}">
                  <a16:creationId xmlns:a16="http://schemas.microsoft.com/office/drawing/2014/main" id="{62324220-00FC-F119-201E-C9569D4D0CAF}"/>
                </a:ext>
              </a:extLst>
            </p:cNvPr>
            <p:cNvSpPr/>
            <p:nvPr/>
          </p:nvSpPr>
          <p:spPr>
            <a:xfrm flipH="1">
              <a:off x="5535043" y="2140348"/>
              <a:ext cx="143802" cy="236433"/>
            </a:xfrm>
            <a:custGeom>
              <a:avLst/>
              <a:gdLst/>
              <a:ahLst/>
              <a:cxnLst/>
              <a:rect l="l" t="t" r="r" b="b"/>
              <a:pathLst>
                <a:path w="69" h="113" extrusionOk="0">
                  <a:moveTo>
                    <a:pt x="67" y="83"/>
                  </a:moveTo>
                  <a:cubicBezTo>
                    <a:pt x="67" y="83"/>
                    <a:pt x="69" y="67"/>
                    <a:pt x="49" y="41"/>
                  </a:cubicBezTo>
                  <a:cubicBezTo>
                    <a:pt x="30" y="15"/>
                    <a:pt x="17" y="0"/>
                    <a:pt x="17" y="0"/>
                  </a:cubicBezTo>
                  <a:cubicBezTo>
                    <a:pt x="17" y="0"/>
                    <a:pt x="0" y="36"/>
                    <a:pt x="18" y="61"/>
                  </a:cubicBezTo>
                  <a:cubicBezTo>
                    <a:pt x="31" y="80"/>
                    <a:pt x="46" y="97"/>
                    <a:pt x="62" y="113"/>
                  </a:cubicBezTo>
                  <a:lnTo>
                    <a:pt x="6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5">
              <a:extLst>
                <a:ext uri="{FF2B5EF4-FFF2-40B4-BE49-F238E27FC236}">
                  <a16:creationId xmlns:a16="http://schemas.microsoft.com/office/drawing/2014/main" id="{27D816E4-B6F0-5172-DE44-27970D3F2A65}"/>
                </a:ext>
              </a:extLst>
            </p:cNvPr>
            <p:cNvSpPr/>
            <p:nvPr/>
          </p:nvSpPr>
          <p:spPr>
            <a:xfrm flipH="1">
              <a:off x="5436234" y="2358254"/>
              <a:ext cx="150860" cy="219671"/>
            </a:xfrm>
            <a:custGeom>
              <a:avLst/>
              <a:gdLst/>
              <a:ahLst/>
              <a:cxnLst/>
              <a:rect l="l" t="t" r="r" b="b"/>
              <a:pathLst>
                <a:path w="72" h="105" extrusionOk="0">
                  <a:moveTo>
                    <a:pt x="0" y="75"/>
                  </a:moveTo>
                  <a:cubicBezTo>
                    <a:pt x="0" y="75"/>
                    <a:pt x="0" y="59"/>
                    <a:pt x="23" y="36"/>
                  </a:cubicBezTo>
                  <a:cubicBezTo>
                    <a:pt x="46" y="12"/>
                    <a:pt x="61" y="0"/>
                    <a:pt x="61" y="0"/>
                  </a:cubicBezTo>
                  <a:cubicBezTo>
                    <a:pt x="61" y="0"/>
                    <a:pt x="72" y="37"/>
                    <a:pt x="51" y="60"/>
                  </a:cubicBezTo>
                  <a:cubicBezTo>
                    <a:pt x="35" y="77"/>
                    <a:pt x="18" y="92"/>
                    <a:pt x="0" y="105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5">
              <a:extLst>
                <a:ext uri="{FF2B5EF4-FFF2-40B4-BE49-F238E27FC236}">
                  <a16:creationId xmlns:a16="http://schemas.microsoft.com/office/drawing/2014/main" id="{4630BB20-FA60-4B00-88F5-443E2BF98C7F}"/>
                </a:ext>
              </a:extLst>
            </p:cNvPr>
            <p:cNvSpPr/>
            <p:nvPr/>
          </p:nvSpPr>
          <p:spPr>
            <a:xfrm flipH="1">
              <a:off x="5428294" y="2510877"/>
              <a:ext cx="135862" cy="247019"/>
            </a:xfrm>
            <a:custGeom>
              <a:avLst/>
              <a:gdLst/>
              <a:ahLst/>
              <a:cxnLst/>
              <a:rect l="l" t="t" r="r" b="b"/>
              <a:pathLst>
                <a:path w="65" h="118" extrusionOk="0">
                  <a:moveTo>
                    <a:pt x="4" y="89"/>
                  </a:moveTo>
                  <a:cubicBezTo>
                    <a:pt x="4" y="89"/>
                    <a:pt x="0" y="73"/>
                    <a:pt x="17" y="45"/>
                  </a:cubicBezTo>
                  <a:cubicBezTo>
                    <a:pt x="33" y="17"/>
                    <a:pt x="44" y="0"/>
                    <a:pt x="44" y="0"/>
                  </a:cubicBezTo>
                  <a:cubicBezTo>
                    <a:pt x="44" y="0"/>
                    <a:pt x="65" y="34"/>
                    <a:pt x="50" y="62"/>
                  </a:cubicBezTo>
                  <a:cubicBezTo>
                    <a:pt x="39" y="82"/>
                    <a:pt x="26" y="100"/>
                    <a:pt x="12" y="118"/>
                  </a:cubicBezTo>
                  <a:lnTo>
                    <a:pt x="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5">
              <a:extLst>
                <a:ext uri="{FF2B5EF4-FFF2-40B4-BE49-F238E27FC236}">
                  <a16:creationId xmlns:a16="http://schemas.microsoft.com/office/drawing/2014/main" id="{A33E8614-1BBD-AE27-39E3-C3D1F1AEAFCC}"/>
                </a:ext>
              </a:extLst>
            </p:cNvPr>
            <p:cNvSpPr/>
            <p:nvPr/>
          </p:nvSpPr>
          <p:spPr>
            <a:xfrm flipH="1">
              <a:off x="5457407" y="1641898"/>
              <a:ext cx="142038" cy="1225394"/>
            </a:xfrm>
            <a:custGeom>
              <a:avLst/>
              <a:gdLst/>
              <a:ahLst/>
              <a:cxnLst/>
              <a:rect l="l" t="t" r="r" b="b"/>
              <a:pathLst>
                <a:path w="68" h="585" extrusionOk="0">
                  <a:moveTo>
                    <a:pt x="44" y="585"/>
                  </a:moveTo>
                  <a:cubicBezTo>
                    <a:pt x="43" y="585"/>
                    <a:pt x="42" y="584"/>
                    <a:pt x="41" y="583"/>
                  </a:cubicBezTo>
                  <a:cubicBezTo>
                    <a:pt x="41" y="582"/>
                    <a:pt x="9" y="484"/>
                    <a:pt x="3" y="448"/>
                  </a:cubicBezTo>
                  <a:cubicBezTo>
                    <a:pt x="0" y="426"/>
                    <a:pt x="6" y="407"/>
                    <a:pt x="12" y="384"/>
                  </a:cubicBezTo>
                  <a:cubicBezTo>
                    <a:pt x="17" y="367"/>
                    <a:pt x="23" y="349"/>
                    <a:pt x="26" y="326"/>
                  </a:cubicBezTo>
                  <a:cubicBezTo>
                    <a:pt x="29" y="299"/>
                    <a:pt x="24" y="272"/>
                    <a:pt x="20" y="246"/>
                  </a:cubicBezTo>
                  <a:cubicBezTo>
                    <a:pt x="15" y="220"/>
                    <a:pt x="11" y="195"/>
                    <a:pt x="16" y="173"/>
                  </a:cubicBezTo>
                  <a:cubicBezTo>
                    <a:pt x="20" y="153"/>
                    <a:pt x="27" y="136"/>
                    <a:pt x="35" y="117"/>
                  </a:cubicBezTo>
                  <a:cubicBezTo>
                    <a:pt x="43" y="98"/>
                    <a:pt x="52" y="78"/>
                    <a:pt x="57" y="53"/>
                  </a:cubicBezTo>
                  <a:cubicBezTo>
                    <a:pt x="60" y="37"/>
                    <a:pt x="62" y="20"/>
                    <a:pt x="63" y="3"/>
                  </a:cubicBezTo>
                  <a:cubicBezTo>
                    <a:pt x="63" y="1"/>
                    <a:pt x="64" y="0"/>
                    <a:pt x="65" y="0"/>
                  </a:cubicBezTo>
                  <a:cubicBezTo>
                    <a:pt x="67" y="1"/>
                    <a:pt x="68" y="2"/>
                    <a:pt x="68" y="3"/>
                  </a:cubicBezTo>
                  <a:cubicBezTo>
                    <a:pt x="67" y="20"/>
                    <a:pt x="64" y="37"/>
                    <a:pt x="61" y="54"/>
                  </a:cubicBezTo>
                  <a:cubicBezTo>
                    <a:pt x="56" y="79"/>
                    <a:pt x="48" y="100"/>
                    <a:pt x="39" y="119"/>
                  </a:cubicBezTo>
                  <a:cubicBezTo>
                    <a:pt x="32" y="137"/>
                    <a:pt x="25" y="154"/>
                    <a:pt x="20" y="174"/>
                  </a:cubicBezTo>
                  <a:cubicBezTo>
                    <a:pt x="16" y="195"/>
                    <a:pt x="20" y="219"/>
                    <a:pt x="25" y="245"/>
                  </a:cubicBezTo>
                  <a:cubicBezTo>
                    <a:pt x="29" y="271"/>
                    <a:pt x="34" y="299"/>
                    <a:pt x="30" y="326"/>
                  </a:cubicBezTo>
                  <a:cubicBezTo>
                    <a:pt x="27" y="350"/>
                    <a:pt x="22" y="369"/>
                    <a:pt x="17" y="385"/>
                  </a:cubicBezTo>
                  <a:cubicBezTo>
                    <a:pt x="10" y="408"/>
                    <a:pt x="5" y="427"/>
                    <a:pt x="8" y="447"/>
                  </a:cubicBezTo>
                  <a:cubicBezTo>
                    <a:pt x="14" y="483"/>
                    <a:pt x="46" y="581"/>
                    <a:pt x="46" y="582"/>
                  </a:cubicBezTo>
                  <a:cubicBezTo>
                    <a:pt x="46" y="583"/>
                    <a:pt x="46" y="584"/>
                    <a:pt x="44" y="5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5">
              <a:extLst>
                <a:ext uri="{FF2B5EF4-FFF2-40B4-BE49-F238E27FC236}">
                  <a16:creationId xmlns:a16="http://schemas.microsoft.com/office/drawing/2014/main" id="{E5CDC306-E0E5-3BC8-A67A-213164928CEF}"/>
                </a:ext>
              </a:extLst>
            </p:cNvPr>
            <p:cNvSpPr/>
            <p:nvPr/>
          </p:nvSpPr>
          <p:spPr>
            <a:xfrm flipH="1">
              <a:off x="5413296" y="1692184"/>
              <a:ext cx="62638" cy="50286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3" y="24"/>
                  </a:move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5">
              <a:extLst>
                <a:ext uri="{FF2B5EF4-FFF2-40B4-BE49-F238E27FC236}">
                  <a16:creationId xmlns:a16="http://schemas.microsoft.com/office/drawing/2014/main" id="{7B2D6E1E-276B-F43E-0579-75CF54379062}"/>
                </a:ext>
              </a:extLst>
            </p:cNvPr>
            <p:cNvSpPr/>
            <p:nvPr/>
          </p:nvSpPr>
          <p:spPr>
            <a:xfrm flipH="1">
              <a:off x="5463583" y="1648074"/>
              <a:ext cx="30878" cy="47639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3" y="23"/>
                  </a:moveTo>
                  <a:cubicBezTo>
                    <a:pt x="12" y="23"/>
                    <a:pt x="11" y="23"/>
                    <a:pt x="11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>
              <a:extLst>
                <a:ext uri="{FF2B5EF4-FFF2-40B4-BE49-F238E27FC236}">
                  <a16:creationId xmlns:a16="http://schemas.microsoft.com/office/drawing/2014/main" id="{AE8B0B77-15B2-94E6-626A-82C62990807D}"/>
                </a:ext>
              </a:extLst>
            </p:cNvPr>
            <p:cNvSpPr/>
            <p:nvPr/>
          </p:nvSpPr>
          <p:spPr>
            <a:xfrm flipH="1">
              <a:off x="5465348" y="1930382"/>
              <a:ext cx="98809" cy="75870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2" y="36"/>
                  </a:moveTo>
                  <a:cubicBezTo>
                    <a:pt x="2" y="36"/>
                    <a:pt x="1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2"/>
                    <a:pt x="22" y="16"/>
                    <a:pt x="43" y="1"/>
                  </a:cubicBezTo>
                  <a:cubicBezTo>
                    <a:pt x="44" y="0"/>
                    <a:pt x="46" y="0"/>
                    <a:pt x="46" y="1"/>
                  </a:cubicBezTo>
                  <a:cubicBezTo>
                    <a:pt x="47" y="2"/>
                    <a:pt x="47" y="4"/>
                    <a:pt x="46" y="5"/>
                  </a:cubicBezTo>
                  <a:cubicBezTo>
                    <a:pt x="25" y="20"/>
                    <a:pt x="4" y="36"/>
                    <a:pt x="4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5">
              <a:extLst>
                <a:ext uri="{FF2B5EF4-FFF2-40B4-BE49-F238E27FC236}">
                  <a16:creationId xmlns:a16="http://schemas.microsoft.com/office/drawing/2014/main" id="{AA1976DE-8A20-E818-507E-942E4524E921}"/>
                </a:ext>
              </a:extLst>
            </p:cNvPr>
            <p:cNvSpPr/>
            <p:nvPr/>
          </p:nvSpPr>
          <p:spPr>
            <a:xfrm flipH="1">
              <a:off x="5532397" y="1809518"/>
              <a:ext cx="88222" cy="129686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40" y="62"/>
                  </a:moveTo>
                  <a:cubicBezTo>
                    <a:pt x="39" y="62"/>
                    <a:pt x="38" y="61"/>
                    <a:pt x="38" y="60"/>
                  </a:cubicBezTo>
                  <a:cubicBezTo>
                    <a:pt x="37" y="60"/>
                    <a:pt x="20" y="2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4" y="24"/>
                    <a:pt x="42" y="58"/>
                    <a:pt x="42" y="58"/>
                  </a:cubicBezTo>
                  <a:cubicBezTo>
                    <a:pt x="42" y="59"/>
                    <a:pt x="42" y="61"/>
                    <a:pt x="41" y="61"/>
                  </a:cubicBezTo>
                  <a:cubicBezTo>
                    <a:pt x="40" y="62"/>
                    <a:pt x="40" y="62"/>
                    <a:pt x="40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5">
              <a:extLst>
                <a:ext uri="{FF2B5EF4-FFF2-40B4-BE49-F238E27FC236}">
                  <a16:creationId xmlns:a16="http://schemas.microsoft.com/office/drawing/2014/main" id="{27841B69-81AB-43E1-D0B6-C3BCC2B56658}"/>
                </a:ext>
              </a:extLst>
            </p:cNvPr>
            <p:cNvSpPr/>
            <p:nvPr/>
          </p:nvSpPr>
          <p:spPr>
            <a:xfrm flipH="1">
              <a:off x="5437999" y="2165050"/>
              <a:ext cx="104985" cy="136743"/>
            </a:xfrm>
            <a:custGeom>
              <a:avLst/>
              <a:gdLst/>
              <a:ahLst/>
              <a:cxnLst/>
              <a:rect l="l" t="t" r="r" b="b"/>
              <a:pathLst>
                <a:path w="50" h="65" extrusionOk="0">
                  <a:moveTo>
                    <a:pt x="3" y="65"/>
                  </a:moveTo>
                  <a:cubicBezTo>
                    <a:pt x="2" y="65"/>
                    <a:pt x="2" y="65"/>
                    <a:pt x="2" y="64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13" y="39"/>
                    <a:pt x="28" y="19"/>
                    <a:pt x="46" y="1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2"/>
                    <a:pt x="50" y="4"/>
                    <a:pt x="49" y="5"/>
                  </a:cubicBezTo>
                  <a:cubicBezTo>
                    <a:pt x="32" y="22"/>
                    <a:pt x="17" y="42"/>
                    <a:pt x="5" y="63"/>
                  </a:cubicBezTo>
                  <a:cubicBezTo>
                    <a:pt x="4" y="64"/>
                    <a:pt x="4" y="65"/>
                    <a:pt x="3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5">
              <a:extLst>
                <a:ext uri="{FF2B5EF4-FFF2-40B4-BE49-F238E27FC236}">
                  <a16:creationId xmlns:a16="http://schemas.microsoft.com/office/drawing/2014/main" id="{3F9DECCE-9FCB-AF5B-A84C-DA86D5927D9E}"/>
                </a:ext>
              </a:extLst>
            </p:cNvPr>
            <p:cNvSpPr/>
            <p:nvPr/>
          </p:nvSpPr>
          <p:spPr>
            <a:xfrm flipH="1">
              <a:off x="5541219" y="2207396"/>
              <a:ext cx="87340" cy="142037"/>
            </a:xfrm>
            <a:custGeom>
              <a:avLst/>
              <a:gdLst/>
              <a:ahLst/>
              <a:cxnLst/>
              <a:rect l="l" t="t" r="r" b="b"/>
              <a:pathLst>
                <a:path w="42" h="68" extrusionOk="0">
                  <a:moveTo>
                    <a:pt x="40" y="68"/>
                  </a:moveTo>
                  <a:cubicBezTo>
                    <a:pt x="39" y="68"/>
                    <a:pt x="38" y="67"/>
                    <a:pt x="38" y="66"/>
                  </a:cubicBezTo>
                  <a:cubicBezTo>
                    <a:pt x="31" y="52"/>
                    <a:pt x="24" y="37"/>
                    <a:pt x="15" y="24"/>
                  </a:cubicBezTo>
                  <a:cubicBezTo>
                    <a:pt x="3" y="7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7" y="4"/>
                    <a:pt x="19" y="21"/>
                  </a:cubicBezTo>
                  <a:cubicBezTo>
                    <a:pt x="28" y="35"/>
                    <a:pt x="35" y="50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lnTo>
                    <a:pt x="40" y="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5">
              <a:extLst>
                <a:ext uri="{FF2B5EF4-FFF2-40B4-BE49-F238E27FC236}">
                  <a16:creationId xmlns:a16="http://schemas.microsoft.com/office/drawing/2014/main" id="{412A3274-4CEB-B03F-610D-7EE45963A7C1}"/>
                </a:ext>
              </a:extLst>
            </p:cNvPr>
            <p:cNvSpPr/>
            <p:nvPr/>
          </p:nvSpPr>
          <p:spPr>
            <a:xfrm flipH="1">
              <a:off x="5492697" y="2427067"/>
              <a:ext cx="100573" cy="157034"/>
            </a:xfrm>
            <a:custGeom>
              <a:avLst/>
              <a:gdLst/>
              <a:ahLst/>
              <a:cxnLst/>
              <a:rect l="l" t="t" r="r" b="b"/>
              <a:pathLst>
                <a:path w="48" h="75" extrusionOk="0">
                  <a:moveTo>
                    <a:pt x="3" y="75"/>
                  </a:moveTo>
                  <a:cubicBezTo>
                    <a:pt x="2" y="75"/>
                    <a:pt x="2" y="75"/>
                    <a:pt x="2" y="75"/>
                  </a:cubicBezTo>
                  <a:cubicBezTo>
                    <a:pt x="1" y="74"/>
                    <a:pt x="0" y="73"/>
                    <a:pt x="1" y="72"/>
                  </a:cubicBezTo>
                  <a:cubicBezTo>
                    <a:pt x="6" y="58"/>
                    <a:pt x="12" y="46"/>
                    <a:pt x="20" y="33"/>
                  </a:cubicBezTo>
                  <a:cubicBezTo>
                    <a:pt x="27" y="22"/>
                    <a:pt x="35" y="11"/>
                    <a:pt x="44" y="1"/>
                  </a:cubicBezTo>
                  <a:cubicBezTo>
                    <a:pt x="45" y="0"/>
                    <a:pt x="46" y="0"/>
                    <a:pt x="47" y="1"/>
                  </a:cubicBezTo>
                  <a:cubicBezTo>
                    <a:pt x="48" y="2"/>
                    <a:pt x="48" y="3"/>
                    <a:pt x="48" y="4"/>
                  </a:cubicBezTo>
                  <a:cubicBezTo>
                    <a:pt x="39" y="14"/>
                    <a:pt x="31" y="25"/>
                    <a:pt x="24" y="36"/>
                  </a:cubicBezTo>
                  <a:cubicBezTo>
                    <a:pt x="16" y="48"/>
                    <a:pt x="10" y="60"/>
                    <a:pt x="5" y="73"/>
                  </a:cubicBezTo>
                  <a:cubicBezTo>
                    <a:pt x="5" y="74"/>
                    <a:pt x="4" y="75"/>
                    <a:pt x="3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5">
              <a:extLst>
                <a:ext uri="{FF2B5EF4-FFF2-40B4-BE49-F238E27FC236}">
                  <a16:creationId xmlns:a16="http://schemas.microsoft.com/office/drawing/2014/main" id="{A62853A2-78C3-5519-F25B-777D1185BEE3}"/>
                </a:ext>
              </a:extLst>
            </p:cNvPr>
            <p:cNvSpPr/>
            <p:nvPr/>
          </p:nvSpPr>
          <p:spPr>
            <a:xfrm flipH="1">
              <a:off x="5474170" y="2576161"/>
              <a:ext cx="73225" cy="186147"/>
            </a:xfrm>
            <a:custGeom>
              <a:avLst/>
              <a:gdLst/>
              <a:ahLst/>
              <a:cxnLst/>
              <a:rect l="l" t="t" r="r" b="b"/>
              <a:pathLst>
                <a:path w="35" h="89" extrusionOk="0">
                  <a:moveTo>
                    <a:pt x="4" y="89"/>
                  </a:moveTo>
                  <a:cubicBezTo>
                    <a:pt x="3" y="89"/>
                    <a:pt x="1" y="88"/>
                    <a:pt x="1" y="87"/>
                  </a:cubicBezTo>
                  <a:cubicBezTo>
                    <a:pt x="0" y="74"/>
                    <a:pt x="2" y="61"/>
                    <a:pt x="8" y="49"/>
                  </a:cubicBezTo>
                  <a:cubicBezTo>
                    <a:pt x="14" y="37"/>
                    <a:pt x="22" y="21"/>
                    <a:pt x="26" y="10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32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4" y="6"/>
                    <a:pt x="32" y="9"/>
                    <a:pt x="31" y="12"/>
                  </a:cubicBezTo>
                  <a:cubicBezTo>
                    <a:pt x="26" y="23"/>
                    <a:pt x="19" y="39"/>
                    <a:pt x="12" y="51"/>
                  </a:cubicBezTo>
                  <a:cubicBezTo>
                    <a:pt x="7" y="62"/>
                    <a:pt x="5" y="74"/>
                    <a:pt x="6" y="86"/>
                  </a:cubicBezTo>
                  <a:cubicBezTo>
                    <a:pt x="6" y="88"/>
                    <a:pt x="5" y="89"/>
                    <a:pt x="4" y="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5">
              <a:extLst>
                <a:ext uri="{FF2B5EF4-FFF2-40B4-BE49-F238E27FC236}">
                  <a16:creationId xmlns:a16="http://schemas.microsoft.com/office/drawing/2014/main" id="{FC03EED8-4C98-6A38-B368-7F2BE73C0DFE}"/>
                </a:ext>
              </a:extLst>
            </p:cNvPr>
            <p:cNvSpPr/>
            <p:nvPr/>
          </p:nvSpPr>
          <p:spPr>
            <a:xfrm flipH="1">
              <a:off x="5695607" y="2003605"/>
              <a:ext cx="92633" cy="153505"/>
            </a:xfrm>
            <a:custGeom>
              <a:avLst/>
              <a:gdLst/>
              <a:ahLst/>
              <a:cxnLst/>
              <a:rect l="l" t="t" r="r" b="b"/>
              <a:pathLst>
                <a:path w="44" h="73" extrusionOk="0">
                  <a:moveTo>
                    <a:pt x="2" y="54"/>
                  </a:moveTo>
                  <a:cubicBezTo>
                    <a:pt x="2" y="54"/>
                    <a:pt x="0" y="44"/>
                    <a:pt x="12" y="27"/>
                  </a:cubicBezTo>
                  <a:cubicBezTo>
                    <a:pt x="24" y="10"/>
                    <a:pt x="32" y="0"/>
                    <a:pt x="32" y="0"/>
                  </a:cubicBezTo>
                  <a:cubicBezTo>
                    <a:pt x="32" y="0"/>
                    <a:pt x="44" y="22"/>
                    <a:pt x="33" y="39"/>
                  </a:cubicBezTo>
                  <a:cubicBezTo>
                    <a:pt x="25" y="51"/>
                    <a:pt x="16" y="62"/>
                    <a:pt x="6" y="73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5">
              <a:extLst>
                <a:ext uri="{FF2B5EF4-FFF2-40B4-BE49-F238E27FC236}">
                  <a16:creationId xmlns:a16="http://schemas.microsoft.com/office/drawing/2014/main" id="{A8017F10-9346-DD7A-B9C8-FFDCE4BD768E}"/>
                </a:ext>
              </a:extLst>
            </p:cNvPr>
            <p:cNvSpPr/>
            <p:nvPr/>
          </p:nvSpPr>
          <p:spPr>
            <a:xfrm flipH="1">
              <a:off x="5628559" y="2131526"/>
              <a:ext cx="90869" cy="153505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1" y="54"/>
                  </a:moveTo>
                  <a:cubicBezTo>
                    <a:pt x="1" y="54"/>
                    <a:pt x="0" y="44"/>
                    <a:pt x="12" y="27"/>
                  </a:cubicBezTo>
                  <a:cubicBezTo>
                    <a:pt x="23" y="10"/>
                    <a:pt x="32" y="0"/>
                    <a:pt x="32" y="0"/>
                  </a:cubicBezTo>
                  <a:cubicBezTo>
                    <a:pt x="32" y="0"/>
                    <a:pt x="43" y="22"/>
                    <a:pt x="32" y="39"/>
                  </a:cubicBezTo>
                  <a:cubicBezTo>
                    <a:pt x="24" y="51"/>
                    <a:pt x="15" y="62"/>
                    <a:pt x="5" y="73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5">
              <a:extLst>
                <a:ext uri="{FF2B5EF4-FFF2-40B4-BE49-F238E27FC236}">
                  <a16:creationId xmlns:a16="http://schemas.microsoft.com/office/drawing/2014/main" id="{9ABD3FBD-D319-1F11-4DFC-ADA6CD623221}"/>
                </a:ext>
              </a:extLst>
            </p:cNvPr>
            <p:cNvSpPr/>
            <p:nvPr/>
          </p:nvSpPr>
          <p:spPr>
            <a:xfrm flipH="1">
              <a:off x="5765303" y="2079475"/>
              <a:ext cx="117336" cy="112923"/>
            </a:xfrm>
            <a:custGeom>
              <a:avLst/>
              <a:gdLst/>
              <a:ahLst/>
              <a:cxnLst/>
              <a:rect l="l" t="t" r="r" b="b"/>
              <a:pathLst>
                <a:path w="56" h="54" extrusionOk="0">
                  <a:moveTo>
                    <a:pt x="51" y="35"/>
                  </a:moveTo>
                  <a:cubicBezTo>
                    <a:pt x="51" y="35"/>
                    <a:pt x="48" y="25"/>
                    <a:pt x="30" y="15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1" y="0"/>
                    <a:pt x="0" y="25"/>
                    <a:pt x="17" y="35"/>
                  </a:cubicBezTo>
                  <a:cubicBezTo>
                    <a:pt x="30" y="43"/>
                    <a:pt x="43" y="49"/>
                    <a:pt x="56" y="54"/>
                  </a:cubicBezTo>
                  <a:lnTo>
                    <a:pt x="5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5">
              <a:extLst>
                <a:ext uri="{FF2B5EF4-FFF2-40B4-BE49-F238E27FC236}">
                  <a16:creationId xmlns:a16="http://schemas.microsoft.com/office/drawing/2014/main" id="{012230A4-5AA0-5E15-4586-4625B849970F}"/>
                </a:ext>
              </a:extLst>
            </p:cNvPr>
            <p:cNvSpPr/>
            <p:nvPr/>
          </p:nvSpPr>
          <p:spPr>
            <a:xfrm flipH="1">
              <a:off x="5678845" y="2240920"/>
              <a:ext cx="127922" cy="100572"/>
            </a:xfrm>
            <a:custGeom>
              <a:avLst/>
              <a:gdLst/>
              <a:ahLst/>
              <a:cxnLst/>
              <a:rect l="l" t="t" r="r" b="b"/>
              <a:pathLst>
                <a:path w="61" h="48" extrusionOk="0">
                  <a:moveTo>
                    <a:pt x="54" y="30"/>
                  </a:moveTo>
                  <a:cubicBezTo>
                    <a:pt x="54" y="30"/>
                    <a:pt x="50" y="20"/>
                    <a:pt x="31" y="12"/>
                  </a:cubicBezTo>
                  <a:cubicBezTo>
                    <a:pt x="12" y="4"/>
                    <a:pt x="0" y="0"/>
                    <a:pt x="0" y="0"/>
                  </a:cubicBezTo>
                  <a:cubicBezTo>
                    <a:pt x="0" y="0"/>
                    <a:pt x="2" y="25"/>
                    <a:pt x="20" y="34"/>
                  </a:cubicBezTo>
                  <a:cubicBezTo>
                    <a:pt x="33" y="39"/>
                    <a:pt x="47" y="44"/>
                    <a:pt x="61" y="48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5">
              <a:extLst>
                <a:ext uri="{FF2B5EF4-FFF2-40B4-BE49-F238E27FC236}">
                  <a16:creationId xmlns:a16="http://schemas.microsoft.com/office/drawing/2014/main" id="{2BB90D10-B1DA-DC7D-7D9A-3054D9CAD3CD}"/>
                </a:ext>
              </a:extLst>
            </p:cNvPr>
            <p:cNvSpPr/>
            <p:nvPr/>
          </p:nvSpPr>
          <p:spPr>
            <a:xfrm flipH="1">
              <a:off x="5666494" y="2393543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49" y="41"/>
                  </a:moveTo>
                  <a:cubicBezTo>
                    <a:pt x="49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7" y="46"/>
                    <a:pt x="40" y="53"/>
                    <a:pt x="53" y="60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5">
              <a:extLst>
                <a:ext uri="{FF2B5EF4-FFF2-40B4-BE49-F238E27FC236}">
                  <a16:creationId xmlns:a16="http://schemas.microsoft.com/office/drawing/2014/main" id="{ABCD502D-BDA1-CBE4-4879-FB838D2BAA92}"/>
                </a:ext>
              </a:extLst>
            </p:cNvPr>
            <p:cNvSpPr/>
            <p:nvPr/>
          </p:nvSpPr>
          <p:spPr>
            <a:xfrm flipH="1">
              <a:off x="5588859" y="2402365"/>
              <a:ext cx="83811" cy="157034"/>
            </a:xfrm>
            <a:custGeom>
              <a:avLst/>
              <a:gdLst/>
              <a:ahLst/>
              <a:cxnLst/>
              <a:rect l="l" t="t" r="r" b="b"/>
              <a:pathLst>
                <a:path w="40" h="75" extrusionOk="0">
                  <a:moveTo>
                    <a:pt x="3" y="57"/>
                  </a:moveTo>
                  <a:cubicBezTo>
                    <a:pt x="3" y="57"/>
                    <a:pt x="0" y="47"/>
                    <a:pt x="9" y="29"/>
                  </a:cubicBezTo>
                  <a:cubicBezTo>
                    <a:pt x="19" y="10"/>
                    <a:pt x="25" y="0"/>
                    <a:pt x="25" y="0"/>
                  </a:cubicBezTo>
                  <a:cubicBezTo>
                    <a:pt x="25" y="0"/>
                    <a:pt x="40" y="20"/>
                    <a:pt x="31" y="38"/>
                  </a:cubicBezTo>
                  <a:cubicBezTo>
                    <a:pt x="25" y="51"/>
                    <a:pt x="17" y="64"/>
                    <a:pt x="9" y="75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5">
              <a:extLst>
                <a:ext uri="{FF2B5EF4-FFF2-40B4-BE49-F238E27FC236}">
                  <a16:creationId xmlns:a16="http://schemas.microsoft.com/office/drawing/2014/main" id="{A4529392-BBBD-2382-E645-CF6EF22CFFDB}"/>
                </a:ext>
              </a:extLst>
            </p:cNvPr>
            <p:cNvSpPr/>
            <p:nvPr/>
          </p:nvSpPr>
          <p:spPr>
            <a:xfrm flipH="1">
              <a:off x="5503283" y="2605274"/>
              <a:ext cx="106749" cy="132332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2" y="44"/>
                  </a:moveTo>
                  <a:cubicBezTo>
                    <a:pt x="2" y="44"/>
                    <a:pt x="3" y="33"/>
                    <a:pt x="19" y="20"/>
                  </a:cubicBezTo>
                  <a:cubicBezTo>
                    <a:pt x="36" y="7"/>
                    <a:pt x="46" y="0"/>
                    <a:pt x="46" y="0"/>
                  </a:cubicBezTo>
                  <a:cubicBezTo>
                    <a:pt x="46" y="0"/>
                    <a:pt x="51" y="25"/>
                    <a:pt x="35" y="38"/>
                  </a:cubicBezTo>
                  <a:cubicBezTo>
                    <a:pt x="24" y="47"/>
                    <a:pt x="12" y="55"/>
                    <a:pt x="0" y="63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5">
              <a:extLst>
                <a:ext uri="{FF2B5EF4-FFF2-40B4-BE49-F238E27FC236}">
                  <a16:creationId xmlns:a16="http://schemas.microsoft.com/office/drawing/2014/main" id="{A10B46A6-608A-B89E-1A22-EB80B2EA4B59}"/>
                </a:ext>
              </a:extLst>
            </p:cNvPr>
            <p:cNvSpPr/>
            <p:nvPr/>
          </p:nvSpPr>
          <p:spPr>
            <a:xfrm flipH="1">
              <a:off x="5608268" y="2556752"/>
              <a:ext cx="111160" cy="126157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0" y="41"/>
                  </a:moveTo>
                  <a:cubicBezTo>
                    <a:pt x="50" y="41"/>
                    <a:pt x="48" y="31"/>
                    <a:pt x="31" y="19"/>
                  </a:cubicBezTo>
                  <a:cubicBezTo>
                    <a:pt x="14" y="7"/>
                    <a:pt x="3" y="0"/>
                    <a:pt x="3" y="0"/>
                  </a:cubicBezTo>
                  <a:cubicBezTo>
                    <a:pt x="3" y="0"/>
                    <a:pt x="0" y="25"/>
                    <a:pt x="16" y="37"/>
                  </a:cubicBezTo>
                  <a:cubicBezTo>
                    <a:pt x="28" y="46"/>
                    <a:pt x="40" y="53"/>
                    <a:pt x="53" y="60"/>
                  </a:cubicBezTo>
                  <a:lnTo>
                    <a:pt x="50" y="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5">
              <a:extLst>
                <a:ext uri="{FF2B5EF4-FFF2-40B4-BE49-F238E27FC236}">
                  <a16:creationId xmlns:a16="http://schemas.microsoft.com/office/drawing/2014/main" id="{8E6AC882-AA7C-A2EA-907D-D751FA5D7A78}"/>
                </a:ext>
              </a:extLst>
            </p:cNvPr>
            <p:cNvSpPr/>
            <p:nvPr/>
          </p:nvSpPr>
          <p:spPr>
            <a:xfrm flipH="1">
              <a:off x="5614444" y="2653796"/>
              <a:ext cx="91751" cy="146447"/>
            </a:xfrm>
            <a:custGeom>
              <a:avLst/>
              <a:gdLst/>
              <a:ahLst/>
              <a:cxnLst/>
              <a:rect l="l" t="t" r="r" b="b"/>
              <a:pathLst>
                <a:path w="44" h="70" extrusionOk="0">
                  <a:moveTo>
                    <a:pt x="43" y="51"/>
                  </a:moveTo>
                  <a:cubicBezTo>
                    <a:pt x="43" y="51"/>
                    <a:pt x="44" y="41"/>
                    <a:pt x="31" y="25"/>
                  </a:cubicBezTo>
                  <a:cubicBezTo>
                    <a:pt x="18" y="9"/>
                    <a:pt x="9" y="0"/>
                    <a:pt x="9" y="0"/>
                  </a:cubicBezTo>
                  <a:cubicBezTo>
                    <a:pt x="9" y="0"/>
                    <a:pt x="0" y="23"/>
                    <a:pt x="12" y="39"/>
                  </a:cubicBezTo>
                  <a:cubicBezTo>
                    <a:pt x="21" y="50"/>
                    <a:pt x="31" y="60"/>
                    <a:pt x="42" y="70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5">
              <a:extLst>
                <a:ext uri="{FF2B5EF4-FFF2-40B4-BE49-F238E27FC236}">
                  <a16:creationId xmlns:a16="http://schemas.microsoft.com/office/drawing/2014/main" id="{8DED3767-AA5F-5076-8F9F-89921123C8E1}"/>
                </a:ext>
              </a:extLst>
            </p:cNvPr>
            <p:cNvSpPr/>
            <p:nvPr/>
          </p:nvSpPr>
          <p:spPr>
            <a:xfrm flipH="1">
              <a:off x="5603857" y="2106824"/>
              <a:ext cx="188795" cy="766643"/>
            </a:xfrm>
            <a:custGeom>
              <a:avLst/>
              <a:gdLst/>
              <a:ahLst/>
              <a:cxnLst/>
              <a:rect l="l" t="t" r="r" b="b"/>
              <a:pathLst>
                <a:path w="90" h="366" extrusionOk="0">
                  <a:moveTo>
                    <a:pt x="79" y="366"/>
                  </a:moveTo>
                  <a:cubicBezTo>
                    <a:pt x="79" y="366"/>
                    <a:pt x="79" y="366"/>
                    <a:pt x="79" y="366"/>
                  </a:cubicBezTo>
                  <a:cubicBezTo>
                    <a:pt x="77" y="366"/>
                    <a:pt x="76" y="365"/>
                    <a:pt x="77" y="364"/>
                  </a:cubicBezTo>
                  <a:cubicBezTo>
                    <a:pt x="77" y="363"/>
                    <a:pt x="86" y="298"/>
                    <a:pt x="86" y="275"/>
                  </a:cubicBezTo>
                  <a:cubicBezTo>
                    <a:pt x="86" y="262"/>
                    <a:pt x="80" y="251"/>
                    <a:pt x="74" y="238"/>
                  </a:cubicBezTo>
                  <a:cubicBezTo>
                    <a:pt x="69" y="228"/>
                    <a:pt x="63" y="216"/>
                    <a:pt x="59" y="202"/>
                  </a:cubicBezTo>
                  <a:cubicBezTo>
                    <a:pt x="53" y="185"/>
                    <a:pt x="53" y="167"/>
                    <a:pt x="53" y="150"/>
                  </a:cubicBezTo>
                  <a:cubicBezTo>
                    <a:pt x="53" y="134"/>
                    <a:pt x="54" y="118"/>
                    <a:pt x="48" y="106"/>
                  </a:cubicBezTo>
                  <a:cubicBezTo>
                    <a:pt x="44" y="94"/>
                    <a:pt x="37" y="84"/>
                    <a:pt x="31" y="73"/>
                  </a:cubicBezTo>
                  <a:cubicBezTo>
                    <a:pt x="23" y="62"/>
                    <a:pt x="16" y="50"/>
                    <a:pt x="10" y="35"/>
                  </a:cubicBezTo>
                  <a:cubicBezTo>
                    <a:pt x="6" y="24"/>
                    <a:pt x="3" y="1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13"/>
                    <a:pt x="10" y="23"/>
                    <a:pt x="14" y="33"/>
                  </a:cubicBezTo>
                  <a:cubicBezTo>
                    <a:pt x="20" y="48"/>
                    <a:pt x="27" y="59"/>
                    <a:pt x="35" y="71"/>
                  </a:cubicBezTo>
                  <a:cubicBezTo>
                    <a:pt x="41" y="81"/>
                    <a:pt x="48" y="91"/>
                    <a:pt x="53" y="104"/>
                  </a:cubicBezTo>
                  <a:cubicBezTo>
                    <a:pt x="58" y="117"/>
                    <a:pt x="58" y="133"/>
                    <a:pt x="58" y="150"/>
                  </a:cubicBezTo>
                  <a:cubicBezTo>
                    <a:pt x="58" y="167"/>
                    <a:pt x="58" y="184"/>
                    <a:pt x="63" y="200"/>
                  </a:cubicBezTo>
                  <a:cubicBezTo>
                    <a:pt x="67" y="215"/>
                    <a:pt x="73" y="226"/>
                    <a:pt x="78" y="236"/>
                  </a:cubicBezTo>
                  <a:cubicBezTo>
                    <a:pt x="85" y="249"/>
                    <a:pt x="90" y="261"/>
                    <a:pt x="90" y="275"/>
                  </a:cubicBezTo>
                  <a:cubicBezTo>
                    <a:pt x="90" y="298"/>
                    <a:pt x="82" y="362"/>
                    <a:pt x="81" y="364"/>
                  </a:cubicBezTo>
                  <a:cubicBezTo>
                    <a:pt x="81" y="365"/>
                    <a:pt x="80" y="366"/>
                    <a:pt x="79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5">
              <a:extLst>
                <a:ext uri="{FF2B5EF4-FFF2-40B4-BE49-F238E27FC236}">
                  <a16:creationId xmlns:a16="http://schemas.microsoft.com/office/drawing/2014/main" id="{7C8A1BE4-DA3F-0804-E89F-9D3DCD53C820}"/>
                </a:ext>
              </a:extLst>
            </p:cNvPr>
            <p:cNvSpPr/>
            <p:nvPr/>
          </p:nvSpPr>
          <p:spPr>
            <a:xfrm flipH="1">
              <a:off x="5767068" y="2142113"/>
              <a:ext cx="48522" cy="31760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0" y="15"/>
                  </a:moveTo>
                  <a:cubicBezTo>
                    <a:pt x="20" y="15"/>
                    <a:pt x="20" y="15"/>
                    <a:pt x="19" y="1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5">
              <a:extLst>
                <a:ext uri="{FF2B5EF4-FFF2-40B4-BE49-F238E27FC236}">
                  <a16:creationId xmlns:a16="http://schemas.microsoft.com/office/drawing/2014/main" id="{057319C0-D987-577F-9C5C-FEFDFB53FDA6}"/>
                </a:ext>
              </a:extLst>
            </p:cNvPr>
            <p:cNvSpPr/>
            <p:nvPr/>
          </p:nvSpPr>
          <p:spPr>
            <a:xfrm flipH="1">
              <a:off x="5762657" y="2106824"/>
              <a:ext cx="21173" cy="3793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1"/>
                  </a:cubicBezTo>
                  <a:cubicBezTo>
                    <a:pt x="9" y="1"/>
                    <a:pt x="10" y="2"/>
                    <a:pt x="9" y="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8"/>
                    <a:pt x="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5">
              <a:extLst>
                <a:ext uri="{FF2B5EF4-FFF2-40B4-BE49-F238E27FC236}">
                  <a16:creationId xmlns:a16="http://schemas.microsoft.com/office/drawing/2014/main" id="{728DFAFD-70B3-55C4-FB7C-98B8FF130B87}"/>
                </a:ext>
              </a:extLst>
            </p:cNvPr>
            <p:cNvSpPr/>
            <p:nvPr/>
          </p:nvSpPr>
          <p:spPr>
            <a:xfrm flipH="1">
              <a:off x="5683256" y="2286795"/>
              <a:ext cx="73225" cy="42346"/>
            </a:xfrm>
            <a:custGeom>
              <a:avLst/>
              <a:gdLst/>
              <a:ahLst/>
              <a:cxnLst/>
              <a:rect l="l" t="t" r="r" b="b"/>
              <a:pathLst>
                <a:path w="35" h="20" extrusionOk="0"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17" y="12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9" y="8"/>
                    <a:pt x="34" y="16"/>
                    <a:pt x="34" y="16"/>
                  </a:cubicBezTo>
                  <a:cubicBezTo>
                    <a:pt x="35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5">
              <a:extLst>
                <a:ext uri="{FF2B5EF4-FFF2-40B4-BE49-F238E27FC236}">
                  <a16:creationId xmlns:a16="http://schemas.microsoft.com/office/drawing/2014/main" id="{38AE8301-05CA-B4C1-9459-1B6F410A8673}"/>
                </a:ext>
              </a:extLst>
            </p:cNvPr>
            <p:cNvSpPr/>
            <p:nvPr/>
          </p:nvSpPr>
          <p:spPr>
            <a:xfrm flipH="1">
              <a:off x="5669141" y="2195045"/>
              <a:ext cx="45875" cy="93515"/>
            </a:xfrm>
            <a:custGeom>
              <a:avLst/>
              <a:gdLst/>
              <a:ahLst/>
              <a:cxnLst/>
              <a:rect l="l" t="t" r="r" b="b"/>
              <a:pathLst>
                <a:path w="22" h="45" extrusionOk="0">
                  <a:moveTo>
                    <a:pt x="3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5" y="28"/>
                    <a:pt x="11" y="15"/>
                    <a:pt x="18" y="2"/>
                  </a:cubicBezTo>
                  <a:cubicBezTo>
                    <a:pt x="18" y="1"/>
                    <a:pt x="20" y="0"/>
                    <a:pt x="21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5" y="17"/>
                    <a:pt x="9" y="30"/>
                    <a:pt x="5" y="43"/>
                  </a:cubicBezTo>
                  <a:cubicBezTo>
                    <a:pt x="4" y="44"/>
                    <a:pt x="4" y="45"/>
                    <a:pt x="3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5">
              <a:extLst>
                <a:ext uri="{FF2B5EF4-FFF2-40B4-BE49-F238E27FC236}">
                  <a16:creationId xmlns:a16="http://schemas.microsoft.com/office/drawing/2014/main" id="{472D477D-330D-0E25-2AFE-A829D3838997}"/>
                </a:ext>
              </a:extLst>
            </p:cNvPr>
            <p:cNvSpPr/>
            <p:nvPr/>
          </p:nvSpPr>
          <p:spPr>
            <a:xfrm flipH="1">
              <a:off x="5664730" y="2437653"/>
              <a:ext cx="83811" cy="77635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37" y="37"/>
                  </a:moveTo>
                  <a:cubicBezTo>
                    <a:pt x="37" y="37"/>
                    <a:pt x="36" y="37"/>
                    <a:pt x="36" y="36"/>
                  </a:cubicBezTo>
                  <a:cubicBezTo>
                    <a:pt x="26" y="24"/>
                    <a:pt x="14" y="13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7" y="10"/>
                    <a:pt x="29" y="21"/>
                    <a:pt x="39" y="33"/>
                  </a:cubicBezTo>
                  <a:cubicBezTo>
                    <a:pt x="40" y="34"/>
                    <a:pt x="40" y="36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5">
              <a:extLst>
                <a:ext uri="{FF2B5EF4-FFF2-40B4-BE49-F238E27FC236}">
                  <a16:creationId xmlns:a16="http://schemas.microsoft.com/office/drawing/2014/main" id="{D7F6AF73-714F-19B2-2F9F-E96F16D6E739}"/>
                </a:ext>
              </a:extLst>
            </p:cNvPr>
            <p:cNvSpPr/>
            <p:nvPr/>
          </p:nvSpPr>
          <p:spPr>
            <a:xfrm flipH="1">
              <a:off x="5620619" y="2443829"/>
              <a:ext cx="44111" cy="100572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2" y="35"/>
                    <a:pt x="6" y="25"/>
                    <a:pt x="10" y="16"/>
                  </a:cubicBezTo>
                  <a:cubicBezTo>
                    <a:pt x="15" y="3"/>
                    <a:pt x="16" y="1"/>
                    <a:pt x="16" y="1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20" y="4"/>
                    <a:pt x="19" y="6"/>
                    <a:pt x="14" y="18"/>
                  </a:cubicBezTo>
                  <a:cubicBezTo>
                    <a:pt x="10" y="27"/>
                    <a:pt x="7" y="37"/>
                    <a:pt x="5" y="46"/>
                  </a:cubicBezTo>
                  <a:cubicBezTo>
                    <a:pt x="4" y="48"/>
                    <a:pt x="3" y="48"/>
                    <a:pt x="2" y="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5">
              <a:extLst>
                <a:ext uri="{FF2B5EF4-FFF2-40B4-BE49-F238E27FC236}">
                  <a16:creationId xmlns:a16="http://schemas.microsoft.com/office/drawing/2014/main" id="{0D681608-6997-FDD1-D560-A6AF9220C463}"/>
                </a:ext>
              </a:extLst>
            </p:cNvPr>
            <p:cNvSpPr/>
            <p:nvPr/>
          </p:nvSpPr>
          <p:spPr>
            <a:xfrm flipH="1">
              <a:off x="5538572" y="2651149"/>
              <a:ext cx="75871" cy="73224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2" y="35"/>
                  </a:moveTo>
                  <a:cubicBezTo>
                    <a:pt x="2" y="35"/>
                    <a:pt x="1" y="35"/>
                    <a:pt x="1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4"/>
                    <a:pt x="13" y="17"/>
                    <a:pt x="20" y="11"/>
                  </a:cubicBezTo>
                  <a:cubicBezTo>
                    <a:pt x="24" y="8"/>
                    <a:pt x="28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1" y="8"/>
                    <a:pt x="27" y="12"/>
                    <a:pt x="23" y="15"/>
                  </a:cubicBezTo>
                  <a:cubicBezTo>
                    <a:pt x="16" y="21"/>
                    <a:pt x="10" y="27"/>
                    <a:pt x="4" y="34"/>
                  </a:cubicBezTo>
                  <a:cubicBezTo>
                    <a:pt x="4" y="35"/>
                    <a:pt x="3" y="35"/>
                    <a:pt x="2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5">
              <a:extLst>
                <a:ext uri="{FF2B5EF4-FFF2-40B4-BE49-F238E27FC236}">
                  <a16:creationId xmlns:a16="http://schemas.microsoft.com/office/drawing/2014/main" id="{2DF149CF-23AA-76FF-8A81-54E3F0122CC8}"/>
                </a:ext>
              </a:extLst>
            </p:cNvPr>
            <p:cNvSpPr/>
            <p:nvPr/>
          </p:nvSpPr>
          <p:spPr>
            <a:xfrm flipH="1">
              <a:off x="5602092" y="2594687"/>
              <a:ext cx="83811" cy="92633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37" y="44"/>
                  </a:moveTo>
                  <a:cubicBezTo>
                    <a:pt x="36" y="44"/>
                    <a:pt x="35" y="44"/>
                    <a:pt x="35" y="43"/>
                  </a:cubicBezTo>
                  <a:cubicBezTo>
                    <a:pt x="30" y="36"/>
                    <a:pt x="25" y="28"/>
                    <a:pt x="19" y="22"/>
                  </a:cubicBezTo>
                  <a:cubicBezTo>
                    <a:pt x="14" y="16"/>
                    <a:pt x="7" y="10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1" y="6"/>
                    <a:pt x="17" y="12"/>
                    <a:pt x="23" y="19"/>
                  </a:cubicBezTo>
                  <a:cubicBezTo>
                    <a:pt x="29" y="26"/>
                    <a:pt x="34" y="33"/>
                    <a:pt x="39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5">
              <a:extLst>
                <a:ext uri="{FF2B5EF4-FFF2-40B4-BE49-F238E27FC236}">
                  <a16:creationId xmlns:a16="http://schemas.microsoft.com/office/drawing/2014/main" id="{F977B762-1FB1-5543-7242-F0A3D61443B3}"/>
                </a:ext>
              </a:extLst>
            </p:cNvPr>
            <p:cNvSpPr/>
            <p:nvPr/>
          </p:nvSpPr>
          <p:spPr>
            <a:xfrm flipH="1">
              <a:off x="5614444" y="2690849"/>
              <a:ext cx="67049" cy="113806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30" y="54"/>
                  </a:moveTo>
                  <a:cubicBezTo>
                    <a:pt x="29" y="54"/>
                    <a:pt x="28" y="53"/>
                    <a:pt x="28" y="52"/>
                  </a:cubicBezTo>
                  <a:cubicBezTo>
                    <a:pt x="27" y="45"/>
                    <a:pt x="24" y="37"/>
                    <a:pt x="20" y="31"/>
                  </a:cubicBezTo>
                  <a:cubicBezTo>
                    <a:pt x="13" y="22"/>
                    <a:pt x="4" y="9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5"/>
                    <a:pt x="16" y="18"/>
                    <a:pt x="24" y="28"/>
                  </a:cubicBezTo>
                  <a:cubicBezTo>
                    <a:pt x="29" y="35"/>
                    <a:pt x="32" y="43"/>
                    <a:pt x="32" y="52"/>
                  </a:cubicBezTo>
                  <a:cubicBezTo>
                    <a:pt x="32" y="53"/>
                    <a:pt x="31" y="54"/>
                    <a:pt x="30" y="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5">
              <a:extLst>
                <a:ext uri="{FF2B5EF4-FFF2-40B4-BE49-F238E27FC236}">
                  <a16:creationId xmlns:a16="http://schemas.microsoft.com/office/drawing/2014/main" id="{5183ABD7-AEC3-F058-8895-81E170F98AEE}"/>
                </a:ext>
              </a:extLst>
            </p:cNvPr>
            <p:cNvSpPr/>
            <p:nvPr/>
          </p:nvSpPr>
          <p:spPr>
            <a:xfrm flipH="1">
              <a:off x="5411533" y="2846118"/>
              <a:ext cx="314071" cy="260253"/>
            </a:xfrm>
            <a:custGeom>
              <a:avLst/>
              <a:gdLst/>
              <a:ahLst/>
              <a:cxnLst/>
              <a:rect l="l" t="t" r="r" b="b"/>
              <a:pathLst>
                <a:path w="150" h="124" extrusionOk="0">
                  <a:moveTo>
                    <a:pt x="128" y="124"/>
                  </a:moveTo>
                  <a:cubicBezTo>
                    <a:pt x="23" y="124"/>
                    <a:pt x="23" y="124"/>
                    <a:pt x="23" y="124"/>
                  </a:cubicBezTo>
                  <a:cubicBezTo>
                    <a:pt x="18" y="124"/>
                    <a:pt x="15" y="120"/>
                    <a:pt x="15" y="1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20"/>
                    <a:pt x="132" y="123"/>
                    <a:pt x="128" y="1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5">
              <a:extLst>
                <a:ext uri="{FF2B5EF4-FFF2-40B4-BE49-F238E27FC236}">
                  <a16:creationId xmlns:a16="http://schemas.microsoft.com/office/drawing/2014/main" id="{0835CD83-26DC-42C9-C667-030695CE6BFC}"/>
                </a:ext>
              </a:extLst>
            </p:cNvPr>
            <p:cNvSpPr/>
            <p:nvPr/>
          </p:nvSpPr>
          <p:spPr>
            <a:xfrm flipH="1">
              <a:off x="5387713" y="2838178"/>
              <a:ext cx="362593" cy="47639"/>
            </a:xfrm>
            <a:custGeom>
              <a:avLst/>
              <a:gdLst/>
              <a:ahLst/>
              <a:cxnLst/>
              <a:rect l="l" t="t" r="r" b="b"/>
              <a:pathLst>
                <a:path w="173" h="23" extrusionOk="0">
                  <a:moveTo>
                    <a:pt x="161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8" y="0"/>
                    <a:pt x="173" y="5"/>
                    <a:pt x="173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8"/>
                    <a:pt x="168" y="23"/>
                    <a:pt x="161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5">
              <a:extLst>
                <a:ext uri="{FF2B5EF4-FFF2-40B4-BE49-F238E27FC236}">
                  <a16:creationId xmlns:a16="http://schemas.microsoft.com/office/drawing/2014/main" id="{C3175162-3607-7440-9193-F76FE0C3B67C}"/>
                </a:ext>
              </a:extLst>
            </p:cNvPr>
            <p:cNvSpPr/>
            <p:nvPr/>
          </p:nvSpPr>
          <p:spPr>
            <a:xfrm flipH="1">
              <a:off x="6119074" y="1608374"/>
              <a:ext cx="606969" cy="606963"/>
            </a:xfrm>
            <a:custGeom>
              <a:avLst/>
              <a:gdLst/>
              <a:ahLst/>
              <a:cxnLst/>
              <a:rect l="l" t="t" r="r" b="b"/>
              <a:pathLst>
                <a:path w="290" h="290" extrusionOk="0">
                  <a:moveTo>
                    <a:pt x="290" y="145"/>
                  </a:moveTo>
                  <a:cubicBezTo>
                    <a:pt x="290" y="213"/>
                    <a:pt x="244" y="271"/>
                    <a:pt x="178" y="287"/>
                  </a:cubicBezTo>
                  <a:cubicBezTo>
                    <a:pt x="177" y="287"/>
                    <a:pt x="177" y="287"/>
                    <a:pt x="177" y="287"/>
                  </a:cubicBezTo>
                  <a:cubicBezTo>
                    <a:pt x="173" y="288"/>
                    <a:pt x="170" y="288"/>
                    <a:pt x="166" y="289"/>
                  </a:cubicBezTo>
                  <a:cubicBezTo>
                    <a:pt x="159" y="290"/>
                    <a:pt x="152" y="290"/>
                    <a:pt x="145" y="290"/>
                  </a:cubicBezTo>
                  <a:cubicBezTo>
                    <a:pt x="65" y="290"/>
                    <a:pt x="0" y="225"/>
                    <a:pt x="0" y="145"/>
                  </a:cubicBezTo>
                  <a:cubicBezTo>
                    <a:pt x="1" y="67"/>
                    <a:pt x="62" y="3"/>
                    <a:pt x="140" y="0"/>
                  </a:cubicBezTo>
                  <a:cubicBezTo>
                    <a:pt x="141" y="0"/>
                    <a:pt x="142" y="0"/>
                    <a:pt x="144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66" y="0"/>
                    <a:pt x="185" y="4"/>
                    <a:pt x="203" y="12"/>
                  </a:cubicBezTo>
                  <a:cubicBezTo>
                    <a:pt x="256" y="35"/>
                    <a:pt x="290" y="88"/>
                    <a:pt x="290" y="1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5">
              <a:extLst>
                <a:ext uri="{FF2B5EF4-FFF2-40B4-BE49-F238E27FC236}">
                  <a16:creationId xmlns:a16="http://schemas.microsoft.com/office/drawing/2014/main" id="{38BC9CF4-5D9C-30B9-48FB-6AE932DF954D}"/>
                </a:ext>
              </a:extLst>
            </p:cNvPr>
            <p:cNvSpPr/>
            <p:nvPr/>
          </p:nvSpPr>
          <p:spPr>
            <a:xfrm flipH="1">
              <a:off x="6311398" y="1611903"/>
              <a:ext cx="354653" cy="37935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11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08" y="1"/>
                    <a:pt x="105" y="1"/>
                    <a:pt x="102" y="2"/>
                  </a:cubicBezTo>
                  <a:cubicBezTo>
                    <a:pt x="85" y="9"/>
                    <a:pt x="64" y="19"/>
                    <a:pt x="46" y="34"/>
                  </a:cubicBezTo>
                  <a:cubicBezTo>
                    <a:pt x="18" y="60"/>
                    <a:pt x="0" y="98"/>
                    <a:pt x="0" y="139"/>
                  </a:cubicBezTo>
                  <a:cubicBezTo>
                    <a:pt x="0" y="154"/>
                    <a:pt x="2" y="168"/>
                    <a:pt x="6" y="181"/>
                  </a:cubicBezTo>
                  <a:cubicBezTo>
                    <a:pt x="8" y="148"/>
                    <a:pt x="25" y="10"/>
                    <a:pt x="163" y="10"/>
                  </a:cubicBezTo>
                  <a:cubicBezTo>
                    <a:pt x="165" y="10"/>
                    <a:pt x="167" y="10"/>
                    <a:pt x="169" y="10"/>
                  </a:cubicBezTo>
                  <a:cubicBezTo>
                    <a:pt x="152" y="4"/>
                    <a:pt x="135" y="0"/>
                    <a:pt x="116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5">
              <a:extLst>
                <a:ext uri="{FF2B5EF4-FFF2-40B4-BE49-F238E27FC236}">
                  <a16:creationId xmlns:a16="http://schemas.microsoft.com/office/drawing/2014/main" id="{6E9FDC72-7429-7F31-EB00-5EC1CB8458AD}"/>
                </a:ext>
              </a:extLst>
            </p:cNvPr>
            <p:cNvSpPr/>
            <p:nvPr/>
          </p:nvSpPr>
          <p:spPr>
            <a:xfrm flipH="1">
              <a:off x="6114662" y="1603963"/>
              <a:ext cx="624613" cy="617549"/>
            </a:xfrm>
            <a:custGeom>
              <a:avLst/>
              <a:gdLst/>
              <a:ahLst/>
              <a:cxnLst/>
              <a:rect l="l" t="t" r="r" b="b"/>
              <a:pathLst>
                <a:path w="298" h="295" extrusionOk="0">
                  <a:moveTo>
                    <a:pt x="148" y="295"/>
                  </a:moveTo>
                  <a:cubicBezTo>
                    <a:pt x="68" y="295"/>
                    <a:pt x="3" y="230"/>
                    <a:pt x="1" y="150"/>
                  </a:cubicBezTo>
                  <a:cubicBezTo>
                    <a:pt x="0" y="111"/>
                    <a:pt x="15" y="73"/>
                    <a:pt x="42" y="45"/>
                  </a:cubicBezTo>
                  <a:cubicBezTo>
                    <a:pt x="70" y="17"/>
                    <a:pt x="106" y="1"/>
                    <a:pt x="14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32" y="0"/>
                    <a:pt x="298" y="66"/>
                    <a:pt x="298" y="147"/>
                  </a:cubicBezTo>
                  <a:cubicBezTo>
                    <a:pt x="298" y="216"/>
                    <a:pt x="251" y="275"/>
                    <a:pt x="184" y="291"/>
                  </a:cubicBezTo>
                  <a:cubicBezTo>
                    <a:pt x="173" y="293"/>
                    <a:pt x="162" y="294"/>
                    <a:pt x="151" y="294"/>
                  </a:cubicBezTo>
                  <a:cubicBezTo>
                    <a:pt x="150" y="294"/>
                    <a:pt x="149" y="295"/>
                    <a:pt x="148" y="295"/>
                  </a:cubicBezTo>
                  <a:moveTo>
                    <a:pt x="146" y="4"/>
                  </a:moveTo>
                  <a:cubicBezTo>
                    <a:pt x="107" y="5"/>
                    <a:pt x="72" y="20"/>
                    <a:pt x="45" y="48"/>
                  </a:cubicBezTo>
                  <a:cubicBezTo>
                    <a:pt x="19" y="75"/>
                    <a:pt x="4" y="112"/>
                    <a:pt x="5" y="150"/>
                  </a:cubicBezTo>
                  <a:cubicBezTo>
                    <a:pt x="6" y="228"/>
                    <a:pt x="70" y="291"/>
                    <a:pt x="148" y="291"/>
                  </a:cubicBezTo>
                  <a:cubicBezTo>
                    <a:pt x="149" y="291"/>
                    <a:pt x="150" y="290"/>
                    <a:pt x="151" y="290"/>
                  </a:cubicBezTo>
                  <a:cubicBezTo>
                    <a:pt x="162" y="290"/>
                    <a:pt x="172" y="289"/>
                    <a:pt x="183" y="287"/>
                  </a:cubicBezTo>
                  <a:cubicBezTo>
                    <a:pt x="248" y="272"/>
                    <a:pt x="294" y="215"/>
                    <a:pt x="294" y="147"/>
                  </a:cubicBezTo>
                  <a:cubicBezTo>
                    <a:pt x="294" y="68"/>
                    <a:pt x="230" y="4"/>
                    <a:pt x="151" y="4"/>
                  </a:cubicBezTo>
                  <a:cubicBezTo>
                    <a:pt x="146" y="4"/>
                    <a:pt x="146" y="4"/>
                    <a:pt x="146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5">
              <a:extLst>
                <a:ext uri="{FF2B5EF4-FFF2-40B4-BE49-F238E27FC236}">
                  <a16:creationId xmlns:a16="http://schemas.microsoft.com/office/drawing/2014/main" id="{2E648A44-70A8-6032-1D98-EBB9541F379E}"/>
                </a:ext>
              </a:extLst>
            </p:cNvPr>
            <p:cNvSpPr/>
            <p:nvPr/>
          </p:nvSpPr>
          <p:spPr>
            <a:xfrm flipH="1">
              <a:off x="6114663" y="1603963"/>
              <a:ext cx="559328" cy="609609"/>
            </a:xfrm>
            <a:custGeom>
              <a:avLst/>
              <a:gdLst/>
              <a:ahLst/>
              <a:cxnLst/>
              <a:rect l="l" t="t" r="r" b="b"/>
              <a:pathLst>
                <a:path w="267" h="291" extrusionOk="0">
                  <a:moveTo>
                    <a:pt x="152" y="291"/>
                  </a:moveTo>
                  <a:cubicBezTo>
                    <a:pt x="147" y="291"/>
                    <a:pt x="147" y="291"/>
                    <a:pt x="147" y="291"/>
                  </a:cubicBezTo>
                  <a:cubicBezTo>
                    <a:pt x="108" y="291"/>
                    <a:pt x="71" y="275"/>
                    <a:pt x="43" y="247"/>
                  </a:cubicBezTo>
                  <a:cubicBezTo>
                    <a:pt x="15" y="220"/>
                    <a:pt x="0" y="183"/>
                    <a:pt x="0" y="143"/>
                  </a:cubicBezTo>
                  <a:cubicBezTo>
                    <a:pt x="0" y="74"/>
                    <a:pt x="47" y="16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01" y="0"/>
                    <a:pt x="267" y="66"/>
                    <a:pt x="267" y="147"/>
                  </a:cubicBezTo>
                  <a:cubicBezTo>
                    <a:pt x="267" y="216"/>
                    <a:pt x="220" y="275"/>
                    <a:pt x="153" y="291"/>
                  </a:cubicBezTo>
                  <a:cubicBezTo>
                    <a:pt x="152" y="291"/>
                    <a:pt x="152" y="291"/>
                    <a:pt x="152" y="291"/>
                  </a:cubicBezTo>
                  <a:moveTo>
                    <a:pt x="115" y="4"/>
                  </a:moveTo>
                  <a:cubicBezTo>
                    <a:pt x="50" y="19"/>
                    <a:pt x="4" y="76"/>
                    <a:pt x="4" y="143"/>
                  </a:cubicBezTo>
                  <a:cubicBezTo>
                    <a:pt x="4" y="222"/>
                    <a:pt x="68" y="287"/>
                    <a:pt x="147" y="287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217" y="272"/>
                    <a:pt x="263" y="214"/>
                    <a:pt x="263" y="147"/>
                  </a:cubicBezTo>
                  <a:cubicBezTo>
                    <a:pt x="263" y="68"/>
                    <a:pt x="199" y="4"/>
                    <a:pt x="120" y="4"/>
                  </a:cubicBezTo>
                  <a:cubicBezTo>
                    <a:pt x="115" y="4"/>
                    <a:pt x="115" y="4"/>
                    <a:pt x="11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5">
              <a:extLst>
                <a:ext uri="{FF2B5EF4-FFF2-40B4-BE49-F238E27FC236}">
                  <a16:creationId xmlns:a16="http://schemas.microsoft.com/office/drawing/2014/main" id="{DF7BBB8C-58C7-A4AF-4491-356381F3B3F4}"/>
                </a:ext>
              </a:extLst>
            </p:cNvPr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4" y="3"/>
                    <a:pt x="34" y="4"/>
                    <a:pt x="3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5">
              <a:extLst>
                <a:ext uri="{FF2B5EF4-FFF2-40B4-BE49-F238E27FC236}">
                  <a16:creationId xmlns:a16="http://schemas.microsoft.com/office/drawing/2014/main" id="{8820C41D-C86B-5ECA-1B50-2CE3D30CDEDE}"/>
                </a:ext>
              </a:extLst>
            </p:cNvPr>
            <p:cNvSpPr/>
            <p:nvPr/>
          </p:nvSpPr>
          <p:spPr>
            <a:xfrm flipH="1">
              <a:off x="6548716" y="2144759"/>
              <a:ext cx="64403" cy="12351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5">
              <a:extLst>
                <a:ext uri="{FF2B5EF4-FFF2-40B4-BE49-F238E27FC236}">
                  <a16:creationId xmlns:a16="http://schemas.microsoft.com/office/drawing/2014/main" id="{824BCB67-D0ED-91C4-2551-83F5404D7B69}"/>
                </a:ext>
              </a:extLst>
            </p:cNvPr>
            <p:cNvSpPr/>
            <p:nvPr/>
          </p:nvSpPr>
          <p:spPr>
            <a:xfrm flipH="1">
              <a:off x="6573418" y="2120940"/>
              <a:ext cx="65284" cy="13233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5">
              <a:extLst>
                <a:ext uri="{FF2B5EF4-FFF2-40B4-BE49-F238E27FC236}">
                  <a16:creationId xmlns:a16="http://schemas.microsoft.com/office/drawing/2014/main" id="{82ECA11E-9FAF-6A1F-0DD3-EB0A6F16FDF4}"/>
                </a:ext>
              </a:extLst>
            </p:cNvPr>
            <p:cNvSpPr/>
            <p:nvPr/>
          </p:nvSpPr>
          <p:spPr>
            <a:xfrm flipH="1">
              <a:off x="6590181" y="1698359"/>
              <a:ext cx="56462" cy="7940"/>
            </a:xfrm>
            <a:custGeom>
              <a:avLst/>
              <a:gdLst/>
              <a:ahLst/>
              <a:cxnLst/>
              <a:rect l="l" t="t" r="r" b="b"/>
              <a:pathLst>
                <a:path w="27" h="4" extrusionOk="0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5">
              <a:extLst>
                <a:ext uri="{FF2B5EF4-FFF2-40B4-BE49-F238E27FC236}">
                  <a16:creationId xmlns:a16="http://schemas.microsoft.com/office/drawing/2014/main" id="{EFFC6FA5-4F1A-05DD-5A7B-CB204D8F26C1}"/>
                </a:ext>
              </a:extLst>
            </p:cNvPr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1"/>
                    <a:pt x="26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5">
              <a:extLst>
                <a:ext uri="{FF2B5EF4-FFF2-40B4-BE49-F238E27FC236}">
                  <a16:creationId xmlns:a16="http://schemas.microsoft.com/office/drawing/2014/main" id="{5CEBC2F2-BC79-224B-7F5E-C5D61532E684}"/>
                </a:ext>
              </a:extLst>
            </p:cNvPr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5">
              <a:extLst>
                <a:ext uri="{FF2B5EF4-FFF2-40B4-BE49-F238E27FC236}">
                  <a16:creationId xmlns:a16="http://schemas.microsoft.com/office/drawing/2014/main" id="{E6BE45C7-20E1-684E-93CB-35434039724A}"/>
                </a:ext>
              </a:extLst>
            </p:cNvPr>
            <p:cNvSpPr/>
            <p:nvPr/>
          </p:nvSpPr>
          <p:spPr>
            <a:xfrm flipH="1">
              <a:off x="6621940" y="1681598"/>
              <a:ext cx="14116" cy="16762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5">
              <a:extLst>
                <a:ext uri="{FF2B5EF4-FFF2-40B4-BE49-F238E27FC236}">
                  <a16:creationId xmlns:a16="http://schemas.microsoft.com/office/drawing/2014/main" id="{0673B540-5F99-5476-D39E-81B9E64C7ACA}"/>
                </a:ext>
              </a:extLst>
            </p:cNvPr>
            <p:cNvSpPr/>
            <p:nvPr/>
          </p:nvSpPr>
          <p:spPr>
            <a:xfrm flipH="1">
              <a:off x="6454319" y="1616314"/>
              <a:ext cx="181737" cy="82046"/>
            </a:xfrm>
            <a:custGeom>
              <a:avLst/>
              <a:gdLst/>
              <a:ahLst/>
              <a:cxnLst/>
              <a:rect l="l" t="t" r="r" b="b"/>
              <a:pathLst>
                <a:path w="87" h="39" extrusionOk="0">
                  <a:moveTo>
                    <a:pt x="27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4"/>
                    <a:pt x="2" y="36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6"/>
                    <a:pt x="25" y="33"/>
                    <a:pt x="27" y="31"/>
                  </a:cubicBezTo>
                  <a:moveTo>
                    <a:pt x="41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8" y="23"/>
                    <a:pt x="15" y="25"/>
                    <a:pt x="1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8" y="22"/>
                    <a:pt x="41" y="20"/>
                  </a:cubicBezTo>
                  <a:moveTo>
                    <a:pt x="87" y="1"/>
                  </a:moveTo>
                  <a:cubicBezTo>
                    <a:pt x="83" y="2"/>
                    <a:pt x="79" y="3"/>
                    <a:pt x="75" y="5"/>
                  </a:cubicBezTo>
                  <a:cubicBezTo>
                    <a:pt x="79" y="3"/>
                    <a:pt x="83" y="2"/>
                    <a:pt x="87" y="1"/>
                  </a:cubicBezTo>
                  <a:moveTo>
                    <a:pt x="78" y="0"/>
                  </a:moveTo>
                  <a:cubicBezTo>
                    <a:pt x="60" y="2"/>
                    <a:pt x="43" y="8"/>
                    <a:pt x="28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7" y="9"/>
                    <a:pt x="67" y="4"/>
                    <a:pt x="7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5">
              <a:extLst>
                <a:ext uri="{FF2B5EF4-FFF2-40B4-BE49-F238E27FC236}">
                  <a16:creationId xmlns:a16="http://schemas.microsoft.com/office/drawing/2014/main" id="{0AC00F8C-45C4-8070-255A-3B09DD4E33BA}"/>
                </a:ext>
              </a:extLst>
            </p:cNvPr>
            <p:cNvSpPr/>
            <p:nvPr/>
          </p:nvSpPr>
          <p:spPr>
            <a:xfrm flipH="1">
              <a:off x="6451671" y="1616314"/>
              <a:ext cx="117336" cy="67048"/>
            </a:xfrm>
            <a:custGeom>
              <a:avLst/>
              <a:gdLst/>
              <a:ahLst/>
              <a:cxnLst/>
              <a:rect l="l" t="t" r="r" b="b"/>
              <a:pathLst>
                <a:path w="56" h="32" extrusionOk="0">
                  <a:moveTo>
                    <a:pt x="56" y="0"/>
                  </a:moveTo>
                  <a:cubicBezTo>
                    <a:pt x="56" y="0"/>
                    <a:pt x="56" y="0"/>
                    <a:pt x="55" y="1"/>
                  </a:cubicBezTo>
                  <a:cubicBezTo>
                    <a:pt x="51" y="2"/>
                    <a:pt x="47" y="3"/>
                    <a:pt x="43" y="5"/>
                  </a:cubicBezTo>
                  <a:cubicBezTo>
                    <a:pt x="27" y="11"/>
                    <a:pt x="13" y="21"/>
                    <a:pt x="0" y="32"/>
                  </a:cubicBezTo>
                  <a:cubicBezTo>
                    <a:pt x="18" y="17"/>
                    <a:pt x="39" y="7"/>
                    <a:pt x="5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5">
              <a:extLst>
                <a:ext uri="{FF2B5EF4-FFF2-40B4-BE49-F238E27FC236}">
                  <a16:creationId xmlns:a16="http://schemas.microsoft.com/office/drawing/2014/main" id="{868E3137-8B2D-5D6C-5024-764AADD9D41D}"/>
                </a:ext>
              </a:extLst>
            </p:cNvPr>
            <p:cNvSpPr/>
            <p:nvPr/>
          </p:nvSpPr>
          <p:spPr>
            <a:xfrm flipH="1">
              <a:off x="6456083" y="1610138"/>
              <a:ext cx="155271" cy="65284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9" y="24"/>
                  </a:moveTo>
                  <a:cubicBezTo>
                    <a:pt x="6" y="26"/>
                    <a:pt x="3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6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74" y="0"/>
                  </a:moveTo>
                  <a:cubicBezTo>
                    <a:pt x="52" y="2"/>
                    <a:pt x="33" y="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31" y="11"/>
                    <a:pt x="48" y="5"/>
                    <a:pt x="66" y="3"/>
                  </a:cubicBezTo>
                  <a:cubicBezTo>
                    <a:pt x="68" y="2"/>
                    <a:pt x="71" y="1"/>
                    <a:pt x="7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5">
              <a:extLst>
                <a:ext uri="{FF2B5EF4-FFF2-40B4-BE49-F238E27FC236}">
                  <a16:creationId xmlns:a16="http://schemas.microsoft.com/office/drawing/2014/main" id="{3DF49C9D-6FFE-2658-E3FD-2D267406AD2E}"/>
                </a:ext>
              </a:extLst>
            </p:cNvPr>
            <p:cNvSpPr/>
            <p:nvPr/>
          </p:nvSpPr>
          <p:spPr>
            <a:xfrm flipH="1">
              <a:off x="6425205" y="1608374"/>
              <a:ext cx="169386" cy="93514"/>
            </a:xfrm>
            <a:custGeom>
              <a:avLst/>
              <a:gdLst/>
              <a:ahLst/>
              <a:cxnLst/>
              <a:rect l="l" t="t" r="r" b="b"/>
              <a:pathLst>
                <a:path w="81" h="45" extrusionOk="0">
                  <a:moveTo>
                    <a:pt x="81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60" y="3"/>
                    <a:pt x="58" y="4"/>
                  </a:cubicBezTo>
                  <a:cubicBezTo>
                    <a:pt x="47" y="8"/>
                    <a:pt x="37" y="13"/>
                    <a:pt x="27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2"/>
                    <a:pt x="28" y="23"/>
                    <a:pt x="27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8" y="26"/>
                    <a:pt x="15" y="28"/>
                    <a:pt x="12" y="31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7"/>
                    <a:pt x="2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5" y="42"/>
                    <a:pt x="9" y="39"/>
                    <a:pt x="12" y="36"/>
                  </a:cubicBezTo>
                  <a:cubicBezTo>
                    <a:pt x="25" y="25"/>
                    <a:pt x="39" y="15"/>
                    <a:pt x="55" y="9"/>
                  </a:cubicBezTo>
                  <a:cubicBezTo>
                    <a:pt x="59" y="7"/>
                    <a:pt x="63" y="6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3" y="3"/>
                    <a:pt x="77" y="1"/>
                    <a:pt x="8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5">
              <a:extLst>
                <a:ext uri="{FF2B5EF4-FFF2-40B4-BE49-F238E27FC236}">
                  <a16:creationId xmlns:a16="http://schemas.microsoft.com/office/drawing/2014/main" id="{3189A74C-8FF5-9AF8-31ED-4373DF95F853}"/>
                </a:ext>
              </a:extLst>
            </p:cNvPr>
            <p:cNvSpPr/>
            <p:nvPr/>
          </p:nvSpPr>
          <p:spPr>
            <a:xfrm flipH="1">
              <a:off x="6611354" y="1704535"/>
              <a:ext cx="114689" cy="443753"/>
            </a:xfrm>
            <a:custGeom>
              <a:avLst/>
              <a:gdLst/>
              <a:ahLst/>
              <a:cxnLst/>
              <a:rect l="l" t="t" r="r" b="b"/>
              <a:pathLst>
                <a:path w="55" h="212" extrusionOk="0">
                  <a:moveTo>
                    <a:pt x="46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2" y="210"/>
                    <a:pt x="49" y="208"/>
                    <a:pt x="46" y="205"/>
                  </a:cubicBezTo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33" y="192"/>
                    <a:pt x="24" y="180"/>
                    <a:pt x="17" y="167"/>
                  </a:cubicBezTo>
                  <a:moveTo>
                    <a:pt x="13" y="158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2"/>
                    <a:pt x="14" y="160"/>
                    <a:pt x="13" y="158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3" y="133"/>
                    <a:pt x="0" y="116"/>
                    <a:pt x="0" y="99"/>
                  </a:cubicBezTo>
                  <a:cubicBezTo>
                    <a:pt x="0" y="61"/>
                    <a:pt x="15" y="26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5">
              <a:extLst>
                <a:ext uri="{FF2B5EF4-FFF2-40B4-BE49-F238E27FC236}">
                  <a16:creationId xmlns:a16="http://schemas.microsoft.com/office/drawing/2014/main" id="{A0E40C35-013A-B58B-D8AE-E46F5B06AEA6}"/>
                </a:ext>
              </a:extLst>
            </p:cNvPr>
            <p:cNvSpPr/>
            <p:nvPr/>
          </p:nvSpPr>
          <p:spPr>
            <a:xfrm flipH="1">
              <a:off x="6699575" y="2014192"/>
              <a:ext cx="7940" cy="21173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5">
              <a:extLst>
                <a:ext uri="{FF2B5EF4-FFF2-40B4-BE49-F238E27FC236}">
                  <a16:creationId xmlns:a16="http://schemas.microsoft.com/office/drawing/2014/main" id="{8C4069C2-33AE-E632-9588-E3546C166F11}"/>
                </a:ext>
              </a:extLst>
            </p:cNvPr>
            <p:cNvSpPr/>
            <p:nvPr/>
          </p:nvSpPr>
          <p:spPr>
            <a:xfrm flipH="1">
              <a:off x="6690753" y="2045951"/>
              <a:ext cx="4411" cy="794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5">
              <a:extLst>
                <a:ext uri="{FF2B5EF4-FFF2-40B4-BE49-F238E27FC236}">
                  <a16:creationId xmlns:a16="http://schemas.microsoft.com/office/drawing/2014/main" id="{57F42432-A63C-A2B3-3283-2E2BE12C7001}"/>
                </a:ext>
              </a:extLst>
            </p:cNvPr>
            <p:cNvSpPr/>
            <p:nvPr/>
          </p:nvSpPr>
          <p:spPr>
            <a:xfrm flipH="1">
              <a:off x="6401222" y="1705377"/>
              <a:ext cx="328187" cy="509036"/>
            </a:xfrm>
            <a:custGeom>
              <a:avLst/>
              <a:gdLst/>
              <a:ahLst/>
              <a:cxnLst/>
              <a:rect l="l" t="t" r="r" b="b"/>
              <a:pathLst>
                <a:path w="157" h="243" extrusionOk="0">
                  <a:moveTo>
                    <a:pt x="101" y="225"/>
                  </a:moveTo>
                  <a:cubicBezTo>
                    <a:pt x="75" y="226"/>
                    <a:pt x="75" y="226"/>
                    <a:pt x="75" y="226"/>
                  </a:cubicBezTo>
                  <a:cubicBezTo>
                    <a:pt x="95" y="237"/>
                    <a:pt x="118" y="243"/>
                    <a:pt x="142" y="243"/>
                  </a:cubicBezTo>
                  <a:cubicBezTo>
                    <a:pt x="143" y="243"/>
                    <a:pt x="144" y="242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9" y="242"/>
                    <a:pt x="153" y="242"/>
                    <a:pt x="157" y="242"/>
                  </a:cubicBezTo>
                  <a:cubicBezTo>
                    <a:pt x="137" y="240"/>
                    <a:pt x="118" y="234"/>
                    <a:pt x="101" y="225"/>
                  </a:cubicBezTo>
                  <a:moveTo>
                    <a:pt x="84" y="213"/>
                  </a:moveTo>
                  <a:cubicBezTo>
                    <a:pt x="84" y="213"/>
                    <a:pt x="83" y="214"/>
                    <a:pt x="83" y="214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62" y="218"/>
                    <a:pt x="66" y="220"/>
                    <a:pt x="69" y="223"/>
                  </a:cubicBezTo>
                  <a:cubicBezTo>
                    <a:pt x="70" y="222"/>
                    <a:pt x="70" y="222"/>
                    <a:pt x="71" y="222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1" y="219"/>
                    <a:pt x="87" y="216"/>
                    <a:pt x="84" y="213"/>
                  </a:cubicBezTo>
                  <a:moveTo>
                    <a:pt x="80" y="205"/>
                  </a:moveTo>
                  <a:cubicBezTo>
                    <a:pt x="100" y="221"/>
                    <a:pt x="123" y="233"/>
                    <a:pt x="148" y="237"/>
                  </a:cubicBezTo>
                  <a:cubicBezTo>
                    <a:pt x="121" y="231"/>
                    <a:pt x="99" y="220"/>
                    <a:pt x="80" y="205"/>
                  </a:cubicBezTo>
                  <a:moveTo>
                    <a:pt x="71" y="203"/>
                  </a:moveTo>
                  <a:cubicBezTo>
                    <a:pt x="71" y="203"/>
                    <a:pt x="71" y="203"/>
                    <a:pt x="71" y="203"/>
                  </a:cubicBezTo>
                  <a:cubicBezTo>
                    <a:pt x="46" y="205"/>
                    <a:pt x="46" y="205"/>
                    <a:pt x="46" y="205"/>
                  </a:cubicBezTo>
                  <a:cubicBezTo>
                    <a:pt x="49" y="208"/>
                    <a:pt x="52" y="210"/>
                    <a:pt x="55" y="212"/>
                  </a:cubicBezTo>
                  <a:cubicBezTo>
                    <a:pt x="55" y="212"/>
                    <a:pt x="55" y="212"/>
                    <a:pt x="56" y="212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7" y="208"/>
                    <a:pt x="74" y="205"/>
                    <a:pt x="71" y="203"/>
                  </a:cubicBezTo>
                  <a:moveTo>
                    <a:pt x="39" y="0"/>
                  </a:moveTo>
                  <a:cubicBezTo>
                    <a:pt x="15" y="26"/>
                    <a:pt x="0" y="61"/>
                    <a:pt x="0" y="99"/>
                  </a:cubicBezTo>
                  <a:cubicBezTo>
                    <a:pt x="0" y="116"/>
                    <a:pt x="3" y="133"/>
                    <a:pt x="9" y="148"/>
                  </a:cubicBezTo>
                  <a:cubicBezTo>
                    <a:pt x="10" y="152"/>
                    <a:pt x="11" y="155"/>
                    <a:pt x="13" y="158"/>
                  </a:cubicBezTo>
                  <a:cubicBezTo>
                    <a:pt x="14" y="160"/>
                    <a:pt x="14" y="162"/>
                    <a:pt x="15" y="163"/>
                  </a:cubicBezTo>
                  <a:cubicBezTo>
                    <a:pt x="16" y="165"/>
                    <a:pt x="16" y="166"/>
                    <a:pt x="17" y="167"/>
                  </a:cubicBezTo>
                  <a:cubicBezTo>
                    <a:pt x="24" y="180"/>
                    <a:pt x="33" y="192"/>
                    <a:pt x="43" y="202"/>
                  </a:cubicBezTo>
                  <a:cubicBezTo>
                    <a:pt x="43" y="201"/>
                    <a:pt x="43" y="201"/>
                    <a:pt x="44" y="201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40" y="171"/>
                    <a:pt x="25" y="134"/>
                    <a:pt x="25" y="95"/>
                  </a:cubicBezTo>
                  <a:cubicBezTo>
                    <a:pt x="25" y="59"/>
                    <a:pt x="38" y="26"/>
                    <a:pt x="6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5">
              <a:extLst>
                <a:ext uri="{FF2B5EF4-FFF2-40B4-BE49-F238E27FC236}">
                  <a16:creationId xmlns:a16="http://schemas.microsoft.com/office/drawing/2014/main" id="{BD3E7A49-D7FB-2870-F879-F284EBD92655}"/>
                </a:ext>
              </a:extLst>
            </p:cNvPr>
            <p:cNvSpPr/>
            <p:nvPr/>
          </p:nvSpPr>
          <p:spPr>
            <a:xfrm flipH="1">
              <a:off x="6378447" y="2157110"/>
              <a:ext cx="224084" cy="5822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36" y="22"/>
                    <a:pt x="60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28"/>
                    <a:pt x="100" y="28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27"/>
                    <a:pt x="101" y="26"/>
                    <a:pt x="98" y="26"/>
                  </a:cubicBezTo>
                  <a:cubicBezTo>
                    <a:pt x="94" y="26"/>
                    <a:pt x="90" y="26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5" y="26"/>
                    <a:pt x="84" y="27"/>
                    <a:pt x="83" y="27"/>
                  </a:cubicBezTo>
                  <a:cubicBezTo>
                    <a:pt x="59" y="27"/>
                    <a:pt x="36" y="21"/>
                    <a:pt x="16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5">
              <a:extLst>
                <a:ext uri="{FF2B5EF4-FFF2-40B4-BE49-F238E27FC236}">
                  <a16:creationId xmlns:a16="http://schemas.microsoft.com/office/drawing/2014/main" id="{1851D6E5-F5A4-A306-08F2-835850DEA0D0}"/>
                </a:ext>
              </a:extLst>
            </p:cNvPr>
            <p:cNvSpPr/>
            <p:nvPr/>
          </p:nvSpPr>
          <p:spPr>
            <a:xfrm flipH="1">
              <a:off x="6378448" y="1704535"/>
              <a:ext cx="310542" cy="509036"/>
            </a:xfrm>
            <a:custGeom>
              <a:avLst/>
              <a:gdLst/>
              <a:ahLst/>
              <a:cxnLst/>
              <a:rect l="l" t="t" r="r" b="b"/>
              <a:pathLst>
                <a:path w="148" h="243" extrusionOk="0">
                  <a:moveTo>
                    <a:pt x="46" y="0"/>
                  </a:moveTo>
                  <a:cubicBezTo>
                    <a:pt x="46" y="0"/>
                    <a:pt x="45" y="1"/>
                    <a:pt x="45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20" y="26"/>
                    <a:pt x="7" y="59"/>
                    <a:pt x="7" y="95"/>
                  </a:cubicBezTo>
                  <a:cubicBezTo>
                    <a:pt x="7" y="134"/>
                    <a:pt x="22" y="171"/>
                    <a:pt x="50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54" y="199"/>
                    <a:pt x="55" y="200"/>
                    <a:pt x="55" y="201"/>
                  </a:cubicBezTo>
                  <a:cubicBezTo>
                    <a:pt x="55" y="202"/>
                    <a:pt x="54" y="203"/>
                    <a:pt x="53" y="203"/>
                  </a:cubicBezTo>
                  <a:cubicBezTo>
                    <a:pt x="56" y="205"/>
                    <a:pt x="59" y="208"/>
                    <a:pt x="61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6" y="210"/>
                    <a:pt x="67" y="210"/>
                    <a:pt x="67" y="211"/>
                  </a:cubicBezTo>
                  <a:cubicBezTo>
                    <a:pt x="67" y="212"/>
                    <a:pt x="66" y="213"/>
                    <a:pt x="66" y="213"/>
                  </a:cubicBezTo>
                  <a:cubicBezTo>
                    <a:pt x="69" y="216"/>
                    <a:pt x="73" y="219"/>
                    <a:pt x="77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21"/>
                    <a:pt x="85" y="222"/>
                    <a:pt x="85" y="223"/>
                  </a:cubicBezTo>
                  <a:cubicBezTo>
                    <a:pt x="85" y="224"/>
                    <a:pt x="85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100" y="234"/>
                    <a:pt x="119" y="240"/>
                    <a:pt x="139" y="242"/>
                  </a:cubicBezTo>
                  <a:cubicBezTo>
                    <a:pt x="142" y="242"/>
                    <a:pt x="145" y="243"/>
                    <a:pt x="148" y="243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2" y="239"/>
                    <a:pt x="136" y="238"/>
                    <a:pt x="130" y="237"/>
                  </a:cubicBezTo>
                  <a:cubicBezTo>
                    <a:pt x="105" y="233"/>
                    <a:pt x="82" y="221"/>
                    <a:pt x="62" y="205"/>
                  </a:cubicBezTo>
                  <a:cubicBezTo>
                    <a:pt x="17" y="168"/>
                    <a:pt x="0" y="108"/>
                    <a:pt x="15" y="53"/>
                  </a:cubicBezTo>
                  <a:cubicBezTo>
                    <a:pt x="21" y="32"/>
                    <a:pt x="32" y="14"/>
                    <a:pt x="4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5">
              <a:extLst>
                <a:ext uri="{FF2B5EF4-FFF2-40B4-BE49-F238E27FC236}">
                  <a16:creationId xmlns:a16="http://schemas.microsoft.com/office/drawing/2014/main" id="{5560CCB2-83E1-3DB3-855C-907C65E7CD24}"/>
                </a:ext>
              </a:extLst>
            </p:cNvPr>
            <p:cNvSpPr/>
            <p:nvPr/>
          </p:nvSpPr>
          <p:spPr>
            <a:xfrm flipH="1">
              <a:off x="6510780" y="2167696"/>
              <a:ext cx="71460" cy="10587"/>
            </a:xfrm>
            <a:custGeom>
              <a:avLst/>
              <a:gdLst/>
              <a:ahLst/>
              <a:cxnLst/>
              <a:rect l="l" t="t" r="r" b="b"/>
              <a:pathLst>
                <a:path w="34" h="5" extrusionOk="0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4" y="1"/>
                    <a:pt x="34" y="0"/>
                    <a:pt x="3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5">
              <a:extLst>
                <a:ext uri="{FF2B5EF4-FFF2-40B4-BE49-F238E27FC236}">
                  <a16:creationId xmlns:a16="http://schemas.microsoft.com/office/drawing/2014/main" id="{1EF76B0B-475B-DE76-9D2D-B8B4CD0AA0AE}"/>
                </a:ext>
              </a:extLst>
            </p:cNvPr>
            <p:cNvSpPr/>
            <p:nvPr/>
          </p:nvSpPr>
          <p:spPr>
            <a:xfrm flipH="1">
              <a:off x="6548716" y="2144759"/>
              <a:ext cx="62638" cy="12351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5">
              <a:extLst>
                <a:ext uri="{FF2B5EF4-FFF2-40B4-BE49-F238E27FC236}">
                  <a16:creationId xmlns:a16="http://schemas.microsoft.com/office/drawing/2014/main" id="{E2F6CA8F-CF47-78EB-22A0-E4D8A98456BB}"/>
                </a:ext>
              </a:extLst>
            </p:cNvPr>
            <p:cNvSpPr/>
            <p:nvPr/>
          </p:nvSpPr>
          <p:spPr>
            <a:xfrm flipH="1">
              <a:off x="6573418" y="2120940"/>
              <a:ext cx="62638" cy="13233"/>
            </a:xfrm>
            <a:custGeom>
              <a:avLst/>
              <a:gdLst/>
              <a:ahLst/>
              <a:cxnLst/>
              <a:rect l="l" t="t" r="r" b="b"/>
              <a:pathLst>
                <a:path w="30" h="6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5">
              <a:extLst>
                <a:ext uri="{FF2B5EF4-FFF2-40B4-BE49-F238E27FC236}">
                  <a16:creationId xmlns:a16="http://schemas.microsoft.com/office/drawing/2014/main" id="{DAC64A2A-BE88-ECDA-910F-1D64550E20A8}"/>
                </a:ext>
              </a:extLst>
            </p:cNvPr>
            <p:cNvSpPr/>
            <p:nvPr/>
          </p:nvSpPr>
          <p:spPr>
            <a:xfrm flipH="1">
              <a:off x="6590180" y="1698359"/>
              <a:ext cx="54698" cy="7940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3"/>
                    <a:pt x="25" y="3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5">
              <a:extLst>
                <a:ext uri="{FF2B5EF4-FFF2-40B4-BE49-F238E27FC236}">
                  <a16:creationId xmlns:a16="http://schemas.microsoft.com/office/drawing/2014/main" id="{5EAD6A67-B166-7EAA-DE9E-5AD11A530DB4}"/>
                </a:ext>
              </a:extLst>
            </p:cNvPr>
            <p:cNvSpPr/>
            <p:nvPr/>
          </p:nvSpPr>
          <p:spPr>
            <a:xfrm flipH="1">
              <a:off x="6567243" y="1672776"/>
              <a:ext cx="54698" cy="10587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5">
              <a:extLst>
                <a:ext uri="{FF2B5EF4-FFF2-40B4-BE49-F238E27FC236}">
                  <a16:creationId xmlns:a16="http://schemas.microsoft.com/office/drawing/2014/main" id="{B46602AA-EB0D-4CC4-FC36-CDD798DE0B84}"/>
                </a:ext>
              </a:extLst>
            </p:cNvPr>
            <p:cNvSpPr/>
            <p:nvPr/>
          </p:nvSpPr>
          <p:spPr>
            <a:xfrm flipH="1">
              <a:off x="6533718" y="1648074"/>
              <a:ext cx="59109" cy="12351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5">
              <a:extLst>
                <a:ext uri="{FF2B5EF4-FFF2-40B4-BE49-F238E27FC236}">
                  <a16:creationId xmlns:a16="http://schemas.microsoft.com/office/drawing/2014/main" id="{CE8B65F6-DC69-6488-726C-7BBE2C22A411}"/>
                </a:ext>
              </a:extLst>
            </p:cNvPr>
            <p:cNvSpPr/>
            <p:nvPr/>
          </p:nvSpPr>
          <p:spPr>
            <a:xfrm flipH="1">
              <a:off x="6353745" y="2209161"/>
              <a:ext cx="18527" cy="264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5">
              <a:extLst>
                <a:ext uri="{FF2B5EF4-FFF2-40B4-BE49-F238E27FC236}">
                  <a16:creationId xmlns:a16="http://schemas.microsoft.com/office/drawing/2014/main" id="{0458B3E9-983D-A0F7-9E06-95B22AB08496}"/>
                </a:ext>
              </a:extLst>
            </p:cNvPr>
            <p:cNvSpPr/>
            <p:nvPr/>
          </p:nvSpPr>
          <p:spPr>
            <a:xfrm flipH="1">
              <a:off x="6123485" y="1637487"/>
              <a:ext cx="254962" cy="567263"/>
            </a:xfrm>
            <a:custGeom>
              <a:avLst/>
              <a:gdLst/>
              <a:ahLst/>
              <a:cxnLst/>
              <a:rect l="l" t="t" r="r" b="b"/>
              <a:pathLst>
                <a:path w="122" h="271" extrusionOk="0">
                  <a:moveTo>
                    <a:pt x="37" y="0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9" y="72"/>
                    <a:pt x="29" y="73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36" y="135"/>
                    <a:pt x="50" y="147"/>
                    <a:pt x="55" y="166"/>
                  </a:cubicBezTo>
                  <a:cubicBezTo>
                    <a:pt x="61" y="190"/>
                    <a:pt x="52" y="212"/>
                    <a:pt x="31" y="223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1"/>
                    <a:pt x="4" y="271"/>
                    <a:pt x="6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76" y="256"/>
                    <a:pt x="121" y="199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3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1"/>
                    <a:pt x="122" y="131"/>
                  </a:cubicBezTo>
                  <a:cubicBezTo>
                    <a:pt x="122" y="73"/>
                    <a:pt x="87" y="23"/>
                    <a:pt x="37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5">
              <a:extLst>
                <a:ext uri="{FF2B5EF4-FFF2-40B4-BE49-F238E27FC236}">
                  <a16:creationId xmlns:a16="http://schemas.microsoft.com/office/drawing/2014/main" id="{581C9A7F-F60B-CA48-9A5E-A7ABEF843CBC}"/>
                </a:ext>
              </a:extLst>
            </p:cNvPr>
            <p:cNvSpPr/>
            <p:nvPr/>
          </p:nvSpPr>
          <p:spPr>
            <a:xfrm flipH="1">
              <a:off x="6123485" y="1913619"/>
              <a:ext cx="232025" cy="291130"/>
            </a:xfrm>
            <a:custGeom>
              <a:avLst/>
              <a:gdLst/>
              <a:ahLst/>
              <a:cxnLst/>
              <a:rect l="l" t="t" r="r" b="b"/>
              <a:pathLst>
                <a:path w="111" h="139" extrusionOk="0">
                  <a:moveTo>
                    <a:pt x="111" y="1"/>
                  </a:moveTo>
                  <a:cubicBezTo>
                    <a:pt x="110" y="67"/>
                    <a:pt x="65" y="124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65" y="124"/>
                    <a:pt x="110" y="67"/>
                    <a:pt x="111" y="1"/>
                  </a:cubicBezTo>
                  <a:moveTo>
                    <a:pt x="111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5">
              <a:extLst>
                <a:ext uri="{FF2B5EF4-FFF2-40B4-BE49-F238E27FC236}">
                  <a16:creationId xmlns:a16="http://schemas.microsoft.com/office/drawing/2014/main" id="{79815FED-38BC-06AE-3647-4AA00BEFF28C}"/>
                </a:ext>
              </a:extLst>
            </p:cNvPr>
            <p:cNvSpPr/>
            <p:nvPr/>
          </p:nvSpPr>
          <p:spPr>
            <a:xfrm flipH="1">
              <a:off x="6119074" y="1633076"/>
              <a:ext cx="259373" cy="576085"/>
            </a:xfrm>
            <a:custGeom>
              <a:avLst/>
              <a:gdLst/>
              <a:ahLst/>
              <a:cxnLst/>
              <a:rect l="l" t="t" r="r" b="b"/>
              <a:pathLst>
                <a:path w="124" h="275" extrusionOk="0">
                  <a:moveTo>
                    <a:pt x="37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87" y="25"/>
                    <a:pt x="122" y="75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1" y="201"/>
                    <a:pt x="76" y="258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4" y="273"/>
                    <a:pt x="2" y="273"/>
                    <a:pt x="0" y="27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4" y="274"/>
                    <a:pt x="8" y="274"/>
                    <a:pt x="12" y="275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78" y="259"/>
                    <a:pt x="124" y="201"/>
                    <a:pt x="124" y="133"/>
                  </a:cubicBezTo>
                  <a:cubicBezTo>
                    <a:pt x="124" y="76"/>
                    <a:pt x="90" y="23"/>
                    <a:pt x="3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5">
              <a:extLst>
                <a:ext uri="{FF2B5EF4-FFF2-40B4-BE49-F238E27FC236}">
                  <a16:creationId xmlns:a16="http://schemas.microsoft.com/office/drawing/2014/main" id="{BAF23C88-FB27-5D61-EEF7-54F7EF6A0A3D}"/>
                </a:ext>
              </a:extLst>
            </p:cNvPr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5">
              <a:extLst>
                <a:ext uri="{FF2B5EF4-FFF2-40B4-BE49-F238E27FC236}">
                  <a16:creationId xmlns:a16="http://schemas.microsoft.com/office/drawing/2014/main" id="{4EF2084E-2FCD-0949-522C-1545F0CCD179}"/>
                </a:ext>
              </a:extLst>
            </p:cNvPr>
            <p:cNvSpPr/>
            <p:nvPr/>
          </p:nvSpPr>
          <p:spPr>
            <a:xfrm flipH="1">
              <a:off x="6372272" y="2211807"/>
              <a:ext cx="4411" cy="1764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5">
              <a:extLst>
                <a:ext uri="{FF2B5EF4-FFF2-40B4-BE49-F238E27FC236}">
                  <a16:creationId xmlns:a16="http://schemas.microsoft.com/office/drawing/2014/main" id="{2F38E8AF-EAA0-8568-5924-0743D465A29B}"/>
                </a:ext>
              </a:extLst>
            </p:cNvPr>
            <p:cNvSpPr/>
            <p:nvPr/>
          </p:nvSpPr>
          <p:spPr>
            <a:xfrm rot="10800000">
              <a:off x="6376683" y="2213572"/>
              <a:ext cx="1764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5">
              <a:extLst>
                <a:ext uri="{FF2B5EF4-FFF2-40B4-BE49-F238E27FC236}">
                  <a16:creationId xmlns:a16="http://schemas.microsoft.com/office/drawing/2014/main" id="{C0734C2D-B01A-90C5-7F87-CEE5BE1B5F76}"/>
                </a:ext>
              </a:extLst>
            </p:cNvPr>
            <p:cNvSpPr/>
            <p:nvPr/>
          </p:nvSpPr>
          <p:spPr>
            <a:xfrm flipH="1">
              <a:off x="6353745" y="2207396"/>
              <a:ext cx="24702" cy="6176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2"/>
                    <a:pt x="8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5">
              <a:extLst>
                <a:ext uri="{FF2B5EF4-FFF2-40B4-BE49-F238E27FC236}">
                  <a16:creationId xmlns:a16="http://schemas.microsoft.com/office/drawing/2014/main" id="{614DEC91-078E-867C-7EB2-42762697BB1C}"/>
                </a:ext>
              </a:extLst>
            </p:cNvPr>
            <p:cNvSpPr/>
            <p:nvPr/>
          </p:nvSpPr>
          <p:spPr>
            <a:xfrm flipH="1">
              <a:off x="5890579" y="1124039"/>
              <a:ext cx="408468" cy="406700"/>
            </a:xfrm>
            <a:custGeom>
              <a:avLst/>
              <a:gdLst/>
              <a:ahLst/>
              <a:cxnLst/>
              <a:rect l="l" t="t" r="r" b="b"/>
              <a:pathLst>
                <a:path w="195" h="194" extrusionOk="0">
                  <a:moveTo>
                    <a:pt x="169" y="148"/>
                  </a:moveTo>
                  <a:cubicBezTo>
                    <a:pt x="145" y="181"/>
                    <a:pt x="101" y="194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77"/>
                    <a:pt x="57" y="175"/>
                    <a:pt x="55" y="174"/>
                  </a:cubicBezTo>
                  <a:cubicBezTo>
                    <a:pt x="52" y="172"/>
                    <a:pt x="49" y="171"/>
                    <a:pt x="46" y="169"/>
                  </a:cubicBezTo>
                  <a:cubicBezTo>
                    <a:pt x="8" y="139"/>
                    <a:pt x="0" y="84"/>
                    <a:pt x="30" y="45"/>
                  </a:cubicBezTo>
                  <a:cubicBezTo>
                    <a:pt x="57" y="10"/>
                    <a:pt x="105" y="0"/>
                    <a:pt x="143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4"/>
                    <a:pt x="147" y="25"/>
                    <a:pt x="148" y="25"/>
                  </a:cubicBezTo>
                  <a:cubicBezTo>
                    <a:pt x="149" y="26"/>
                    <a:pt x="150" y="27"/>
                    <a:pt x="152" y="28"/>
                  </a:cubicBezTo>
                  <a:cubicBezTo>
                    <a:pt x="188" y="57"/>
                    <a:pt x="195" y="110"/>
                    <a:pt x="169" y="1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5">
              <a:extLst>
                <a:ext uri="{FF2B5EF4-FFF2-40B4-BE49-F238E27FC236}">
                  <a16:creationId xmlns:a16="http://schemas.microsoft.com/office/drawing/2014/main" id="{5EFCE982-2FF3-365F-38F9-C4253F5035F3}"/>
                </a:ext>
              </a:extLst>
            </p:cNvPr>
            <p:cNvSpPr/>
            <p:nvPr/>
          </p:nvSpPr>
          <p:spPr>
            <a:xfrm flipH="1">
              <a:off x="5991152" y="1163739"/>
              <a:ext cx="262020" cy="253196"/>
            </a:xfrm>
            <a:custGeom>
              <a:avLst/>
              <a:gdLst/>
              <a:ahLst/>
              <a:cxnLst/>
              <a:rect l="l" t="t" r="r" b="b"/>
              <a:pathLst>
                <a:path w="125" h="121" extrusionOk="0">
                  <a:moveTo>
                    <a:pt x="90" y="0"/>
                  </a:moveTo>
                  <a:cubicBezTo>
                    <a:pt x="63" y="0"/>
                    <a:pt x="37" y="13"/>
                    <a:pt x="21" y="36"/>
                  </a:cubicBezTo>
                  <a:cubicBezTo>
                    <a:pt x="2" y="61"/>
                    <a:pt x="0" y="94"/>
                    <a:pt x="12" y="121"/>
                  </a:cubicBezTo>
                  <a:cubicBezTo>
                    <a:pt x="9" y="107"/>
                    <a:pt x="5" y="79"/>
                    <a:pt x="19" y="56"/>
                  </a:cubicBezTo>
                  <a:cubicBezTo>
                    <a:pt x="38" y="24"/>
                    <a:pt x="67" y="7"/>
                    <a:pt x="104" y="7"/>
                  </a:cubicBezTo>
                  <a:cubicBezTo>
                    <a:pt x="111" y="7"/>
                    <a:pt x="118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7"/>
                    <a:pt x="123" y="7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2" y="2"/>
                    <a:pt x="101" y="0"/>
                    <a:pt x="90" y="0"/>
                  </a:cubicBezTo>
                </a:path>
              </a:pathLst>
            </a:custGeom>
            <a:solidFill>
              <a:srgbClr val="EED0BB">
                <a:alpha val="101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5">
              <a:extLst>
                <a:ext uri="{FF2B5EF4-FFF2-40B4-BE49-F238E27FC236}">
                  <a16:creationId xmlns:a16="http://schemas.microsoft.com/office/drawing/2014/main" id="{D276B0DB-033A-E9CF-C02E-7BF12EE4EF32}"/>
                </a:ext>
              </a:extLst>
            </p:cNvPr>
            <p:cNvSpPr/>
            <p:nvPr/>
          </p:nvSpPr>
          <p:spPr>
            <a:xfrm flipH="1">
              <a:off x="5882639" y="1119628"/>
              <a:ext cx="402293" cy="406700"/>
            </a:xfrm>
            <a:custGeom>
              <a:avLst/>
              <a:gdLst/>
              <a:ahLst/>
              <a:cxnLst/>
              <a:rect l="l" t="t" r="r" b="b"/>
              <a:pathLst>
                <a:path w="192" h="194" extrusionOk="0">
                  <a:moveTo>
                    <a:pt x="90" y="189"/>
                  </a:moveTo>
                  <a:cubicBezTo>
                    <a:pt x="79" y="189"/>
                    <a:pt x="67" y="187"/>
                    <a:pt x="56" y="182"/>
                  </a:cubicBezTo>
                  <a:cubicBezTo>
                    <a:pt x="49" y="179"/>
                    <a:pt x="43" y="176"/>
                    <a:pt x="38" y="172"/>
                  </a:cubicBezTo>
                  <a:cubicBezTo>
                    <a:pt x="19" y="158"/>
                    <a:pt x="7" y="136"/>
                    <a:pt x="3" y="113"/>
                  </a:cubicBezTo>
                  <a:cubicBezTo>
                    <a:pt x="0" y="89"/>
                    <a:pt x="7" y="65"/>
                    <a:pt x="21" y="46"/>
                  </a:cubicBezTo>
                  <a:cubicBezTo>
                    <a:pt x="49" y="10"/>
                    <a:pt x="100" y="0"/>
                    <a:pt x="139" y="24"/>
                  </a:cubicBezTo>
                  <a:cubicBezTo>
                    <a:pt x="140" y="24"/>
                    <a:pt x="141" y="25"/>
                    <a:pt x="142" y="26"/>
                  </a:cubicBezTo>
                  <a:cubicBezTo>
                    <a:pt x="182" y="54"/>
                    <a:pt x="192" y="110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46" y="175"/>
                    <a:pt x="118" y="189"/>
                    <a:pt x="90" y="189"/>
                  </a:cubicBezTo>
                  <a:moveTo>
                    <a:pt x="93" y="15"/>
                  </a:moveTo>
                  <a:cubicBezTo>
                    <a:pt x="67" y="15"/>
                    <a:pt x="41" y="27"/>
                    <a:pt x="24" y="49"/>
                  </a:cubicBezTo>
                  <a:cubicBezTo>
                    <a:pt x="11" y="67"/>
                    <a:pt x="4" y="89"/>
                    <a:pt x="7" y="112"/>
                  </a:cubicBezTo>
                  <a:cubicBezTo>
                    <a:pt x="10" y="135"/>
                    <a:pt x="22" y="155"/>
                    <a:pt x="40" y="169"/>
                  </a:cubicBezTo>
                  <a:cubicBezTo>
                    <a:pt x="46" y="173"/>
                    <a:pt x="51" y="176"/>
                    <a:pt x="57" y="178"/>
                  </a:cubicBezTo>
                  <a:cubicBezTo>
                    <a:pt x="94" y="194"/>
                    <a:pt x="137" y="181"/>
                    <a:pt x="160" y="148"/>
                  </a:cubicBezTo>
                  <a:cubicBezTo>
                    <a:pt x="187" y="110"/>
                    <a:pt x="178" y="56"/>
                    <a:pt x="140" y="29"/>
                  </a:cubicBezTo>
                  <a:cubicBezTo>
                    <a:pt x="139" y="28"/>
                    <a:pt x="138" y="28"/>
                    <a:pt x="137" y="27"/>
                  </a:cubicBezTo>
                  <a:cubicBezTo>
                    <a:pt x="123" y="19"/>
                    <a:pt x="108" y="15"/>
                    <a:pt x="93" y="15"/>
                  </a:cubicBezTo>
                  <a:moveTo>
                    <a:pt x="162" y="150"/>
                  </a:moveTo>
                  <a:cubicBezTo>
                    <a:pt x="162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5">
              <a:extLst>
                <a:ext uri="{FF2B5EF4-FFF2-40B4-BE49-F238E27FC236}">
                  <a16:creationId xmlns:a16="http://schemas.microsoft.com/office/drawing/2014/main" id="{EA7B8D86-A9DF-DD85-81DA-238E7E28D4FA}"/>
                </a:ext>
              </a:extLst>
            </p:cNvPr>
            <p:cNvSpPr/>
            <p:nvPr/>
          </p:nvSpPr>
          <p:spPr>
            <a:xfrm flipH="1">
              <a:off x="5882639" y="1136390"/>
              <a:ext cx="395235" cy="389938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87" y="181"/>
                  </a:moveTo>
                  <a:cubicBezTo>
                    <a:pt x="76" y="181"/>
                    <a:pt x="64" y="179"/>
                    <a:pt x="53" y="174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9" y="143"/>
                    <a:pt x="0" y="86"/>
                    <a:pt x="29" y="46"/>
                  </a:cubicBezTo>
                  <a:cubicBezTo>
                    <a:pt x="54" y="13"/>
                    <a:pt x="97" y="0"/>
                    <a:pt x="136" y="16"/>
                  </a:cubicBezTo>
                  <a:cubicBezTo>
                    <a:pt x="137" y="16"/>
                    <a:pt x="138" y="17"/>
                    <a:pt x="139" y="18"/>
                  </a:cubicBezTo>
                  <a:cubicBezTo>
                    <a:pt x="179" y="46"/>
                    <a:pt x="189" y="102"/>
                    <a:pt x="160" y="143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43" y="167"/>
                    <a:pt x="115" y="181"/>
                    <a:pt x="87" y="181"/>
                  </a:cubicBezTo>
                  <a:moveTo>
                    <a:pt x="102" y="13"/>
                  </a:moveTo>
                  <a:cubicBezTo>
                    <a:pt x="75" y="13"/>
                    <a:pt x="49" y="26"/>
                    <a:pt x="33" y="49"/>
                  </a:cubicBezTo>
                  <a:cubicBezTo>
                    <a:pt x="5" y="87"/>
                    <a:pt x="13" y="141"/>
                    <a:pt x="52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1" y="186"/>
                    <a:pt x="134" y="173"/>
                    <a:pt x="157" y="140"/>
                  </a:cubicBezTo>
                  <a:cubicBezTo>
                    <a:pt x="184" y="102"/>
                    <a:pt x="175" y="48"/>
                    <a:pt x="137" y="21"/>
                  </a:cubicBezTo>
                  <a:cubicBezTo>
                    <a:pt x="136" y="20"/>
                    <a:pt x="135" y="20"/>
                    <a:pt x="134" y="19"/>
                  </a:cubicBezTo>
                  <a:cubicBezTo>
                    <a:pt x="124" y="15"/>
                    <a:pt x="113" y="13"/>
                    <a:pt x="102" y="13"/>
                  </a:cubicBezTo>
                  <a:moveTo>
                    <a:pt x="159" y="142"/>
                  </a:move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5">
              <a:extLst>
                <a:ext uri="{FF2B5EF4-FFF2-40B4-BE49-F238E27FC236}">
                  <a16:creationId xmlns:a16="http://schemas.microsoft.com/office/drawing/2014/main" id="{C4DABED5-B7B1-02DB-F3E0-65585574D845}"/>
                </a:ext>
              </a:extLst>
            </p:cNvPr>
            <p:cNvSpPr/>
            <p:nvPr/>
          </p:nvSpPr>
          <p:spPr>
            <a:xfrm flipH="1">
              <a:off x="6045849" y="1151388"/>
              <a:ext cx="230260" cy="320244"/>
            </a:xfrm>
            <a:custGeom>
              <a:avLst/>
              <a:gdLst/>
              <a:ahLst/>
              <a:cxnLst/>
              <a:rect l="l" t="t" r="r" b="b"/>
              <a:pathLst>
                <a:path w="110" h="153" extrusionOk="0">
                  <a:moveTo>
                    <a:pt x="89" y="0"/>
                  </a:moveTo>
                  <a:cubicBezTo>
                    <a:pt x="63" y="0"/>
                    <a:pt x="37" y="12"/>
                    <a:pt x="20" y="34"/>
                  </a:cubicBezTo>
                  <a:cubicBezTo>
                    <a:pt x="7" y="52"/>
                    <a:pt x="0" y="74"/>
                    <a:pt x="3" y="97"/>
                  </a:cubicBezTo>
                  <a:cubicBezTo>
                    <a:pt x="6" y="119"/>
                    <a:pt x="18" y="139"/>
                    <a:pt x="35" y="153"/>
                  </a:cubicBezTo>
                  <a:cubicBezTo>
                    <a:pt x="7" y="122"/>
                    <a:pt x="3" y="75"/>
                    <a:pt x="28" y="39"/>
                  </a:cubicBezTo>
                  <a:cubicBezTo>
                    <a:pt x="46" y="15"/>
                    <a:pt x="73" y="2"/>
                    <a:pt x="101" y="2"/>
                  </a:cubicBezTo>
                  <a:cubicBezTo>
                    <a:pt x="104" y="2"/>
                    <a:pt x="107" y="2"/>
                    <a:pt x="110" y="3"/>
                  </a:cubicBezTo>
                  <a:cubicBezTo>
                    <a:pt x="103" y="1"/>
                    <a:pt x="96" y="0"/>
                    <a:pt x="8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5">
              <a:extLst>
                <a:ext uri="{FF2B5EF4-FFF2-40B4-BE49-F238E27FC236}">
                  <a16:creationId xmlns:a16="http://schemas.microsoft.com/office/drawing/2014/main" id="{3FF916A2-66BF-190D-5FEC-F3B436D4AE71}"/>
                </a:ext>
              </a:extLst>
            </p:cNvPr>
            <p:cNvSpPr/>
            <p:nvPr/>
          </p:nvSpPr>
          <p:spPr>
            <a:xfrm flipH="1">
              <a:off x="6020265" y="1146977"/>
              <a:ext cx="278782" cy="341416"/>
            </a:xfrm>
            <a:custGeom>
              <a:avLst/>
              <a:gdLst/>
              <a:ahLst/>
              <a:cxnLst/>
              <a:rect l="l" t="t" r="r" b="b"/>
              <a:pathLst>
                <a:path w="133" h="163" extrusionOk="0">
                  <a:moveTo>
                    <a:pt x="100" y="0"/>
                  </a:moveTo>
                  <a:cubicBezTo>
                    <a:pt x="73" y="0"/>
                    <a:pt x="47" y="12"/>
                    <a:pt x="30" y="34"/>
                  </a:cubicBezTo>
                  <a:cubicBezTo>
                    <a:pt x="0" y="73"/>
                    <a:pt x="8" y="128"/>
                    <a:pt x="46" y="158"/>
                  </a:cubicBezTo>
                  <a:cubicBezTo>
                    <a:pt x="49" y="160"/>
                    <a:pt x="52" y="161"/>
                    <a:pt x="54" y="163"/>
                  </a:cubicBezTo>
                  <a:cubicBezTo>
                    <a:pt x="51" y="161"/>
                    <a:pt x="49" y="158"/>
                    <a:pt x="46" y="155"/>
                  </a:cubicBezTo>
                  <a:cubicBezTo>
                    <a:pt x="29" y="141"/>
                    <a:pt x="17" y="121"/>
                    <a:pt x="14" y="99"/>
                  </a:cubicBezTo>
                  <a:cubicBezTo>
                    <a:pt x="11" y="76"/>
                    <a:pt x="18" y="54"/>
                    <a:pt x="31" y="36"/>
                  </a:cubicBezTo>
                  <a:cubicBezTo>
                    <a:pt x="48" y="14"/>
                    <a:pt x="74" y="2"/>
                    <a:pt x="100" y="2"/>
                  </a:cubicBezTo>
                  <a:cubicBezTo>
                    <a:pt x="107" y="2"/>
                    <a:pt x="114" y="3"/>
                    <a:pt x="121" y="5"/>
                  </a:cubicBezTo>
                  <a:cubicBezTo>
                    <a:pt x="125" y="5"/>
                    <a:pt x="129" y="6"/>
                    <a:pt x="133" y="7"/>
                  </a:cubicBezTo>
                  <a:cubicBezTo>
                    <a:pt x="122" y="2"/>
                    <a:pt x="111" y="0"/>
                    <a:pt x="10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5">
              <a:extLst>
                <a:ext uri="{FF2B5EF4-FFF2-40B4-BE49-F238E27FC236}">
                  <a16:creationId xmlns:a16="http://schemas.microsoft.com/office/drawing/2014/main" id="{289DA73B-6495-196F-9E26-3073662557DA}"/>
                </a:ext>
              </a:extLst>
            </p:cNvPr>
            <p:cNvSpPr/>
            <p:nvPr/>
          </p:nvSpPr>
          <p:spPr>
            <a:xfrm flipH="1">
              <a:off x="5999974" y="1155799"/>
              <a:ext cx="269960" cy="341416"/>
            </a:xfrm>
            <a:custGeom>
              <a:avLst/>
              <a:gdLst/>
              <a:ahLst/>
              <a:cxnLst/>
              <a:rect l="l" t="t" r="r" b="b"/>
              <a:pathLst>
                <a:path w="129" h="163" extrusionOk="0">
                  <a:moveTo>
                    <a:pt x="129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moveTo>
                    <a:pt x="98" y="0"/>
                  </a:moveTo>
                  <a:cubicBezTo>
                    <a:pt x="70" y="0"/>
                    <a:pt x="43" y="13"/>
                    <a:pt x="25" y="37"/>
                  </a:cubicBezTo>
                  <a:cubicBezTo>
                    <a:pt x="0" y="73"/>
                    <a:pt x="4" y="120"/>
                    <a:pt x="32" y="151"/>
                  </a:cubicBezTo>
                  <a:cubicBezTo>
                    <a:pt x="35" y="154"/>
                    <a:pt x="37" y="157"/>
                    <a:pt x="40" y="159"/>
                  </a:cubicBezTo>
                  <a:cubicBezTo>
                    <a:pt x="43" y="160"/>
                    <a:pt x="46" y="162"/>
                    <a:pt x="49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6" y="162"/>
                    <a:pt x="43" y="160"/>
                    <a:pt x="41" y="159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32" y="148"/>
                    <a:pt x="10" y="125"/>
                    <a:pt x="10" y="94"/>
                  </a:cubicBezTo>
                  <a:cubicBezTo>
                    <a:pt x="9" y="55"/>
                    <a:pt x="28" y="30"/>
                    <a:pt x="58" y="11"/>
                  </a:cubicBezTo>
                  <a:cubicBezTo>
                    <a:pt x="67" y="6"/>
                    <a:pt x="79" y="4"/>
                    <a:pt x="93" y="4"/>
                  </a:cubicBezTo>
                  <a:cubicBezTo>
                    <a:pt x="105" y="4"/>
                    <a:pt x="117" y="5"/>
                    <a:pt x="129" y="7"/>
                  </a:cubicBezTo>
                  <a:cubicBezTo>
                    <a:pt x="126" y="5"/>
                    <a:pt x="122" y="4"/>
                    <a:pt x="119" y="3"/>
                  </a:cubicBezTo>
                  <a:cubicBezTo>
                    <a:pt x="115" y="2"/>
                    <a:pt x="111" y="1"/>
                    <a:pt x="107" y="1"/>
                  </a:cubicBezTo>
                  <a:cubicBezTo>
                    <a:pt x="104" y="0"/>
                    <a:pt x="101" y="0"/>
                    <a:pt x="9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5">
              <a:extLst>
                <a:ext uri="{FF2B5EF4-FFF2-40B4-BE49-F238E27FC236}">
                  <a16:creationId xmlns:a16="http://schemas.microsoft.com/office/drawing/2014/main" id="{16BC96C3-4AD4-2D3A-9A13-698C99BB9D6D}"/>
                </a:ext>
              </a:extLst>
            </p:cNvPr>
            <p:cNvSpPr/>
            <p:nvPr/>
          </p:nvSpPr>
          <p:spPr>
            <a:xfrm flipH="1">
              <a:off x="5916163" y="1326948"/>
              <a:ext cx="248787" cy="180854"/>
            </a:xfrm>
            <a:custGeom>
              <a:avLst/>
              <a:gdLst/>
              <a:ahLst/>
              <a:cxnLst/>
              <a:rect l="l" t="t" r="r" b="b"/>
              <a:pathLst>
                <a:path w="119" h="86" extrusionOk="0">
                  <a:moveTo>
                    <a:pt x="119" y="0"/>
                  </a:moveTo>
                  <a:cubicBezTo>
                    <a:pt x="119" y="17"/>
                    <a:pt x="114" y="34"/>
                    <a:pt x="103" y="49"/>
                  </a:cubicBezTo>
                  <a:cubicBezTo>
                    <a:pt x="86" y="73"/>
                    <a:pt x="60" y="86"/>
                    <a:pt x="33" y="86"/>
                  </a:cubicBezTo>
                  <a:cubicBezTo>
                    <a:pt x="22" y="86"/>
                    <a:pt x="11" y="84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1" y="84"/>
                    <a:pt x="22" y="86"/>
                    <a:pt x="33" y="86"/>
                  </a:cubicBezTo>
                  <a:cubicBezTo>
                    <a:pt x="60" y="86"/>
                    <a:pt x="86" y="73"/>
                    <a:pt x="103" y="49"/>
                  </a:cubicBezTo>
                  <a:cubicBezTo>
                    <a:pt x="114" y="34"/>
                    <a:pt x="119" y="17"/>
                    <a:pt x="119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5">
              <a:extLst>
                <a:ext uri="{FF2B5EF4-FFF2-40B4-BE49-F238E27FC236}">
                  <a16:creationId xmlns:a16="http://schemas.microsoft.com/office/drawing/2014/main" id="{668E8CB7-BDC4-222F-E0FB-2DD7CE15D977}"/>
                </a:ext>
              </a:extLst>
            </p:cNvPr>
            <p:cNvSpPr/>
            <p:nvPr/>
          </p:nvSpPr>
          <p:spPr>
            <a:xfrm flipH="1">
              <a:off x="5890578" y="1182265"/>
              <a:ext cx="291133" cy="329066"/>
            </a:xfrm>
            <a:custGeom>
              <a:avLst/>
              <a:gdLst/>
              <a:ahLst/>
              <a:cxnLst/>
              <a:rect l="l" t="t" r="r" b="b"/>
              <a:pathLst>
                <a:path w="139" h="157" extrusionOk="0">
                  <a:moveTo>
                    <a:pt x="96" y="0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8" y="4"/>
                    <a:pt x="99" y="6"/>
                  </a:cubicBezTo>
                  <a:cubicBezTo>
                    <a:pt x="117" y="22"/>
                    <a:pt x="127" y="46"/>
                    <a:pt x="127" y="69"/>
                  </a:cubicBezTo>
                  <a:cubicBezTo>
                    <a:pt x="127" y="86"/>
                    <a:pt x="122" y="103"/>
                    <a:pt x="111" y="118"/>
                  </a:cubicBezTo>
                  <a:cubicBezTo>
                    <a:pt x="94" y="142"/>
                    <a:pt x="68" y="155"/>
                    <a:pt x="41" y="155"/>
                  </a:cubicBezTo>
                  <a:cubicBezTo>
                    <a:pt x="30" y="155"/>
                    <a:pt x="19" y="153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4" y="145"/>
                    <a:pt x="2" y="144"/>
                    <a:pt x="1" y="14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47"/>
                    <a:pt x="5" y="148"/>
                    <a:pt x="5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18" y="155"/>
                    <a:pt x="30" y="157"/>
                    <a:pt x="41" y="157"/>
                  </a:cubicBezTo>
                  <a:cubicBezTo>
                    <a:pt x="69" y="157"/>
                    <a:pt x="96" y="143"/>
                    <a:pt x="113" y="120"/>
                  </a:cubicBezTo>
                  <a:cubicBezTo>
                    <a:pt x="139" y="82"/>
                    <a:pt x="132" y="29"/>
                    <a:pt x="9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5">
              <a:extLst>
                <a:ext uri="{FF2B5EF4-FFF2-40B4-BE49-F238E27FC236}">
                  <a16:creationId xmlns:a16="http://schemas.microsoft.com/office/drawing/2014/main" id="{2104E729-4645-829C-64E4-2B52BA7BED2E}"/>
                </a:ext>
              </a:extLst>
            </p:cNvPr>
            <p:cNvSpPr/>
            <p:nvPr/>
          </p:nvSpPr>
          <p:spPr>
            <a:xfrm flipH="1">
              <a:off x="6169361" y="1483982"/>
              <a:ext cx="14998" cy="13233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3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5">
              <a:extLst>
                <a:ext uri="{FF2B5EF4-FFF2-40B4-BE49-F238E27FC236}">
                  <a16:creationId xmlns:a16="http://schemas.microsoft.com/office/drawing/2014/main" id="{D1C45D5B-736B-9025-162F-8DB9CF3F591D}"/>
                </a:ext>
              </a:extLst>
            </p:cNvPr>
            <p:cNvSpPr/>
            <p:nvPr/>
          </p:nvSpPr>
          <p:spPr>
            <a:xfrm flipH="1">
              <a:off x="5721189" y="2169461"/>
              <a:ext cx="2339654" cy="2038793"/>
            </a:xfrm>
            <a:custGeom>
              <a:avLst/>
              <a:gdLst/>
              <a:ahLst/>
              <a:cxnLst/>
              <a:rect l="l" t="t" r="r" b="b"/>
              <a:pathLst>
                <a:path w="1117" h="973" extrusionOk="0">
                  <a:moveTo>
                    <a:pt x="572" y="959"/>
                  </a:moveTo>
                  <a:cubicBezTo>
                    <a:pt x="523" y="959"/>
                    <a:pt x="472" y="953"/>
                    <a:pt x="420" y="940"/>
                  </a:cubicBezTo>
                  <a:cubicBezTo>
                    <a:pt x="300" y="911"/>
                    <a:pt x="198" y="843"/>
                    <a:pt x="126" y="742"/>
                  </a:cubicBezTo>
                  <a:cubicBezTo>
                    <a:pt x="60" y="649"/>
                    <a:pt x="21" y="532"/>
                    <a:pt x="12" y="403"/>
                  </a:cubicBezTo>
                  <a:cubicBezTo>
                    <a:pt x="11" y="394"/>
                    <a:pt x="10" y="386"/>
                    <a:pt x="10" y="377"/>
                  </a:cubicBezTo>
                  <a:cubicBezTo>
                    <a:pt x="5" y="317"/>
                    <a:pt x="0" y="254"/>
                    <a:pt x="24" y="197"/>
                  </a:cubicBezTo>
                  <a:cubicBezTo>
                    <a:pt x="69" y="92"/>
                    <a:pt x="188" y="50"/>
                    <a:pt x="309" y="20"/>
                  </a:cubicBezTo>
                  <a:cubicBezTo>
                    <a:pt x="390" y="0"/>
                    <a:pt x="476" y="8"/>
                    <a:pt x="551" y="44"/>
                  </a:cubicBezTo>
                  <a:cubicBezTo>
                    <a:pt x="589" y="62"/>
                    <a:pt x="619" y="90"/>
                    <a:pt x="649" y="117"/>
                  </a:cubicBezTo>
                  <a:cubicBezTo>
                    <a:pt x="661" y="128"/>
                    <a:pt x="673" y="139"/>
                    <a:pt x="685" y="149"/>
                  </a:cubicBezTo>
                  <a:cubicBezTo>
                    <a:pt x="690" y="153"/>
                    <a:pt x="695" y="157"/>
                    <a:pt x="699" y="161"/>
                  </a:cubicBezTo>
                  <a:cubicBezTo>
                    <a:pt x="699" y="161"/>
                    <a:pt x="699" y="161"/>
                    <a:pt x="699" y="161"/>
                  </a:cubicBezTo>
                  <a:cubicBezTo>
                    <a:pt x="744" y="196"/>
                    <a:pt x="791" y="229"/>
                    <a:pt x="839" y="259"/>
                  </a:cubicBezTo>
                  <a:cubicBezTo>
                    <a:pt x="844" y="262"/>
                    <a:pt x="849" y="265"/>
                    <a:pt x="855" y="268"/>
                  </a:cubicBezTo>
                  <a:cubicBezTo>
                    <a:pt x="923" y="309"/>
                    <a:pt x="993" y="352"/>
                    <a:pt x="1037" y="423"/>
                  </a:cubicBezTo>
                  <a:cubicBezTo>
                    <a:pt x="1117" y="551"/>
                    <a:pt x="1042" y="686"/>
                    <a:pt x="966" y="776"/>
                  </a:cubicBezTo>
                  <a:cubicBezTo>
                    <a:pt x="928" y="821"/>
                    <a:pt x="884" y="860"/>
                    <a:pt x="834" y="890"/>
                  </a:cubicBezTo>
                  <a:cubicBezTo>
                    <a:pt x="758" y="936"/>
                    <a:pt x="668" y="959"/>
                    <a:pt x="572" y="959"/>
                  </a:cubicBezTo>
                  <a:moveTo>
                    <a:pt x="395" y="13"/>
                  </a:moveTo>
                  <a:cubicBezTo>
                    <a:pt x="367" y="13"/>
                    <a:pt x="338" y="17"/>
                    <a:pt x="310" y="23"/>
                  </a:cubicBezTo>
                  <a:cubicBezTo>
                    <a:pt x="190" y="53"/>
                    <a:pt x="72" y="95"/>
                    <a:pt x="28" y="199"/>
                  </a:cubicBezTo>
                  <a:cubicBezTo>
                    <a:pt x="4" y="254"/>
                    <a:pt x="9" y="317"/>
                    <a:pt x="14" y="377"/>
                  </a:cubicBezTo>
                  <a:cubicBezTo>
                    <a:pt x="14" y="385"/>
                    <a:pt x="15" y="394"/>
                    <a:pt x="16" y="402"/>
                  </a:cubicBezTo>
                  <a:cubicBezTo>
                    <a:pt x="35" y="676"/>
                    <a:pt x="190" y="881"/>
                    <a:pt x="421" y="937"/>
                  </a:cubicBezTo>
                  <a:cubicBezTo>
                    <a:pt x="572" y="973"/>
                    <a:pt x="717" y="955"/>
                    <a:pt x="832" y="887"/>
                  </a:cubicBezTo>
                  <a:cubicBezTo>
                    <a:pt x="882" y="856"/>
                    <a:pt x="926" y="818"/>
                    <a:pt x="963" y="774"/>
                  </a:cubicBezTo>
                  <a:cubicBezTo>
                    <a:pt x="1038" y="684"/>
                    <a:pt x="1112" y="551"/>
                    <a:pt x="1034" y="425"/>
                  </a:cubicBezTo>
                  <a:cubicBezTo>
                    <a:pt x="990" y="355"/>
                    <a:pt x="920" y="313"/>
                    <a:pt x="853" y="272"/>
                  </a:cubicBezTo>
                  <a:cubicBezTo>
                    <a:pt x="847" y="268"/>
                    <a:pt x="842" y="265"/>
                    <a:pt x="837" y="262"/>
                  </a:cubicBezTo>
                  <a:cubicBezTo>
                    <a:pt x="788" y="233"/>
                    <a:pt x="741" y="199"/>
                    <a:pt x="697" y="164"/>
                  </a:cubicBezTo>
                  <a:cubicBezTo>
                    <a:pt x="692" y="160"/>
                    <a:pt x="687" y="156"/>
                    <a:pt x="683" y="152"/>
                  </a:cubicBezTo>
                  <a:cubicBezTo>
                    <a:pt x="670" y="142"/>
                    <a:pt x="658" y="131"/>
                    <a:pt x="646" y="120"/>
                  </a:cubicBezTo>
                  <a:cubicBezTo>
                    <a:pt x="617" y="93"/>
                    <a:pt x="587" y="66"/>
                    <a:pt x="549" y="48"/>
                  </a:cubicBezTo>
                  <a:cubicBezTo>
                    <a:pt x="501" y="25"/>
                    <a:pt x="448" y="13"/>
                    <a:pt x="395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5">
              <a:extLst>
                <a:ext uri="{FF2B5EF4-FFF2-40B4-BE49-F238E27FC236}">
                  <a16:creationId xmlns:a16="http://schemas.microsoft.com/office/drawing/2014/main" id="{079BE923-E142-8878-25A9-5F16DE631CFE}"/>
                </a:ext>
              </a:extLst>
            </p:cNvPr>
            <p:cNvSpPr/>
            <p:nvPr/>
          </p:nvSpPr>
          <p:spPr>
            <a:xfrm flipH="1">
              <a:off x="7402706" y="3437200"/>
              <a:ext cx="138509" cy="60873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2" y="15"/>
                    <a:pt x="42" y="7"/>
                    <a:pt x="64" y="0"/>
                  </a:cubicBezTo>
                  <a:cubicBezTo>
                    <a:pt x="65" y="0"/>
                    <a:pt x="66" y="0"/>
                    <a:pt x="66" y="2"/>
                  </a:cubicBezTo>
                  <a:cubicBezTo>
                    <a:pt x="66" y="3"/>
                    <a:pt x="66" y="4"/>
                    <a:pt x="65" y="4"/>
                  </a:cubicBezTo>
                  <a:cubicBezTo>
                    <a:pt x="44" y="10"/>
                    <a:pt x="23" y="1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5">
              <a:extLst>
                <a:ext uri="{FF2B5EF4-FFF2-40B4-BE49-F238E27FC236}">
                  <a16:creationId xmlns:a16="http://schemas.microsoft.com/office/drawing/2014/main" id="{7E41E5BD-4B03-193A-688E-ED5BA7B5E7DF}"/>
                </a:ext>
              </a:extLst>
            </p:cNvPr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16"/>
                    <a:pt x="0" y="15"/>
                    <a:pt x="2" y="15"/>
                  </a:cubicBezTo>
                  <a:cubicBezTo>
                    <a:pt x="32" y="8"/>
                    <a:pt x="63" y="3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63" y="7"/>
                    <a:pt x="33" y="12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5">
              <a:extLst>
                <a:ext uri="{FF2B5EF4-FFF2-40B4-BE49-F238E27FC236}">
                  <a16:creationId xmlns:a16="http://schemas.microsoft.com/office/drawing/2014/main" id="{CA2B0E34-4E5E-294F-86AC-9122B8E0D0B6}"/>
                </a:ext>
              </a:extLst>
            </p:cNvPr>
            <p:cNvSpPr/>
            <p:nvPr/>
          </p:nvSpPr>
          <p:spPr>
            <a:xfrm flipH="1">
              <a:off x="7187445" y="3227234"/>
              <a:ext cx="561092" cy="153505"/>
            </a:xfrm>
            <a:custGeom>
              <a:avLst/>
              <a:gdLst/>
              <a:ahLst/>
              <a:cxnLst/>
              <a:rect l="l" t="t" r="r" b="b"/>
              <a:pathLst>
                <a:path w="268" h="73" extrusionOk="0">
                  <a:moveTo>
                    <a:pt x="266" y="73"/>
                  </a:moveTo>
                  <a:cubicBezTo>
                    <a:pt x="265" y="73"/>
                    <a:pt x="265" y="73"/>
                    <a:pt x="265" y="73"/>
                  </a:cubicBezTo>
                  <a:cubicBezTo>
                    <a:pt x="264" y="72"/>
                    <a:pt x="145" y="4"/>
                    <a:pt x="3" y="59"/>
                  </a:cubicBezTo>
                  <a:cubicBezTo>
                    <a:pt x="2" y="59"/>
                    <a:pt x="1" y="59"/>
                    <a:pt x="0" y="58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5" y="0"/>
                    <a:pt x="266" y="69"/>
                    <a:pt x="267" y="69"/>
                  </a:cubicBezTo>
                  <a:cubicBezTo>
                    <a:pt x="268" y="70"/>
                    <a:pt x="268" y="71"/>
                    <a:pt x="268" y="72"/>
                  </a:cubicBezTo>
                  <a:cubicBezTo>
                    <a:pt x="267" y="73"/>
                    <a:pt x="267" y="73"/>
                    <a:pt x="26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5">
              <a:extLst>
                <a:ext uri="{FF2B5EF4-FFF2-40B4-BE49-F238E27FC236}">
                  <a16:creationId xmlns:a16="http://schemas.microsoft.com/office/drawing/2014/main" id="{D9BB8CDF-C78B-83DB-A020-0E20003CBC4B}"/>
                </a:ext>
              </a:extLst>
            </p:cNvPr>
            <p:cNvSpPr/>
            <p:nvPr/>
          </p:nvSpPr>
          <p:spPr>
            <a:xfrm flipH="1">
              <a:off x="5731777" y="2204749"/>
              <a:ext cx="2202909" cy="1877346"/>
            </a:xfrm>
            <a:custGeom>
              <a:avLst/>
              <a:gdLst/>
              <a:ahLst/>
              <a:cxnLst/>
              <a:rect l="l" t="t" r="r" b="b"/>
              <a:pathLst>
                <a:path w="1052" h="896" extrusionOk="0">
                  <a:moveTo>
                    <a:pt x="430" y="9"/>
                  </a:moveTo>
                  <a:cubicBezTo>
                    <a:pt x="433" y="14"/>
                    <a:pt x="433" y="19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22"/>
                    <a:pt x="433" y="23"/>
                    <a:pt x="433" y="23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16" y="46"/>
                    <a:pt x="503" y="38"/>
                    <a:pt x="489" y="31"/>
                  </a:cubicBezTo>
                  <a:cubicBezTo>
                    <a:pt x="470" y="22"/>
                    <a:pt x="450" y="14"/>
                    <a:pt x="430" y="9"/>
                  </a:cubicBezTo>
                  <a:moveTo>
                    <a:pt x="290" y="582"/>
                  </a:moveTo>
                  <a:cubicBezTo>
                    <a:pt x="289" y="582"/>
                    <a:pt x="288" y="581"/>
                    <a:pt x="288" y="580"/>
                  </a:cubicBezTo>
                  <a:cubicBezTo>
                    <a:pt x="288" y="579"/>
                    <a:pt x="288" y="578"/>
                    <a:pt x="290" y="578"/>
                  </a:cubicBezTo>
                  <a:cubicBezTo>
                    <a:pt x="320" y="571"/>
                    <a:pt x="351" y="566"/>
                    <a:pt x="382" y="563"/>
                  </a:cubicBezTo>
                  <a:cubicBezTo>
                    <a:pt x="382" y="563"/>
                    <a:pt x="382" y="563"/>
                    <a:pt x="382" y="563"/>
                  </a:cubicBezTo>
                  <a:cubicBezTo>
                    <a:pt x="383" y="563"/>
                    <a:pt x="384" y="564"/>
                    <a:pt x="384" y="565"/>
                  </a:cubicBezTo>
                  <a:cubicBezTo>
                    <a:pt x="384" y="566"/>
                    <a:pt x="383" y="567"/>
                    <a:pt x="382" y="567"/>
                  </a:cubicBezTo>
                  <a:cubicBezTo>
                    <a:pt x="351" y="570"/>
                    <a:pt x="321" y="57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moveTo>
                    <a:pt x="285" y="0"/>
                  </a:moveTo>
                  <a:cubicBezTo>
                    <a:pt x="274" y="1"/>
                    <a:pt x="262" y="4"/>
                    <a:pt x="250" y="6"/>
                  </a:cubicBezTo>
                  <a:cubicBezTo>
                    <a:pt x="201" y="19"/>
                    <a:pt x="151" y="33"/>
                    <a:pt x="108" y="53"/>
                  </a:cubicBezTo>
                  <a:cubicBezTo>
                    <a:pt x="94" y="67"/>
                    <a:pt x="83" y="82"/>
                    <a:pt x="72" y="98"/>
                  </a:cubicBezTo>
                  <a:cubicBezTo>
                    <a:pt x="16" y="187"/>
                    <a:pt x="0" y="298"/>
                    <a:pt x="15" y="402"/>
                  </a:cubicBezTo>
                  <a:cubicBezTo>
                    <a:pt x="21" y="439"/>
                    <a:pt x="38" y="484"/>
                    <a:pt x="76" y="490"/>
                  </a:cubicBezTo>
                  <a:cubicBezTo>
                    <a:pt x="103" y="493"/>
                    <a:pt x="130" y="495"/>
                    <a:pt x="158" y="496"/>
                  </a:cubicBezTo>
                  <a:cubicBezTo>
                    <a:pt x="158" y="496"/>
                    <a:pt x="158" y="496"/>
                    <a:pt x="157" y="496"/>
                  </a:cubicBezTo>
                  <a:cubicBezTo>
                    <a:pt x="128" y="496"/>
                    <a:pt x="92" y="519"/>
                    <a:pt x="78" y="544"/>
                  </a:cubicBezTo>
                  <a:cubicBezTo>
                    <a:pt x="88" y="542"/>
                    <a:pt x="97" y="540"/>
                    <a:pt x="105" y="538"/>
                  </a:cubicBezTo>
                  <a:cubicBezTo>
                    <a:pt x="141" y="526"/>
                    <a:pt x="175" y="522"/>
                    <a:pt x="206" y="522"/>
                  </a:cubicBezTo>
                  <a:cubicBezTo>
                    <a:pt x="294" y="522"/>
                    <a:pt x="355" y="557"/>
                    <a:pt x="356" y="557"/>
                  </a:cubicBezTo>
                  <a:cubicBezTo>
                    <a:pt x="357" y="558"/>
                    <a:pt x="357" y="559"/>
                    <a:pt x="357" y="560"/>
                  </a:cubicBezTo>
                  <a:cubicBezTo>
                    <a:pt x="356" y="561"/>
                    <a:pt x="356" y="561"/>
                    <a:pt x="355" y="561"/>
                  </a:cubicBezTo>
                  <a:cubicBezTo>
                    <a:pt x="354" y="561"/>
                    <a:pt x="354" y="561"/>
                    <a:pt x="354" y="561"/>
                  </a:cubicBezTo>
                  <a:cubicBezTo>
                    <a:pt x="353" y="560"/>
                    <a:pt x="292" y="526"/>
                    <a:pt x="206" y="526"/>
                  </a:cubicBezTo>
                  <a:cubicBezTo>
                    <a:pt x="187" y="526"/>
                    <a:pt x="167" y="527"/>
                    <a:pt x="146" y="532"/>
                  </a:cubicBezTo>
                  <a:cubicBezTo>
                    <a:pt x="156" y="531"/>
                    <a:pt x="166" y="530"/>
                    <a:pt x="179" y="530"/>
                  </a:cubicBezTo>
                  <a:cubicBezTo>
                    <a:pt x="181" y="530"/>
                    <a:pt x="184" y="530"/>
                    <a:pt x="186" y="530"/>
                  </a:cubicBezTo>
                  <a:cubicBezTo>
                    <a:pt x="229" y="531"/>
                    <a:pt x="273" y="543"/>
                    <a:pt x="305" y="572"/>
                  </a:cubicBezTo>
                  <a:cubicBezTo>
                    <a:pt x="285" y="575"/>
                    <a:pt x="265" y="581"/>
                    <a:pt x="247" y="590"/>
                  </a:cubicBezTo>
                  <a:cubicBezTo>
                    <a:pt x="249" y="589"/>
                    <a:pt x="250" y="589"/>
                    <a:pt x="252" y="588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3" y="588"/>
                    <a:pt x="254" y="589"/>
                    <a:pt x="254" y="590"/>
                  </a:cubicBezTo>
                  <a:cubicBezTo>
                    <a:pt x="254" y="591"/>
                    <a:pt x="254" y="592"/>
                    <a:pt x="253" y="592"/>
                  </a:cubicBezTo>
                  <a:cubicBezTo>
                    <a:pt x="243" y="595"/>
                    <a:pt x="234" y="598"/>
                    <a:pt x="225" y="602"/>
                  </a:cubicBezTo>
                  <a:cubicBezTo>
                    <a:pt x="208" y="613"/>
                    <a:pt x="192" y="626"/>
                    <a:pt x="178" y="641"/>
                  </a:cubicBezTo>
                  <a:cubicBezTo>
                    <a:pt x="203" y="634"/>
                    <a:pt x="228" y="631"/>
                    <a:pt x="253" y="631"/>
                  </a:cubicBezTo>
                  <a:cubicBezTo>
                    <a:pt x="293" y="631"/>
                    <a:pt x="333" y="640"/>
                    <a:pt x="370" y="657"/>
                  </a:cubicBezTo>
                  <a:cubicBezTo>
                    <a:pt x="414" y="678"/>
                    <a:pt x="451" y="711"/>
                    <a:pt x="488" y="743"/>
                  </a:cubicBezTo>
                  <a:cubicBezTo>
                    <a:pt x="549" y="796"/>
                    <a:pt x="612" y="850"/>
                    <a:pt x="687" y="882"/>
                  </a:cubicBezTo>
                  <a:cubicBezTo>
                    <a:pt x="698" y="887"/>
                    <a:pt x="710" y="892"/>
                    <a:pt x="722" y="896"/>
                  </a:cubicBezTo>
                  <a:cubicBezTo>
                    <a:pt x="739" y="888"/>
                    <a:pt x="756" y="879"/>
                    <a:pt x="772" y="870"/>
                  </a:cubicBezTo>
                  <a:cubicBezTo>
                    <a:pt x="789" y="859"/>
                    <a:pt x="805" y="848"/>
                    <a:pt x="821" y="836"/>
                  </a:cubicBezTo>
                  <a:cubicBezTo>
                    <a:pt x="818" y="825"/>
                    <a:pt x="818" y="825"/>
                    <a:pt x="818" y="825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7" y="812"/>
                    <a:pt x="827" y="812"/>
                    <a:pt x="827" y="812"/>
                  </a:cubicBezTo>
                  <a:cubicBezTo>
                    <a:pt x="828" y="811"/>
                    <a:pt x="828" y="811"/>
                    <a:pt x="828" y="811"/>
                  </a:cubicBezTo>
                  <a:cubicBezTo>
                    <a:pt x="843" y="790"/>
                    <a:pt x="843" y="790"/>
                    <a:pt x="843" y="790"/>
                  </a:cubicBezTo>
                  <a:cubicBezTo>
                    <a:pt x="844" y="791"/>
                    <a:pt x="844" y="791"/>
                    <a:pt x="844" y="791"/>
                  </a:cubicBezTo>
                  <a:cubicBezTo>
                    <a:pt x="860" y="771"/>
                    <a:pt x="860" y="771"/>
                    <a:pt x="860" y="771"/>
                  </a:cubicBezTo>
                  <a:cubicBezTo>
                    <a:pt x="861" y="780"/>
                    <a:pt x="864" y="788"/>
                    <a:pt x="868" y="795"/>
                  </a:cubicBezTo>
                  <a:cubicBezTo>
                    <a:pt x="880" y="783"/>
                    <a:pt x="892" y="770"/>
                    <a:pt x="903" y="757"/>
                  </a:cubicBezTo>
                  <a:cubicBezTo>
                    <a:pt x="978" y="667"/>
                    <a:pt x="1052" y="534"/>
                    <a:pt x="974" y="408"/>
                  </a:cubicBezTo>
                  <a:cubicBezTo>
                    <a:pt x="930" y="338"/>
                    <a:pt x="860" y="296"/>
                    <a:pt x="793" y="255"/>
                  </a:cubicBezTo>
                  <a:cubicBezTo>
                    <a:pt x="791" y="254"/>
                    <a:pt x="789" y="253"/>
                    <a:pt x="787" y="252"/>
                  </a:cubicBezTo>
                  <a:cubicBezTo>
                    <a:pt x="780" y="309"/>
                    <a:pt x="780" y="309"/>
                    <a:pt x="780" y="309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22" y="377"/>
                    <a:pt x="422" y="377"/>
                    <a:pt x="422" y="377"/>
                  </a:cubicBezTo>
                  <a:cubicBezTo>
                    <a:pt x="355" y="411"/>
                    <a:pt x="355" y="411"/>
                    <a:pt x="355" y="411"/>
                  </a:cubicBezTo>
                  <a:cubicBezTo>
                    <a:pt x="355" y="411"/>
                    <a:pt x="346" y="409"/>
                    <a:pt x="332" y="407"/>
                  </a:cubicBezTo>
                  <a:cubicBezTo>
                    <a:pt x="201" y="451"/>
                    <a:pt x="201" y="451"/>
                    <a:pt x="201" y="451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208" y="457"/>
                    <a:pt x="208" y="457"/>
                    <a:pt x="208" y="457"/>
                  </a:cubicBezTo>
                  <a:cubicBezTo>
                    <a:pt x="192" y="464"/>
                    <a:pt x="180" y="467"/>
                    <a:pt x="169" y="467"/>
                  </a:cubicBezTo>
                  <a:cubicBezTo>
                    <a:pt x="145" y="467"/>
                    <a:pt x="131" y="452"/>
                    <a:pt x="117" y="441"/>
                  </a:cubicBezTo>
                  <a:cubicBezTo>
                    <a:pt x="97" y="424"/>
                    <a:pt x="95" y="414"/>
                    <a:pt x="92" y="394"/>
                  </a:cubicBezTo>
                  <a:cubicBezTo>
                    <a:pt x="91" y="389"/>
                    <a:pt x="91" y="384"/>
                    <a:pt x="91" y="377"/>
                  </a:cubicBezTo>
                  <a:cubicBezTo>
                    <a:pt x="91" y="377"/>
                    <a:pt x="91" y="377"/>
                    <a:pt x="91" y="377"/>
                  </a:cubicBezTo>
                  <a:cubicBezTo>
                    <a:pt x="91" y="364"/>
                    <a:pt x="92" y="349"/>
                    <a:pt x="92" y="332"/>
                  </a:cubicBezTo>
                  <a:cubicBezTo>
                    <a:pt x="92" y="325"/>
                    <a:pt x="92" y="317"/>
                    <a:pt x="91" y="309"/>
                  </a:cubicBezTo>
                  <a:cubicBezTo>
                    <a:pt x="91" y="305"/>
                    <a:pt x="91" y="301"/>
                    <a:pt x="91" y="297"/>
                  </a:cubicBezTo>
                  <a:cubicBezTo>
                    <a:pt x="91" y="297"/>
                    <a:pt x="91" y="297"/>
                    <a:pt x="91" y="297"/>
                  </a:cubicBezTo>
                  <a:cubicBezTo>
                    <a:pt x="91" y="249"/>
                    <a:pt x="102" y="126"/>
                    <a:pt x="102" y="126"/>
                  </a:cubicBezTo>
                  <a:cubicBezTo>
                    <a:pt x="124" y="113"/>
                    <a:pt x="147" y="101"/>
                    <a:pt x="170" y="90"/>
                  </a:cubicBezTo>
                  <a:cubicBezTo>
                    <a:pt x="199" y="78"/>
                    <a:pt x="262" y="45"/>
                    <a:pt x="262" y="45"/>
                  </a:cubicBezTo>
                  <a:cubicBezTo>
                    <a:pt x="262" y="45"/>
                    <a:pt x="261" y="41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0" y="30"/>
                    <a:pt x="260" y="26"/>
                    <a:pt x="260" y="23"/>
                  </a:cubicBezTo>
                  <a:cubicBezTo>
                    <a:pt x="260" y="20"/>
                    <a:pt x="264" y="16"/>
                    <a:pt x="269" y="12"/>
                  </a:cubicBezTo>
                  <a:cubicBezTo>
                    <a:pt x="270" y="10"/>
                    <a:pt x="272" y="8"/>
                    <a:pt x="274" y="6"/>
                  </a:cubicBezTo>
                  <a:cubicBezTo>
                    <a:pt x="276" y="5"/>
                    <a:pt x="279" y="3"/>
                    <a:pt x="282" y="2"/>
                  </a:cubicBezTo>
                  <a:cubicBezTo>
                    <a:pt x="283" y="1"/>
                    <a:pt x="284" y="0"/>
                    <a:pt x="28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5">
              <a:extLst>
                <a:ext uri="{FF2B5EF4-FFF2-40B4-BE49-F238E27FC236}">
                  <a16:creationId xmlns:a16="http://schemas.microsoft.com/office/drawing/2014/main" id="{F4C88AB0-F86A-5139-4D9B-0F3F980BC61C}"/>
                </a:ext>
              </a:extLst>
            </p:cNvPr>
            <p:cNvSpPr/>
            <p:nvPr/>
          </p:nvSpPr>
          <p:spPr>
            <a:xfrm flipH="1">
              <a:off x="5731778" y="2198574"/>
              <a:ext cx="1977059" cy="1883524"/>
            </a:xfrm>
            <a:custGeom>
              <a:avLst/>
              <a:gdLst/>
              <a:ahLst/>
              <a:cxnLst/>
              <a:rect l="l" t="t" r="r" b="b"/>
              <a:pathLst>
                <a:path w="944" h="899" extrusionOk="0">
                  <a:moveTo>
                    <a:pt x="713" y="839"/>
                  </a:moveTo>
                  <a:cubicBezTo>
                    <a:pt x="697" y="851"/>
                    <a:pt x="681" y="862"/>
                    <a:pt x="664" y="873"/>
                  </a:cubicBezTo>
                  <a:cubicBezTo>
                    <a:pt x="648" y="882"/>
                    <a:pt x="631" y="891"/>
                    <a:pt x="614" y="899"/>
                  </a:cubicBezTo>
                  <a:cubicBezTo>
                    <a:pt x="615" y="899"/>
                    <a:pt x="616" y="899"/>
                    <a:pt x="617" y="899"/>
                  </a:cubicBezTo>
                  <a:cubicBezTo>
                    <a:pt x="633" y="892"/>
                    <a:pt x="649" y="884"/>
                    <a:pt x="665" y="874"/>
                  </a:cubicBezTo>
                  <a:cubicBezTo>
                    <a:pt x="682" y="864"/>
                    <a:pt x="698" y="853"/>
                    <a:pt x="714" y="841"/>
                  </a:cubicBezTo>
                  <a:cubicBezTo>
                    <a:pt x="713" y="839"/>
                    <a:pt x="713" y="839"/>
                    <a:pt x="713" y="839"/>
                  </a:cubicBezTo>
                  <a:moveTo>
                    <a:pt x="680" y="252"/>
                  </a:moveTo>
                  <a:cubicBezTo>
                    <a:pt x="679" y="255"/>
                    <a:pt x="679" y="255"/>
                    <a:pt x="679" y="255"/>
                  </a:cubicBezTo>
                  <a:cubicBezTo>
                    <a:pt x="681" y="256"/>
                    <a:pt x="683" y="257"/>
                    <a:pt x="685" y="258"/>
                  </a:cubicBezTo>
                  <a:cubicBezTo>
                    <a:pt x="752" y="299"/>
                    <a:pt x="822" y="341"/>
                    <a:pt x="866" y="411"/>
                  </a:cubicBezTo>
                  <a:cubicBezTo>
                    <a:pt x="944" y="537"/>
                    <a:pt x="870" y="670"/>
                    <a:pt x="795" y="760"/>
                  </a:cubicBezTo>
                  <a:cubicBezTo>
                    <a:pt x="784" y="773"/>
                    <a:pt x="772" y="786"/>
                    <a:pt x="760" y="798"/>
                  </a:cubicBezTo>
                  <a:cubicBezTo>
                    <a:pt x="760" y="798"/>
                    <a:pt x="760" y="799"/>
                    <a:pt x="761" y="800"/>
                  </a:cubicBezTo>
                  <a:cubicBezTo>
                    <a:pt x="773" y="787"/>
                    <a:pt x="785" y="774"/>
                    <a:pt x="796" y="761"/>
                  </a:cubicBezTo>
                  <a:cubicBezTo>
                    <a:pt x="879" y="663"/>
                    <a:pt x="943" y="531"/>
                    <a:pt x="867" y="410"/>
                  </a:cubicBezTo>
                  <a:cubicBezTo>
                    <a:pt x="822" y="338"/>
                    <a:pt x="751" y="295"/>
                    <a:pt x="680" y="252"/>
                  </a:cubicBezTo>
                  <a:moveTo>
                    <a:pt x="321" y="9"/>
                  </a:moveTo>
                  <a:cubicBezTo>
                    <a:pt x="321" y="10"/>
                    <a:pt x="321" y="11"/>
                    <a:pt x="321" y="11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42" y="17"/>
                    <a:pt x="362" y="25"/>
                    <a:pt x="381" y="34"/>
                  </a:cubicBezTo>
                  <a:cubicBezTo>
                    <a:pt x="395" y="41"/>
                    <a:pt x="408" y="49"/>
                    <a:pt x="420" y="57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12" y="49"/>
                    <a:pt x="398" y="40"/>
                    <a:pt x="382" y="32"/>
                  </a:cubicBezTo>
                  <a:cubicBezTo>
                    <a:pt x="363" y="23"/>
                    <a:pt x="342" y="15"/>
                    <a:pt x="321" y="9"/>
                  </a:cubicBezTo>
                  <a:moveTo>
                    <a:pt x="182" y="0"/>
                  </a:moveTo>
                  <a:cubicBezTo>
                    <a:pt x="168" y="2"/>
                    <a:pt x="155" y="4"/>
                    <a:pt x="142" y="7"/>
                  </a:cubicBezTo>
                  <a:cubicBezTo>
                    <a:pt x="97" y="19"/>
                    <a:pt x="48" y="32"/>
                    <a:pt x="3" y="52"/>
                  </a:cubicBezTo>
                  <a:cubicBezTo>
                    <a:pt x="2" y="54"/>
                    <a:pt x="1" y="55"/>
                    <a:pt x="0" y="56"/>
                  </a:cubicBezTo>
                  <a:cubicBezTo>
                    <a:pt x="43" y="36"/>
                    <a:pt x="93" y="22"/>
                    <a:pt x="142" y="9"/>
                  </a:cubicBezTo>
                  <a:cubicBezTo>
                    <a:pt x="154" y="7"/>
                    <a:pt x="166" y="4"/>
                    <a:pt x="177" y="3"/>
                  </a:cubicBezTo>
                  <a:cubicBezTo>
                    <a:pt x="179" y="2"/>
                    <a:pt x="180" y="1"/>
                    <a:pt x="18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5">
              <a:extLst>
                <a:ext uri="{FF2B5EF4-FFF2-40B4-BE49-F238E27FC236}">
                  <a16:creationId xmlns:a16="http://schemas.microsoft.com/office/drawing/2014/main" id="{A664058A-FDBB-4CEA-068E-A88AC2941698}"/>
                </a:ext>
              </a:extLst>
            </p:cNvPr>
            <p:cNvSpPr/>
            <p:nvPr/>
          </p:nvSpPr>
          <p:spPr>
            <a:xfrm flipH="1">
              <a:off x="7402706" y="3437200"/>
              <a:ext cx="60874" cy="29113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1"/>
                    <a:pt x="24" y="1"/>
                    <a:pt x="22" y="2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9" y="10"/>
                    <a:pt x="18" y="7"/>
                    <a:pt x="28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5">
              <a:extLst>
                <a:ext uri="{FF2B5EF4-FFF2-40B4-BE49-F238E27FC236}">
                  <a16:creationId xmlns:a16="http://schemas.microsoft.com/office/drawing/2014/main" id="{EEDFC3F0-4708-D0FA-D027-A6BA91CA837E}"/>
                </a:ext>
              </a:extLst>
            </p:cNvPr>
            <p:cNvSpPr/>
            <p:nvPr/>
          </p:nvSpPr>
          <p:spPr>
            <a:xfrm flipH="1">
              <a:off x="7130982" y="3385150"/>
              <a:ext cx="201146" cy="39700"/>
            </a:xfrm>
            <a:custGeom>
              <a:avLst/>
              <a:gdLst/>
              <a:ahLst/>
              <a:cxnLst/>
              <a:rect l="l" t="t" r="r" b="b"/>
              <a:pathLst>
                <a:path w="96" h="19" extrusionOk="0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3" y="3"/>
                    <a:pt x="32" y="8"/>
                    <a:pt x="2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3" y="12"/>
                    <a:pt x="63" y="7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5">
              <a:extLst>
                <a:ext uri="{FF2B5EF4-FFF2-40B4-BE49-F238E27FC236}">
                  <a16:creationId xmlns:a16="http://schemas.microsoft.com/office/drawing/2014/main" id="{DB9E5A86-F549-4D2C-6AE2-C77F332306FA}"/>
                </a:ext>
              </a:extLst>
            </p:cNvPr>
            <p:cNvSpPr/>
            <p:nvPr/>
          </p:nvSpPr>
          <p:spPr>
            <a:xfrm flipH="1">
              <a:off x="7187444" y="3298693"/>
              <a:ext cx="527568" cy="82046"/>
            </a:xfrm>
            <a:custGeom>
              <a:avLst/>
              <a:gdLst/>
              <a:ahLst/>
              <a:cxnLst/>
              <a:rect l="l" t="t" r="r" b="b"/>
              <a:pathLst>
                <a:path w="252" h="39" extrusionOk="0">
                  <a:moveTo>
                    <a:pt x="101" y="0"/>
                  </a:moveTo>
                  <a:cubicBezTo>
                    <a:pt x="70" y="0"/>
                    <a:pt x="36" y="4"/>
                    <a:pt x="0" y="16"/>
                  </a:cubicBezTo>
                  <a:cubicBezTo>
                    <a:pt x="14" y="13"/>
                    <a:pt x="27" y="11"/>
                    <a:pt x="41" y="10"/>
                  </a:cubicBezTo>
                  <a:cubicBezTo>
                    <a:pt x="62" y="5"/>
                    <a:pt x="82" y="4"/>
                    <a:pt x="101" y="4"/>
                  </a:cubicBezTo>
                  <a:cubicBezTo>
                    <a:pt x="187" y="4"/>
                    <a:pt x="248" y="38"/>
                    <a:pt x="249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2" y="38"/>
                  </a:cubicBezTo>
                  <a:cubicBezTo>
                    <a:pt x="252" y="37"/>
                    <a:pt x="252" y="36"/>
                    <a:pt x="251" y="35"/>
                  </a:cubicBezTo>
                  <a:cubicBezTo>
                    <a:pt x="250" y="35"/>
                    <a:pt x="189" y="0"/>
                    <a:pt x="10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5">
              <a:extLst>
                <a:ext uri="{FF2B5EF4-FFF2-40B4-BE49-F238E27FC236}">
                  <a16:creationId xmlns:a16="http://schemas.microsoft.com/office/drawing/2014/main" id="{75E6A7C0-B6A8-CD2B-854A-D84969FE7BF7}"/>
                </a:ext>
              </a:extLst>
            </p:cNvPr>
            <p:cNvSpPr/>
            <p:nvPr/>
          </p:nvSpPr>
          <p:spPr>
            <a:xfrm flipH="1">
              <a:off x="5706195" y="3787439"/>
              <a:ext cx="435817" cy="291130"/>
            </a:xfrm>
            <a:custGeom>
              <a:avLst/>
              <a:gdLst/>
              <a:ahLst/>
              <a:cxnLst/>
              <a:rect l="l" t="t" r="r" b="b"/>
              <a:pathLst>
                <a:path w="208" h="139" extrusionOk="0">
                  <a:moveTo>
                    <a:pt x="90" y="0"/>
                  </a:moveTo>
                  <a:cubicBezTo>
                    <a:pt x="112" y="19"/>
                    <a:pt x="136" y="36"/>
                    <a:pt x="160" y="52"/>
                  </a:cubicBezTo>
                  <a:cubicBezTo>
                    <a:pt x="208" y="55"/>
                    <a:pt x="187" y="113"/>
                    <a:pt x="187" y="113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9"/>
                    <a:pt x="76" y="83"/>
                    <a:pt x="38" y="66"/>
                  </a:cubicBezTo>
                  <a:cubicBezTo>
                    <a:pt x="0" y="48"/>
                    <a:pt x="90" y="0"/>
                    <a:pt x="90" y="0"/>
                  </a:cubicBezTo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5">
              <a:extLst>
                <a:ext uri="{FF2B5EF4-FFF2-40B4-BE49-F238E27FC236}">
                  <a16:creationId xmlns:a16="http://schemas.microsoft.com/office/drawing/2014/main" id="{ADA45E18-6EF1-9A58-E724-CBDF8C05B85C}"/>
                </a:ext>
              </a:extLst>
            </p:cNvPr>
            <p:cNvSpPr/>
            <p:nvPr/>
          </p:nvSpPr>
          <p:spPr>
            <a:xfrm flipH="1">
              <a:off x="6661640" y="2152699"/>
              <a:ext cx="1086898" cy="1060419"/>
            </a:xfrm>
            <a:custGeom>
              <a:avLst/>
              <a:gdLst/>
              <a:ahLst/>
              <a:cxnLst/>
              <a:rect l="l" t="t" r="r" b="b"/>
              <a:pathLst>
                <a:path w="519" h="506" extrusionOk="0">
                  <a:moveTo>
                    <a:pt x="519" y="175"/>
                  </a:moveTo>
                  <a:cubicBezTo>
                    <a:pt x="519" y="175"/>
                    <a:pt x="513" y="110"/>
                    <a:pt x="502" y="92"/>
                  </a:cubicBezTo>
                  <a:cubicBezTo>
                    <a:pt x="344" y="60"/>
                    <a:pt x="344" y="60"/>
                    <a:pt x="344" y="60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8" y="26"/>
                    <a:pt x="313" y="13"/>
                  </a:cubicBezTo>
                  <a:cubicBezTo>
                    <a:pt x="277" y="0"/>
                    <a:pt x="204" y="17"/>
                    <a:pt x="185" y="31"/>
                  </a:cubicBezTo>
                  <a:cubicBezTo>
                    <a:pt x="166" y="46"/>
                    <a:pt x="173" y="70"/>
                    <a:pt x="173" y="70"/>
                  </a:cubicBezTo>
                  <a:cubicBezTo>
                    <a:pt x="173" y="70"/>
                    <a:pt x="110" y="103"/>
                    <a:pt x="81" y="115"/>
                  </a:cubicBezTo>
                  <a:cubicBezTo>
                    <a:pt x="58" y="126"/>
                    <a:pt x="35" y="138"/>
                    <a:pt x="13" y="151"/>
                  </a:cubicBezTo>
                  <a:cubicBezTo>
                    <a:pt x="13" y="151"/>
                    <a:pt x="0" y="299"/>
                    <a:pt x="2" y="334"/>
                  </a:cubicBezTo>
                  <a:cubicBezTo>
                    <a:pt x="5" y="368"/>
                    <a:pt x="0" y="400"/>
                    <a:pt x="3" y="419"/>
                  </a:cubicBezTo>
                  <a:cubicBezTo>
                    <a:pt x="6" y="439"/>
                    <a:pt x="8" y="449"/>
                    <a:pt x="28" y="466"/>
                  </a:cubicBezTo>
                  <a:cubicBezTo>
                    <a:pt x="48" y="482"/>
                    <a:pt x="67" y="506"/>
                    <a:pt x="119" y="482"/>
                  </a:cubicBezTo>
                  <a:cubicBezTo>
                    <a:pt x="112" y="476"/>
                    <a:pt x="112" y="476"/>
                    <a:pt x="112" y="476"/>
                  </a:cubicBezTo>
                  <a:cubicBezTo>
                    <a:pt x="457" y="360"/>
                    <a:pt x="457" y="360"/>
                    <a:pt x="457" y="360"/>
                  </a:cubicBezTo>
                  <a:cubicBezTo>
                    <a:pt x="519" y="175"/>
                    <a:pt x="519" y="175"/>
                    <a:pt x="519" y="17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5">
              <a:extLst>
                <a:ext uri="{FF2B5EF4-FFF2-40B4-BE49-F238E27FC236}">
                  <a16:creationId xmlns:a16="http://schemas.microsoft.com/office/drawing/2014/main" id="{A76D0D7B-D0D2-0BF6-89EC-7CF67AE95D8F}"/>
                </a:ext>
              </a:extLst>
            </p:cNvPr>
            <p:cNvSpPr/>
            <p:nvPr/>
          </p:nvSpPr>
          <p:spPr>
            <a:xfrm flipH="1">
              <a:off x="6682814" y="2209161"/>
              <a:ext cx="1061312" cy="974845"/>
            </a:xfrm>
            <a:custGeom>
              <a:avLst/>
              <a:gdLst/>
              <a:ahLst/>
              <a:cxnLst/>
              <a:rect l="l" t="t" r="r" b="b"/>
              <a:pathLst>
                <a:path w="507" h="465" extrusionOk="0">
                  <a:moveTo>
                    <a:pt x="419" y="330"/>
                  </a:moveTo>
                  <a:cubicBezTo>
                    <a:pt x="414" y="333"/>
                    <a:pt x="414" y="333"/>
                    <a:pt x="414" y="333"/>
                  </a:cubicBezTo>
                  <a:cubicBezTo>
                    <a:pt x="331" y="375"/>
                    <a:pt x="331" y="375"/>
                    <a:pt x="331" y="375"/>
                  </a:cubicBezTo>
                  <a:cubicBezTo>
                    <a:pt x="418" y="345"/>
                    <a:pt x="418" y="345"/>
                    <a:pt x="418" y="345"/>
                  </a:cubicBezTo>
                  <a:cubicBezTo>
                    <a:pt x="419" y="330"/>
                    <a:pt x="419" y="330"/>
                    <a:pt x="419" y="330"/>
                  </a:cubicBezTo>
                  <a:moveTo>
                    <a:pt x="338" y="6"/>
                  </a:moveTo>
                  <a:cubicBezTo>
                    <a:pt x="342" y="21"/>
                    <a:pt x="341" y="43"/>
                    <a:pt x="341" y="43"/>
                  </a:cubicBezTo>
                  <a:cubicBezTo>
                    <a:pt x="332" y="65"/>
                    <a:pt x="319" y="84"/>
                    <a:pt x="301" y="99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6" y="106"/>
                    <a:pt x="222" y="97"/>
                    <a:pt x="200" y="80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2" y="4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9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3"/>
                    <a:pt x="108" y="76"/>
                    <a:pt x="79" y="88"/>
                  </a:cubicBezTo>
                  <a:cubicBezTo>
                    <a:pt x="56" y="99"/>
                    <a:pt x="33" y="111"/>
                    <a:pt x="11" y="124"/>
                  </a:cubicBezTo>
                  <a:cubicBezTo>
                    <a:pt x="11" y="124"/>
                    <a:pt x="0" y="247"/>
                    <a:pt x="0" y="295"/>
                  </a:cubicBezTo>
                  <a:cubicBezTo>
                    <a:pt x="0" y="299"/>
                    <a:pt x="0" y="303"/>
                    <a:pt x="0" y="307"/>
                  </a:cubicBezTo>
                  <a:cubicBezTo>
                    <a:pt x="1" y="315"/>
                    <a:pt x="1" y="323"/>
                    <a:pt x="1" y="330"/>
                  </a:cubicBezTo>
                  <a:cubicBezTo>
                    <a:pt x="1" y="347"/>
                    <a:pt x="0" y="362"/>
                    <a:pt x="0" y="375"/>
                  </a:cubicBezTo>
                  <a:cubicBezTo>
                    <a:pt x="0" y="382"/>
                    <a:pt x="0" y="387"/>
                    <a:pt x="1" y="392"/>
                  </a:cubicBezTo>
                  <a:cubicBezTo>
                    <a:pt x="4" y="412"/>
                    <a:pt x="6" y="422"/>
                    <a:pt x="26" y="439"/>
                  </a:cubicBezTo>
                  <a:cubicBezTo>
                    <a:pt x="40" y="450"/>
                    <a:pt x="54" y="465"/>
                    <a:pt x="78" y="465"/>
                  </a:cubicBezTo>
                  <a:cubicBezTo>
                    <a:pt x="89" y="465"/>
                    <a:pt x="101" y="462"/>
                    <a:pt x="117" y="455"/>
                  </a:cubicBezTo>
                  <a:cubicBezTo>
                    <a:pt x="110" y="449"/>
                    <a:pt x="110" y="449"/>
                    <a:pt x="110" y="449"/>
                  </a:cubicBezTo>
                  <a:cubicBezTo>
                    <a:pt x="241" y="405"/>
                    <a:pt x="241" y="405"/>
                    <a:pt x="241" y="405"/>
                  </a:cubicBezTo>
                  <a:cubicBezTo>
                    <a:pt x="211" y="400"/>
                    <a:pt x="160" y="389"/>
                    <a:pt x="145" y="373"/>
                  </a:cubicBezTo>
                  <a:cubicBezTo>
                    <a:pt x="140" y="368"/>
                    <a:pt x="135" y="366"/>
                    <a:pt x="129" y="366"/>
                  </a:cubicBezTo>
                  <a:cubicBezTo>
                    <a:pt x="109" y="366"/>
                    <a:pt x="85" y="391"/>
                    <a:pt x="60" y="408"/>
                  </a:cubicBezTo>
                  <a:cubicBezTo>
                    <a:pt x="55" y="412"/>
                    <a:pt x="50" y="413"/>
                    <a:pt x="45" y="413"/>
                  </a:cubicBezTo>
                  <a:cubicBezTo>
                    <a:pt x="22" y="413"/>
                    <a:pt x="10" y="369"/>
                    <a:pt x="21" y="343"/>
                  </a:cubicBezTo>
                  <a:cubicBezTo>
                    <a:pt x="29" y="324"/>
                    <a:pt x="64" y="321"/>
                    <a:pt x="88" y="321"/>
                  </a:cubicBezTo>
                  <a:cubicBezTo>
                    <a:pt x="101" y="321"/>
                    <a:pt x="111" y="322"/>
                    <a:pt x="111" y="322"/>
                  </a:cubicBezTo>
                  <a:cubicBezTo>
                    <a:pt x="103" y="257"/>
                    <a:pt x="68" y="176"/>
                    <a:pt x="68" y="176"/>
                  </a:cubicBezTo>
                  <a:cubicBezTo>
                    <a:pt x="183" y="176"/>
                    <a:pt x="259" y="320"/>
                    <a:pt x="294" y="320"/>
                  </a:cubicBezTo>
                  <a:cubicBezTo>
                    <a:pt x="297" y="320"/>
                    <a:pt x="299" y="319"/>
                    <a:pt x="301" y="318"/>
                  </a:cubicBezTo>
                  <a:cubicBezTo>
                    <a:pt x="333" y="295"/>
                    <a:pt x="378" y="291"/>
                    <a:pt x="378" y="291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412" y="82"/>
                    <a:pt x="423" y="73"/>
                    <a:pt x="436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0" y="86"/>
                    <a:pt x="500" y="86"/>
                    <a:pt x="500" y="86"/>
                  </a:cubicBezTo>
                  <a:cubicBezTo>
                    <a:pt x="507" y="86"/>
                    <a:pt x="507" y="86"/>
                    <a:pt x="507" y="86"/>
                  </a:cubicBezTo>
                  <a:cubicBezTo>
                    <a:pt x="505" y="77"/>
                    <a:pt x="503" y="70"/>
                    <a:pt x="500" y="65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42" y="21"/>
                    <a:pt x="342" y="20"/>
                    <a:pt x="342" y="19"/>
                  </a:cubicBezTo>
                  <a:cubicBezTo>
                    <a:pt x="342" y="17"/>
                    <a:pt x="342" y="12"/>
                    <a:pt x="338" y="6"/>
                  </a:cubicBezTo>
                  <a:moveTo>
                    <a:pt x="191" y="0"/>
                  </a:moveTo>
                  <a:cubicBezTo>
                    <a:pt x="188" y="1"/>
                    <a:pt x="185" y="3"/>
                    <a:pt x="183" y="4"/>
                  </a:cubicBezTo>
                  <a:cubicBezTo>
                    <a:pt x="181" y="6"/>
                    <a:pt x="179" y="8"/>
                    <a:pt x="178" y="10"/>
                  </a:cubicBezTo>
                  <a:cubicBezTo>
                    <a:pt x="182" y="6"/>
                    <a:pt x="187" y="3"/>
                    <a:pt x="19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5">
              <a:extLst>
                <a:ext uri="{FF2B5EF4-FFF2-40B4-BE49-F238E27FC236}">
                  <a16:creationId xmlns:a16="http://schemas.microsoft.com/office/drawing/2014/main" id="{3D4F55BB-1567-0818-FE72-0F28D9C133CE}"/>
                </a:ext>
              </a:extLst>
            </p:cNvPr>
            <p:cNvSpPr/>
            <p:nvPr/>
          </p:nvSpPr>
          <p:spPr>
            <a:xfrm flipH="1">
              <a:off x="7050700" y="2995212"/>
              <a:ext cx="188795" cy="71460"/>
            </a:xfrm>
            <a:custGeom>
              <a:avLst/>
              <a:gdLst/>
              <a:ahLst/>
              <a:cxnLst/>
              <a:rect l="l" t="t" r="r" b="b"/>
              <a:pathLst>
                <a:path w="90" h="34" extrusionOk="0">
                  <a:moveTo>
                    <a:pt x="9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4" y="32"/>
                    <a:pt x="23" y="34"/>
                    <a:pt x="23" y="34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5">
              <a:extLst>
                <a:ext uri="{FF2B5EF4-FFF2-40B4-BE49-F238E27FC236}">
                  <a16:creationId xmlns:a16="http://schemas.microsoft.com/office/drawing/2014/main" id="{34231756-CFFE-C0AD-D65B-232C2FA453AF}"/>
                </a:ext>
              </a:extLst>
            </p:cNvPr>
            <p:cNvSpPr/>
            <p:nvPr/>
          </p:nvSpPr>
          <p:spPr>
            <a:xfrm flipH="1">
              <a:off x="7038349" y="2161521"/>
              <a:ext cx="280546" cy="52051"/>
            </a:xfrm>
            <a:custGeom>
              <a:avLst/>
              <a:gdLst/>
              <a:ahLst/>
              <a:cxnLst/>
              <a:rect l="l" t="t" r="r" b="b"/>
              <a:pathLst>
                <a:path w="134" h="25" extrusionOk="0">
                  <a:moveTo>
                    <a:pt x="9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3"/>
                    <a:pt x="0" y="16"/>
                  </a:cubicBezTo>
                  <a:cubicBezTo>
                    <a:pt x="3" y="15"/>
                    <a:pt x="7" y="15"/>
                    <a:pt x="10" y="14"/>
                  </a:cubicBezTo>
                  <a:cubicBezTo>
                    <a:pt x="29" y="9"/>
                    <a:pt x="54" y="4"/>
                    <a:pt x="75" y="4"/>
                  </a:cubicBezTo>
                  <a:cubicBezTo>
                    <a:pt x="87" y="4"/>
                    <a:pt x="99" y="6"/>
                    <a:pt x="108" y="9"/>
                  </a:cubicBezTo>
                  <a:cubicBezTo>
                    <a:pt x="120" y="14"/>
                    <a:pt x="127" y="19"/>
                    <a:pt x="132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34" y="24"/>
                    <a:pt x="133" y="23"/>
                    <a:pt x="133" y="22"/>
                  </a:cubicBezTo>
                  <a:cubicBezTo>
                    <a:pt x="128" y="11"/>
                    <a:pt x="100" y="2"/>
                    <a:pt x="92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5">
              <a:extLst>
                <a:ext uri="{FF2B5EF4-FFF2-40B4-BE49-F238E27FC236}">
                  <a16:creationId xmlns:a16="http://schemas.microsoft.com/office/drawing/2014/main" id="{FED144C5-4FBD-4A16-A696-9CC2AAE1ECAA}"/>
                </a:ext>
              </a:extLst>
            </p:cNvPr>
            <p:cNvSpPr/>
            <p:nvPr/>
          </p:nvSpPr>
          <p:spPr>
            <a:xfrm flipH="1">
              <a:off x="7126571" y="2158874"/>
              <a:ext cx="16762" cy="2647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5">
              <a:extLst>
                <a:ext uri="{FF2B5EF4-FFF2-40B4-BE49-F238E27FC236}">
                  <a16:creationId xmlns:a16="http://schemas.microsoft.com/office/drawing/2014/main" id="{87C2D641-63FA-1815-346A-CDB2169D5AF0}"/>
                </a:ext>
              </a:extLst>
            </p:cNvPr>
            <p:cNvSpPr/>
            <p:nvPr/>
          </p:nvSpPr>
          <p:spPr>
            <a:xfrm flipH="1">
              <a:off x="7036584" y="2190634"/>
              <a:ext cx="291133" cy="27349"/>
            </a:xfrm>
            <a:custGeom>
              <a:avLst/>
              <a:gdLst/>
              <a:ahLst/>
              <a:cxnLst/>
              <a:rect l="l" t="t" r="r" b="b"/>
              <a:pathLst>
                <a:path w="139" h="13" extrusionOk="0">
                  <a:moveTo>
                    <a:pt x="136" y="11"/>
                  </a:moveTo>
                  <a:cubicBezTo>
                    <a:pt x="137" y="12"/>
                    <a:pt x="137" y="12"/>
                    <a:pt x="138" y="13"/>
                  </a:cubicBezTo>
                  <a:cubicBezTo>
                    <a:pt x="138" y="13"/>
                    <a:pt x="139" y="13"/>
                    <a:pt x="139" y="13"/>
                  </a:cubicBezTo>
                  <a:cubicBezTo>
                    <a:pt x="139" y="13"/>
                    <a:pt x="139" y="12"/>
                    <a:pt x="138" y="11"/>
                  </a:cubicBezTo>
                  <a:cubicBezTo>
                    <a:pt x="138" y="11"/>
                    <a:pt x="137" y="11"/>
                    <a:pt x="136" y="11"/>
                  </a:cubicBezTo>
                  <a:moveTo>
                    <a:pt x="14" y="0"/>
                  </a:moveTo>
                  <a:cubicBezTo>
                    <a:pt x="11" y="1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8" y="2"/>
                    <a:pt x="11" y="1"/>
                    <a:pt x="14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5">
              <a:extLst>
                <a:ext uri="{FF2B5EF4-FFF2-40B4-BE49-F238E27FC236}">
                  <a16:creationId xmlns:a16="http://schemas.microsoft.com/office/drawing/2014/main" id="{D93F1A86-EA0A-14DF-9729-4EC085A503BD}"/>
                </a:ext>
              </a:extLst>
            </p:cNvPr>
            <p:cNvSpPr/>
            <p:nvPr/>
          </p:nvSpPr>
          <p:spPr>
            <a:xfrm flipH="1">
              <a:off x="7333893" y="2202985"/>
              <a:ext cx="56462" cy="75870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13"/>
                  </a:moveTo>
                  <a:cubicBezTo>
                    <a:pt x="4" y="17"/>
                    <a:pt x="0" y="21"/>
                    <a:pt x="0" y="24"/>
                  </a:cubicBezTo>
                  <a:cubicBezTo>
                    <a:pt x="0" y="27"/>
                    <a:pt x="0" y="31"/>
                    <a:pt x="1" y="36"/>
                  </a:cubicBezTo>
                  <a:cubicBezTo>
                    <a:pt x="1" y="29"/>
                    <a:pt x="2" y="20"/>
                    <a:pt x="9" y="13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5">
              <a:extLst>
                <a:ext uri="{FF2B5EF4-FFF2-40B4-BE49-F238E27FC236}">
                  <a16:creationId xmlns:a16="http://schemas.microsoft.com/office/drawing/2014/main" id="{EF25CEDB-50C0-881B-0167-BE3079CC51D6}"/>
                </a:ext>
              </a:extLst>
            </p:cNvPr>
            <p:cNvSpPr/>
            <p:nvPr/>
          </p:nvSpPr>
          <p:spPr>
            <a:xfrm flipH="1">
              <a:off x="7036585" y="2196810"/>
              <a:ext cx="301720" cy="24702"/>
            </a:xfrm>
            <a:custGeom>
              <a:avLst/>
              <a:gdLst/>
              <a:ahLst/>
              <a:cxnLst/>
              <a:rect l="l" t="t" r="r" b="b"/>
              <a:pathLst>
                <a:path w="144" h="12" extrusionOk="0">
                  <a:moveTo>
                    <a:pt x="143" y="10"/>
                  </a:moveTo>
                  <a:cubicBezTo>
                    <a:pt x="144" y="11"/>
                    <a:pt x="144" y="12"/>
                    <a:pt x="144" y="12"/>
                  </a:cubicBezTo>
                  <a:cubicBezTo>
                    <a:pt x="144" y="12"/>
                    <a:pt x="144" y="11"/>
                    <a:pt x="144" y="10"/>
                  </a:cubicBezTo>
                  <a:cubicBezTo>
                    <a:pt x="144" y="10"/>
                    <a:pt x="143" y="10"/>
                    <a:pt x="143" y="10"/>
                  </a:cubicBezTo>
                  <a:moveTo>
                    <a:pt x="10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5">
              <a:extLst>
                <a:ext uri="{FF2B5EF4-FFF2-40B4-BE49-F238E27FC236}">
                  <a16:creationId xmlns:a16="http://schemas.microsoft.com/office/drawing/2014/main" id="{7980811D-0E62-CA44-3B59-C721E367688F}"/>
                </a:ext>
              </a:extLst>
            </p:cNvPr>
            <p:cNvSpPr/>
            <p:nvPr/>
          </p:nvSpPr>
          <p:spPr>
            <a:xfrm flipH="1">
              <a:off x="7027761" y="2169461"/>
              <a:ext cx="360829" cy="262017"/>
            </a:xfrm>
            <a:custGeom>
              <a:avLst/>
              <a:gdLst/>
              <a:ahLst/>
              <a:cxnLst/>
              <a:rect l="l" t="t" r="r" b="b"/>
              <a:pathLst>
                <a:path w="172" h="125" extrusionOk="0">
                  <a:moveTo>
                    <a:pt x="108" y="0"/>
                  </a:moveTo>
                  <a:cubicBezTo>
                    <a:pt x="77" y="0"/>
                    <a:pt x="40" y="9"/>
                    <a:pt x="21" y="19"/>
                  </a:cubicBezTo>
                  <a:cubicBezTo>
                    <a:pt x="17" y="22"/>
                    <a:pt x="12" y="25"/>
                    <a:pt x="8" y="29"/>
                  </a:cubicBezTo>
                  <a:cubicBezTo>
                    <a:pt x="1" y="36"/>
                    <a:pt x="0" y="45"/>
                    <a:pt x="0" y="52"/>
                  </a:cubicBezTo>
                  <a:cubicBezTo>
                    <a:pt x="2" y="65"/>
                    <a:pt x="7" y="82"/>
                    <a:pt x="7" y="82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52" y="116"/>
                    <a:pt x="106" y="125"/>
                    <a:pt x="106" y="12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49" y="103"/>
                    <a:pt x="162" y="84"/>
                    <a:pt x="171" y="62"/>
                  </a:cubicBezTo>
                  <a:cubicBezTo>
                    <a:pt x="171" y="62"/>
                    <a:pt x="172" y="40"/>
                    <a:pt x="168" y="25"/>
                  </a:cubicBezTo>
                  <a:cubicBezTo>
                    <a:pt x="165" y="19"/>
                    <a:pt x="157" y="11"/>
                    <a:pt x="141" y="5"/>
                  </a:cubicBezTo>
                  <a:cubicBezTo>
                    <a:pt x="132" y="2"/>
                    <a:pt x="120" y="0"/>
                    <a:pt x="108" y="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5">
              <a:extLst>
                <a:ext uri="{FF2B5EF4-FFF2-40B4-BE49-F238E27FC236}">
                  <a16:creationId xmlns:a16="http://schemas.microsoft.com/office/drawing/2014/main" id="{D0C18FE4-9AB6-3BF2-A176-EEE09225F1C6}"/>
                </a:ext>
              </a:extLst>
            </p:cNvPr>
            <p:cNvSpPr/>
            <p:nvPr/>
          </p:nvSpPr>
          <p:spPr>
            <a:xfrm flipH="1">
              <a:off x="5790005" y="3860662"/>
              <a:ext cx="431407" cy="332594"/>
            </a:xfrm>
            <a:custGeom>
              <a:avLst/>
              <a:gdLst/>
              <a:ahLst/>
              <a:cxnLst/>
              <a:rect l="l" t="t" r="r" b="b"/>
              <a:pathLst>
                <a:path w="206" h="159" extrusionOk="0">
                  <a:moveTo>
                    <a:pt x="190" y="159"/>
                  </a:moveTo>
                  <a:cubicBezTo>
                    <a:pt x="189" y="156"/>
                    <a:pt x="206" y="127"/>
                    <a:pt x="193" y="98"/>
                  </a:cubicBezTo>
                  <a:cubicBezTo>
                    <a:pt x="180" y="68"/>
                    <a:pt x="159" y="80"/>
                    <a:pt x="159" y="80"/>
                  </a:cubicBezTo>
                  <a:cubicBezTo>
                    <a:pt x="159" y="80"/>
                    <a:pt x="101" y="42"/>
                    <a:pt x="76" y="31"/>
                  </a:cubicBezTo>
                  <a:cubicBezTo>
                    <a:pt x="59" y="22"/>
                    <a:pt x="42" y="12"/>
                    <a:pt x="25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90" y="159"/>
                    <a:pt x="190" y="159"/>
                    <a:pt x="190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5">
              <a:extLst>
                <a:ext uri="{FF2B5EF4-FFF2-40B4-BE49-F238E27FC236}">
                  <a16:creationId xmlns:a16="http://schemas.microsoft.com/office/drawing/2014/main" id="{D48AC3F9-31FC-370E-E3F0-210C29F9CB16}"/>
                </a:ext>
              </a:extLst>
            </p:cNvPr>
            <p:cNvSpPr/>
            <p:nvPr/>
          </p:nvSpPr>
          <p:spPr>
            <a:xfrm flipH="1">
              <a:off x="5325075" y="3679809"/>
              <a:ext cx="568151" cy="440224"/>
            </a:xfrm>
            <a:custGeom>
              <a:avLst/>
              <a:gdLst/>
              <a:ahLst/>
              <a:cxnLst/>
              <a:rect l="l" t="t" r="r" b="b"/>
              <a:pathLst>
                <a:path w="271" h="210" extrusionOk="0">
                  <a:moveTo>
                    <a:pt x="0" y="164"/>
                  </a:move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128" y="176"/>
                    <a:pt x="153" y="152"/>
                  </a:cubicBezTo>
                  <a:cubicBezTo>
                    <a:pt x="178" y="129"/>
                    <a:pt x="235" y="79"/>
                    <a:pt x="235" y="79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46" y="0"/>
                    <a:pt x="204" y="25"/>
                  </a:cubicBezTo>
                  <a:cubicBezTo>
                    <a:pt x="151" y="57"/>
                    <a:pt x="85" y="103"/>
                    <a:pt x="41" y="103"/>
                  </a:cubicBezTo>
                  <a:cubicBezTo>
                    <a:pt x="41" y="103"/>
                    <a:pt x="50" y="157"/>
                    <a:pt x="1" y="164"/>
                  </a:cubicBezTo>
                  <a:cubicBezTo>
                    <a:pt x="0" y="164"/>
                    <a:pt x="0" y="164"/>
                    <a:pt x="0" y="1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5">
              <a:extLst>
                <a:ext uri="{FF2B5EF4-FFF2-40B4-BE49-F238E27FC236}">
                  <a16:creationId xmlns:a16="http://schemas.microsoft.com/office/drawing/2014/main" id="{C77D050C-9931-4474-D4B9-BE5283DF4064}"/>
                </a:ext>
              </a:extLst>
            </p:cNvPr>
            <p:cNvSpPr/>
            <p:nvPr/>
          </p:nvSpPr>
          <p:spPr>
            <a:xfrm flipH="1">
              <a:off x="7050699" y="1752175"/>
              <a:ext cx="404940" cy="584907"/>
            </a:xfrm>
            <a:custGeom>
              <a:avLst/>
              <a:gdLst/>
              <a:ahLst/>
              <a:cxnLst/>
              <a:rect l="l" t="t" r="r" b="b"/>
              <a:pathLst>
                <a:path w="193" h="279" extrusionOk="0">
                  <a:moveTo>
                    <a:pt x="142" y="0"/>
                  </a:moveTo>
                  <a:cubicBezTo>
                    <a:pt x="142" y="0"/>
                    <a:pt x="176" y="51"/>
                    <a:pt x="182" y="68"/>
                  </a:cubicBezTo>
                  <a:cubicBezTo>
                    <a:pt x="188" y="85"/>
                    <a:pt x="193" y="109"/>
                    <a:pt x="192" y="121"/>
                  </a:cubicBezTo>
                  <a:cubicBezTo>
                    <a:pt x="191" y="133"/>
                    <a:pt x="178" y="197"/>
                    <a:pt x="172" y="199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3" y="279"/>
                    <a:pt x="65" y="245"/>
                  </a:cubicBezTo>
                  <a:cubicBezTo>
                    <a:pt x="65" y="245"/>
                    <a:pt x="62" y="191"/>
                    <a:pt x="52" y="174"/>
                  </a:cubicBezTo>
                  <a:cubicBezTo>
                    <a:pt x="43" y="157"/>
                    <a:pt x="29" y="177"/>
                    <a:pt x="14" y="129"/>
                  </a:cubicBezTo>
                  <a:cubicBezTo>
                    <a:pt x="0" y="80"/>
                    <a:pt x="45" y="29"/>
                    <a:pt x="45" y="29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5">
              <a:extLst>
                <a:ext uri="{FF2B5EF4-FFF2-40B4-BE49-F238E27FC236}">
                  <a16:creationId xmlns:a16="http://schemas.microsoft.com/office/drawing/2014/main" id="{9D410AAD-3435-28BE-6ED5-0D635D9AEE62}"/>
                </a:ext>
              </a:extLst>
            </p:cNvPr>
            <p:cNvSpPr/>
            <p:nvPr/>
          </p:nvSpPr>
          <p:spPr>
            <a:xfrm flipH="1">
              <a:off x="5325075" y="3734506"/>
              <a:ext cx="411115" cy="385527"/>
            </a:xfrm>
            <a:custGeom>
              <a:avLst/>
              <a:gdLst/>
              <a:ahLst/>
              <a:cxnLst/>
              <a:rect l="l" t="t" r="r" b="b"/>
              <a:pathLst>
                <a:path w="196" h="184" extrusionOk="0">
                  <a:moveTo>
                    <a:pt x="94" y="112"/>
                  </a:moveTo>
                  <a:cubicBezTo>
                    <a:pt x="88" y="117"/>
                    <a:pt x="83" y="122"/>
                    <a:pt x="78" y="126"/>
                  </a:cubicBezTo>
                  <a:cubicBezTo>
                    <a:pt x="53" y="150"/>
                    <a:pt x="2" y="183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56" y="150"/>
                    <a:pt x="89" y="117"/>
                  </a:cubicBezTo>
                  <a:cubicBezTo>
                    <a:pt x="91" y="116"/>
                    <a:pt x="92" y="114"/>
                    <a:pt x="94" y="112"/>
                  </a:cubicBezTo>
                  <a:moveTo>
                    <a:pt x="191" y="0"/>
                  </a:moveTo>
                  <a:cubicBezTo>
                    <a:pt x="193" y="2"/>
                    <a:pt x="194" y="3"/>
                    <a:pt x="195" y="4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3"/>
                    <a:pt x="195" y="2"/>
                    <a:pt x="19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5">
              <a:extLst>
                <a:ext uri="{FF2B5EF4-FFF2-40B4-BE49-F238E27FC236}">
                  <a16:creationId xmlns:a16="http://schemas.microsoft.com/office/drawing/2014/main" id="{052340C6-A114-571E-C0FF-C396CA10651D}"/>
                </a:ext>
              </a:extLst>
            </p:cNvPr>
            <p:cNvSpPr/>
            <p:nvPr/>
          </p:nvSpPr>
          <p:spPr>
            <a:xfrm flipH="1">
              <a:off x="5327721" y="3713333"/>
              <a:ext cx="426995" cy="40670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72" y="0"/>
                  </a:moveTo>
                  <a:cubicBezTo>
                    <a:pt x="172" y="0"/>
                    <a:pt x="163" y="2"/>
                    <a:pt x="152" y="6"/>
                  </a:cubicBezTo>
                  <a:cubicBezTo>
                    <a:pt x="142" y="12"/>
                    <a:pt x="127" y="24"/>
                    <a:pt x="115" y="41"/>
                  </a:cubicBezTo>
                  <a:cubicBezTo>
                    <a:pt x="110" y="50"/>
                    <a:pt x="104" y="60"/>
                    <a:pt x="98" y="71"/>
                  </a:cubicBezTo>
                  <a:cubicBezTo>
                    <a:pt x="98" y="72"/>
                    <a:pt x="97" y="74"/>
                    <a:pt x="97" y="75"/>
                  </a:cubicBezTo>
                  <a:cubicBezTo>
                    <a:pt x="91" y="92"/>
                    <a:pt x="84" y="106"/>
                    <a:pt x="76" y="116"/>
                  </a:cubicBezTo>
                  <a:cubicBezTo>
                    <a:pt x="73" y="123"/>
                    <a:pt x="63" y="134"/>
                    <a:pt x="52" y="144"/>
                  </a:cubicBezTo>
                  <a:cubicBezTo>
                    <a:pt x="51" y="145"/>
                    <a:pt x="50" y="146"/>
                    <a:pt x="49" y="147"/>
                  </a:cubicBezTo>
                  <a:cubicBezTo>
                    <a:pt x="34" y="162"/>
                    <a:pt x="6" y="182"/>
                    <a:pt x="1" y="185"/>
                  </a:cubicBezTo>
                  <a:cubicBezTo>
                    <a:pt x="1" y="185"/>
                    <a:pt x="0" y="185"/>
                    <a:pt x="0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3"/>
                    <a:pt x="62" y="160"/>
                    <a:pt x="87" y="136"/>
                  </a:cubicBezTo>
                  <a:cubicBezTo>
                    <a:pt x="92" y="132"/>
                    <a:pt x="97" y="127"/>
                    <a:pt x="103" y="122"/>
                  </a:cubicBezTo>
                  <a:cubicBezTo>
                    <a:pt x="136" y="89"/>
                    <a:pt x="197" y="22"/>
                    <a:pt x="204" y="14"/>
                  </a:cubicBezTo>
                  <a:cubicBezTo>
                    <a:pt x="203" y="13"/>
                    <a:pt x="202" y="12"/>
                    <a:pt x="200" y="10"/>
                  </a:cubicBezTo>
                  <a:cubicBezTo>
                    <a:pt x="196" y="8"/>
                    <a:pt x="187" y="4"/>
                    <a:pt x="17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5">
              <a:extLst>
                <a:ext uri="{FF2B5EF4-FFF2-40B4-BE49-F238E27FC236}">
                  <a16:creationId xmlns:a16="http://schemas.microsoft.com/office/drawing/2014/main" id="{97753372-47BC-AFC7-A266-A102428C9C31}"/>
                </a:ext>
              </a:extLst>
            </p:cNvPr>
            <p:cNvSpPr/>
            <p:nvPr/>
          </p:nvSpPr>
          <p:spPr>
            <a:xfrm flipH="1">
              <a:off x="5806767" y="4128855"/>
              <a:ext cx="2647" cy="970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5">
              <a:extLst>
                <a:ext uri="{FF2B5EF4-FFF2-40B4-BE49-F238E27FC236}">
                  <a16:creationId xmlns:a16="http://schemas.microsoft.com/office/drawing/2014/main" id="{9FF0E0D3-BD9F-C116-CDB1-55AD77548723}"/>
                </a:ext>
              </a:extLst>
            </p:cNvPr>
            <p:cNvSpPr/>
            <p:nvPr/>
          </p:nvSpPr>
          <p:spPr>
            <a:xfrm flipH="1">
              <a:off x="5806768" y="3906537"/>
              <a:ext cx="414644" cy="276133"/>
            </a:xfrm>
            <a:custGeom>
              <a:avLst/>
              <a:gdLst/>
              <a:ahLst/>
              <a:cxnLst/>
              <a:rect l="l" t="t" r="r" b="b"/>
              <a:pathLst>
                <a:path w="198" h="132" extrusionOk="0">
                  <a:moveTo>
                    <a:pt x="9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10"/>
                    <a:pt x="197" y="108"/>
                    <a:pt x="198" y="106"/>
                  </a:cubicBezTo>
                  <a:cubicBezTo>
                    <a:pt x="197" y="103"/>
                    <a:pt x="196" y="99"/>
                    <a:pt x="192" y="94"/>
                  </a:cubicBezTo>
                  <a:cubicBezTo>
                    <a:pt x="171" y="77"/>
                    <a:pt x="116" y="57"/>
                    <a:pt x="83" y="46"/>
                  </a:cubicBezTo>
                  <a:cubicBezTo>
                    <a:pt x="77" y="44"/>
                    <a:pt x="71" y="42"/>
                    <a:pt x="65" y="39"/>
                  </a:cubicBezTo>
                  <a:cubicBezTo>
                    <a:pt x="52" y="34"/>
                    <a:pt x="43" y="29"/>
                    <a:pt x="36" y="24"/>
                  </a:cubicBezTo>
                  <a:cubicBezTo>
                    <a:pt x="20" y="11"/>
                    <a:pt x="9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5">
              <a:extLst>
                <a:ext uri="{FF2B5EF4-FFF2-40B4-BE49-F238E27FC236}">
                  <a16:creationId xmlns:a16="http://schemas.microsoft.com/office/drawing/2014/main" id="{D4BA8BA8-9238-B999-9389-6E7AB771B583}"/>
                </a:ext>
              </a:extLst>
            </p:cNvPr>
            <p:cNvSpPr/>
            <p:nvPr/>
          </p:nvSpPr>
          <p:spPr>
            <a:xfrm flipH="1">
              <a:off x="6833674" y="2841707"/>
              <a:ext cx="686368" cy="371412"/>
            </a:xfrm>
            <a:custGeom>
              <a:avLst/>
              <a:gdLst/>
              <a:ahLst/>
              <a:cxnLst/>
              <a:rect l="l" t="t" r="r" b="b"/>
              <a:pathLst>
                <a:path w="328" h="177" extrusionOk="0">
                  <a:moveTo>
                    <a:pt x="96" y="56"/>
                  </a:moveTo>
                  <a:cubicBezTo>
                    <a:pt x="96" y="56"/>
                    <a:pt x="47" y="49"/>
                    <a:pt x="23" y="89"/>
                  </a:cubicBezTo>
                  <a:cubicBezTo>
                    <a:pt x="0" y="130"/>
                    <a:pt x="3" y="147"/>
                    <a:pt x="3" y="147"/>
                  </a:cubicBezTo>
                  <a:cubicBezTo>
                    <a:pt x="3" y="147"/>
                    <a:pt x="35" y="177"/>
                    <a:pt x="80" y="175"/>
                  </a:cubicBezTo>
                  <a:cubicBezTo>
                    <a:pt x="125" y="174"/>
                    <a:pt x="191" y="122"/>
                    <a:pt x="212" y="105"/>
                  </a:cubicBezTo>
                  <a:cubicBezTo>
                    <a:pt x="233" y="89"/>
                    <a:pt x="287" y="41"/>
                    <a:pt x="324" y="51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8" y="16"/>
                    <a:pt x="324" y="0"/>
                    <a:pt x="293" y="5"/>
                  </a:cubicBezTo>
                  <a:cubicBezTo>
                    <a:pt x="261" y="9"/>
                    <a:pt x="249" y="27"/>
                    <a:pt x="239" y="27"/>
                  </a:cubicBezTo>
                  <a:cubicBezTo>
                    <a:pt x="229" y="27"/>
                    <a:pt x="219" y="17"/>
                    <a:pt x="199" y="52"/>
                  </a:cubicBezTo>
                  <a:cubicBezTo>
                    <a:pt x="199" y="52"/>
                    <a:pt x="128" y="64"/>
                    <a:pt x="96" y="56"/>
                  </a:cubicBezTo>
                  <a:close/>
                </a:path>
              </a:pathLst>
            </a:custGeom>
            <a:solidFill>
              <a:srgbClr val="9F7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5">
              <a:extLst>
                <a:ext uri="{FF2B5EF4-FFF2-40B4-BE49-F238E27FC236}">
                  <a16:creationId xmlns:a16="http://schemas.microsoft.com/office/drawing/2014/main" id="{986FE463-74D0-06EE-7EC3-9876482D3889}"/>
                </a:ext>
              </a:extLst>
            </p:cNvPr>
            <p:cNvSpPr/>
            <p:nvPr/>
          </p:nvSpPr>
          <p:spPr>
            <a:xfrm flipH="1">
              <a:off x="7124806" y="1903033"/>
              <a:ext cx="64402" cy="124392"/>
            </a:xfrm>
            <a:custGeom>
              <a:avLst/>
              <a:gdLst/>
              <a:ahLst/>
              <a:cxnLst/>
              <a:rect l="l" t="t" r="r" b="b"/>
              <a:pathLst>
                <a:path w="31" h="59" extrusionOk="0">
                  <a:moveTo>
                    <a:pt x="24" y="59"/>
                  </a:moveTo>
                  <a:cubicBezTo>
                    <a:pt x="23" y="59"/>
                    <a:pt x="23" y="58"/>
                    <a:pt x="23" y="58"/>
                  </a:cubicBezTo>
                  <a:cubicBezTo>
                    <a:pt x="22" y="58"/>
                    <a:pt x="21" y="56"/>
                    <a:pt x="22" y="55"/>
                  </a:cubicBezTo>
                  <a:cubicBezTo>
                    <a:pt x="25" y="51"/>
                    <a:pt x="27" y="45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1" y="37"/>
                    <a:pt x="14" y="36"/>
                    <a:pt x="9" y="31"/>
                  </a:cubicBezTo>
                  <a:cubicBezTo>
                    <a:pt x="7" y="28"/>
                    <a:pt x="6" y="25"/>
                    <a:pt x="5" y="22"/>
                  </a:cubicBezTo>
                  <a:cubicBezTo>
                    <a:pt x="3" y="15"/>
                    <a:pt x="1" y="9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8"/>
                    <a:pt x="7" y="14"/>
                    <a:pt x="9" y="21"/>
                  </a:cubicBezTo>
                  <a:cubicBezTo>
                    <a:pt x="9" y="24"/>
                    <a:pt x="11" y="26"/>
                    <a:pt x="12" y="28"/>
                  </a:cubicBezTo>
                  <a:cubicBezTo>
                    <a:pt x="15" y="32"/>
                    <a:pt x="20" y="33"/>
                    <a:pt x="26" y="34"/>
                  </a:cubicBezTo>
                  <a:cubicBezTo>
                    <a:pt x="28" y="34"/>
                    <a:pt x="29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7"/>
                    <a:pt x="31" y="38"/>
                    <a:pt x="31" y="39"/>
                  </a:cubicBezTo>
                  <a:cubicBezTo>
                    <a:pt x="31" y="46"/>
                    <a:pt x="29" y="52"/>
                    <a:pt x="25" y="58"/>
                  </a:cubicBezTo>
                  <a:cubicBezTo>
                    <a:pt x="25" y="58"/>
                    <a:pt x="24" y="59"/>
                    <a:pt x="24" y="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5">
              <a:extLst>
                <a:ext uri="{FF2B5EF4-FFF2-40B4-BE49-F238E27FC236}">
                  <a16:creationId xmlns:a16="http://schemas.microsoft.com/office/drawing/2014/main" id="{EF06F7D0-0185-6348-CD3F-E01701EC6480}"/>
                </a:ext>
              </a:extLst>
            </p:cNvPr>
            <p:cNvSpPr/>
            <p:nvPr/>
          </p:nvSpPr>
          <p:spPr>
            <a:xfrm flipH="1">
              <a:off x="6068787" y="3877424"/>
              <a:ext cx="56462" cy="43229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9" y="11"/>
                    <a:pt x="18" y="16"/>
                    <a:pt x="27" y="21"/>
                  </a:cubicBezTo>
                  <a:cubicBezTo>
                    <a:pt x="24" y="19"/>
                    <a:pt x="23" y="17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1"/>
                    <a:pt x="10" y="6"/>
                    <a:pt x="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5">
              <a:extLst>
                <a:ext uri="{FF2B5EF4-FFF2-40B4-BE49-F238E27FC236}">
                  <a16:creationId xmlns:a16="http://schemas.microsoft.com/office/drawing/2014/main" id="{25B66018-FDF0-65B3-D58B-1F0EBC622AF0}"/>
                </a:ext>
              </a:extLst>
            </p:cNvPr>
            <p:cNvSpPr/>
            <p:nvPr/>
          </p:nvSpPr>
          <p:spPr>
            <a:xfrm flipH="1">
              <a:off x="6112898" y="3874778"/>
              <a:ext cx="16762" cy="1499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5">
              <a:extLst>
                <a:ext uri="{FF2B5EF4-FFF2-40B4-BE49-F238E27FC236}">
                  <a16:creationId xmlns:a16="http://schemas.microsoft.com/office/drawing/2014/main" id="{34932E5E-A538-0358-7ABC-52EA910E49A5}"/>
                </a:ext>
              </a:extLst>
            </p:cNvPr>
            <p:cNvSpPr/>
            <p:nvPr/>
          </p:nvSpPr>
          <p:spPr>
            <a:xfrm flipH="1">
              <a:off x="6117309" y="3820081"/>
              <a:ext cx="50287" cy="65284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6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1" y="27"/>
                    <a:pt x="17" y="31"/>
                  </a:cubicBezTo>
                  <a:cubicBezTo>
                    <a:pt x="19" y="28"/>
                    <a:pt x="21" y="26"/>
                    <a:pt x="24" y="24"/>
                  </a:cubicBezTo>
                  <a:cubicBezTo>
                    <a:pt x="20" y="17"/>
                    <a:pt x="17" y="9"/>
                    <a:pt x="16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5">
              <a:extLst>
                <a:ext uri="{FF2B5EF4-FFF2-40B4-BE49-F238E27FC236}">
                  <a16:creationId xmlns:a16="http://schemas.microsoft.com/office/drawing/2014/main" id="{6AF959B7-3378-3715-BCD0-D0D8EAA5DE14}"/>
                </a:ext>
              </a:extLst>
            </p:cNvPr>
            <p:cNvSpPr/>
            <p:nvPr/>
          </p:nvSpPr>
          <p:spPr>
            <a:xfrm flipH="1">
              <a:off x="6114663" y="3870366"/>
              <a:ext cx="16762" cy="16762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5">
              <a:extLst>
                <a:ext uri="{FF2B5EF4-FFF2-40B4-BE49-F238E27FC236}">
                  <a16:creationId xmlns:a16="http://schemas.microsoft.com/office/drawing/2014/main" id="{BA349620-DC81-57BC-33CA-27955BA1F771}"/>
                </a:ext>
              </a:extLst>
            </p:cNvPr>
            <p:cNvSpPr/>
            <p:nvPr/>
          </p:nvSpPr>
          <p:spPr>
            <a:xfrm flipH="1">
              <a:off x="6010561" y="3908302"/>
              <a:ext cx="68813" cy="4411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0" y="0"/>
                  </a:moveTo>
                  <a:cubicBezTo>
                    <a:pt x="1" y="2"/>
                    <a:pt x="2" y="4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15" y="11"/>
                    <a:pt x="24" y="16"/>
                    <a:pt x="33" y="21"/>
                  </a:cubicBezTo>
                  <a:cubicBezTo>
                    <a:pt x="19" y="12"/>
                    <a:pt x="6" y="4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5">
              <a:extLst>
                <a:ext uri="{FF2B5EF4-FFF2-40B4-BE49-F238E27FC236}">
                  <a16:creationId xmlns:a16="http://schemas.microsoft.com/office/drawing/2014/main" id="{EAC0D534-6C9F-C09D-D769-7585C139B685}"/>
                </a:ext>
              </a:extLst>
            </p:cNvPr>
            <p:cNvSpPr/>
            <p:nvPr/>
          </p:nvSpPr>
          <p:spPr>
            <a:xfrm flipH="1">
              <a:off x="6201121" y="3903891"/>
              <a:ext cx="1764" cy="26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5">
              <a:extLst>
                <a:ext uri="{FF2B5EF4-FFF2-40B4-BE49-F238E27FC236}">
                  <a16:creationId xmlns:a16="http://schemas.microsoft.com/office/drawing/2014/main" id="{6E8BF822-D8E9-5185-1EEF-2179C711C46A}"/>
                </a:ext>
              </a:extLst>
            </p:cNvPr>
            <p:cNvSpPr/>
            <p:nvPr/>
          </p:nvSpPr>
          <p:spPr>
            <a:xfrm>
              <a:off x="5806768" y="4118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5">
              <a:extLst>
                <a:ext uri="{FF2B5EF4-FFF2-40B4-BE49-F238E27FC236}">
                  <a16:creationId xmlns:a16="http://schemas.microsoft.com/office/drawing/2014/main" id="{29F85408-495B-FFE2-AB0F-0F39555A9E3B}"/>
                </a:ext>
              </a:extLst>
            </p:cNvPr>
            <p:cNvSpPr/>
            <p:nvPr/>
          </p:nvSpPr>
          <p:spPr>
            <a:xfrm flipH="1">
              <a:off x="5806768" y="3862427"/>
              <a:ext cx="396117" cy="255841"/>
            </a:xfrm>
            <a:custGeom>
              <a:avLst/>
              <a:gdLst/>
              <a:ahLst/>
              <a:cxnLst/>
              <a:rect l="l" t="t" r="r" b="b"/>
              <a:pathLst>
                <a:path w="189" h="122" extrusionOk="0">
                  <a:moveTo>
                    <a:pt x="17" y="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26" y="45"/>
                    <a:pt x="56" y="60"/>
                  </a:cubicBezTo>
                  <a:cubicBezTo>
                    <a:pt x="75" y="68"/>
                    <a:pt x="101" y="76"/>
                    <a:pt x="135" y="87"/>
                  </a:cubicBezTo>
                  <a:cubicBezTo>
                    <a:pt x="162" y="96"/>
                    <a:pt x="176" y="107"/>
                    <a:pt x="183" y="115"/>
                  </a:cubicBezTo>
                  <a:cubicBezTo>
                    <a:pt x="185" y="117"/>
                    <a:pt x="187" y="119"/>
                    <a:pt x="189" y="122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5" y="100"/>
                    <a:pt x="185" y="100"/>
                    <a:pt x="185" y="100"/>
                  </a:cubicBezTo>
                  <a:cubicBezTo>
                    <a:pt x="185" y="100"/>
                    <a:pt x="131" y="67"/>
                    <a:pt x="92" y="43"/>
                  </a:cubicBezTo>
                  <a:cubicBezTo>
                    <a:pt x="83" y="38"/>
                    <a:pt x="74" y="33"/>
                    <a:pt x="67" y="30"/>
                  </a:cubicBezTo>
                  <a:cubicBezTo>
                    <a:pt x="66" y="29"/>
                    <a:pt x="65" y="29"/>
                    <a:pt x="64" y="28"/>
                  </a:cubicBezTo>
                  <a:cubicBezTo>
                    <a:pt x="55" y="23"/>
                    <a:pt x="46" y="18"/>
                    <a:pt x="37" y="13"/>
                  </a:cubicBezTo>
                  <a:cubicBezTo>
                    <a:pt x="37" y="13"/>
                    <a:pt x="36" y="12"/>
                    <a:pt x="35" y="12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28" y="7"/>
                    <a:pt x="23" y="4"/>
                    <a:pt x="17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5">
              <a:extLst>
                <a:ext uri="{FF2B5EF4-FFF2-40B4-BE49-F238E27FC236}">
                  <a16:creationId xmlns:a16="http://schemas.microsoft.com/office/drawing/2014/main" id="{514F5ECC-E12E-3A81-A241-834B827A0D61}"/>
                </a:ext>
              </a:extLst>
            </p:cNvPr>
            <p:cNvSpPr/>
            <p:nvPr/>
          </p:nvSpPr>
          <p:spPr>
            <a:xfrm flipH="1">
              <a:off x="5819119" y="3987701"/>
              <a:ext cx="266431" cy="115570"/>
            </a:xfrm>
            <a:custGeom>
              <a:avLst/>
              <a:gdLst/>
              <a:ahLst/>
              <a:cxnLst/>
              <a:rect l="l" t="t" r="r" b="b"/>
              <a:pathLst>
                <a:path w="127" h="55" extrusionOk="0">
                  <a:moveTo>
                    <a:pt x="0" y="0"/>
                  </a:moveTo>
                  <a:cubicBezTo>
                    <a:pt x="6" y="3"/>
                    <a:pt x="12" y="5"/>
                    <a:pt x="18" y="7"/>
                  </a:cubicBezTo>
                  <a:cubicBezTo>
                    <a:pt x="51" y="18"/>
                    <a:pt x="106" y="38"/>
                    <a:pt x="127" y="55"/>
                  </a:cubicBezTo>
                  <a:cubicBezTo>
                    <a:pt x="120" y="47"/>
                    <a:pt x="106" y="36"/>
                    <a:pt x="79" y="27"/>
                  </a:cubicBezTo>
                  <a:cubicBezTo>
                    <a:pt x="45" y="16"/>
                    <a:pt x="19" y="8"/>
                    <a:pt x="0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5">
              <a:extLst>
                <a:ext uri="{FF2B5EF4-FFF2-40B4-BE49-F238E27FC236}">
                  <a16:creationId xmlns:a16="http://schemas.microsoft.com/office/drawing/2014/main" id="{CA953FD1-A8C5-A2E7-00FA-137FC65586C5}"/>
                </a:ext>
              </a:extLst>
            </p:cNvPr>
            <p:cNvSpPr/>
            <p:nvPr/>
          </p:nvSpPr>
          <p:spPr>
            <a:xfrm flipH="1">
              <a:off x="5520046" y="3766265"/>
              <a:ext cx="111160" cy="6704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53" y="0"/>
                  </a:moveTo>
                  <a:cubicBezTo>
                    <a:pt x="35" y="10"/>
                    <a:pt x="15" y="21"/>
                    <a:pt x="1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7" y="22"/>
                    <a:pt x="35" y="11"/>
                    <a:pt x="53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5">
              <a:extLst>
                <a:ext uri="{FF2B5EF4-FFF2-40B4-BE49-F238E27FC236}">
                  <a16:creationId xmlns:a16="http://schemas.microsoft.com/office/drawing/2014/main" id="{ED2D5940-6944-8622-5E94-3CA8DBDAD266}"/>
                </a:ext>
              </a:extLst>
            </p:cNvPr>
            <p:cNvSpPr/>
            <p:nvPr/>
          </p:nvSpPr>
          <p:spPr>
            <a:xfrm flipH="1">
              <a:off x="5802357" y="3900362"/>
              <a:ext cx="90869" cy="123510"/>
            </a:xfrm>
            <a:custGeom>
              <a:avLst/>
              <a:gdLst/>
              <a:ahLst/>
              <a:cxnLst/>
              <a:rect l="l" t="t" r="r" b="b"/>
              <a:pathLst>
                <a:path w="43" h="59" extrusionOk="0">
                  <a:moveTo>
                    <a:pt x="15" y="55"/>
                  </a:moveTo>
                  <a:cubicBezTo>
                    <a:pt x="11" y="56"/>
                    <a:pt x="6" y="5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" y="58"/>
                    <a:pt x="11" y="57"/>
                    <a:pt x="15" y="55"/>
                  </a:cubicBezTo>
                  <a:moveTo>
                    <a:pt x="38" y="0"/>
                  </a:moveTo>
                  <a:cubicBezTo>
                    <a:pt x="38" y="0"/>
                    <a:pt x="42" y="15"/>
                    <a:pt x="38" y="30"/>
                  </a:cubicBezTo>
                  <a:cubicBezTo>
                    <a:pt x="43" y="18"/>
                    <a:pt x="42" y="5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5">
              <a:extLst>
                <a:ext uri="{FF2B5EF4-FFF2-40B4-BE49-F238E27FC236}">
                  <a16:creationId xmlns:a16="http://schemas.microsoft.com/office/drawing/2014/main" id="{C77DEC0F-D332-3217-84E8-4C196A715D12}"/>
                </a:ext>
              </a:extLst>
            </p:cNvPr>
            <p:cNvSpPr/>
            <p:nvPr/>
          </p:nvSpPr>
          <p:spPr>
            <a:xfrm flipH="1">
              <a:off x="5415061" y="3713333"/>
              <a:ext cx="478164" cy="388173"/>
            </a:xfrm>
            <a:custGeom>
              <a:avLst/>
              <a:gdLst/>
              <a:ahLst/>
              <a:cxnLst/>
              <a:rect l="l" t="t" r="r" b="b"/>
              <a:pathLst>
                <a:path w="228" h="185" extrusionOk="0">
                  <a:moveTo>
                    <a:pt x="228" y="0"/>
                  </a:moveTo>
                  <a:cubicBezTo>
                    <a:pt x="228" y="0"/>
                    <a:pt x="204" y="11"/>
                    <a:pt x="178" y="25"/>
                  </a:cubicBezTo>
                  <a:cubicBezTo>
                    <a:pt x="160" y="36"/>
                    <a:pt x="142" y="47"/>
                    <a:pt x="125" y="57"/>
                  </a:cubicBezTo>
                  <a:cubicBezTo>
                    <a:pt x="93" y="79"/>
                    <a:pt x="6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94"/>
                    <a:pt x="43" y="107"/>
                    <a:pt x="38" y="119"/>
                  </a:cubicBezTo>
                  <a:cubicBezTo>
                    <a:pt x="35" y="129"/>
                    <a:pt x="29" y="138"/>
                    <a:pt x="15" y="144"/>
                  </a:cubicBezTo>
                  <a:cubicBezTo>
                    <a:pt x="11" y="146"/>
                    <a:pt x="6" y="147"/>
                    <a:pt x="1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71" y="182"/>
                    <a:pt x="97" y="162"/>
                    <a:pt x="118" y="144"/>
                  </a:cubicBezTo>
                  <a:cubicBezTo>
                    <a:pt x="125" y="136"/>
                    <a:pt x="134" y="127"/>
                    <a:pt x="142" y="116"/>
                  </a:cubicBezTo>
                  <a:cubicBezTo>
                    <a:pt x="142" y="116"/>
                    <a:pt x="142" y="116"/>
                    <a:pt x="142" y="115"/>
                  </a:cubicBezTo>
                  <a:cubicBezTo>
                    <a:pt x="147" y="104"/>
                    <a:pt x="155" y="88"/>
                    <a:pt x="164" y="71"/>
                  </a:cubicBezTo>
                  <a:cubicBezTo>
                    <a:pt x="169" y="59"/>
                    <a:pt x="175" y="49"/>
                    <a:pt x="181" y="41"/>
                  </a:cubicBezTo>
                  <a:cubicBezTo>
                    <a:pt x="183" y="37"/>
                    <a:pt x="185" y="33"/>
                    <a:pt x="187" y="29"/>
                  </a:cubicBezTo>
                  <a:cubicBezTo>
                    <a:pt x="193" y="18"/>
                    <a:pt x="206" y="11"/>
                    <a:pt x="218" y="6"/>
                  </a:cubicBezTo>
                  <a:cubicBezTo>
                    <a:pt x="224" y="2"/>
                    <a:pt x="228" y="0"/>
                    <a:pt x="228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5">
              <a:extLst>
                <a:ext uri="{FF2B5EF4-FFF2-40B4-BE49-F238E27FC236}">
                  <a16:creationId xmlns:a16="http://schemas.microsoft.com/office/drawing/2014/main" id="{E036CFD2-E6BD-9175-59A9-E34213C73A8B}"/>
                </a:ext>
              </a:extLst>
            </p:cNvPr>
            <p:cNvSpPr/>
            <p:nvPr/>
          </p:nvSpPr>
          <p:spPr>
            <a:xfrm flipH="1">
              <a:off x="5436234" y="3726566"/>
              <a:ext cx="316718" cy="374941"/>
            </a:xfrm>
            <a:custGeom>
              <a:avLst/>
              <a:gdLst/>
              <a:ahLst/>
              <a:cxnLst/>
              <a:rect l="l" t="t" r="r" b="b"/>
              <a:pathLst>
                <a:path w="151" h="179" extrusionOk="0">
                  <a:moveTo>
                    <a:pt x="51" y="138"/>
                  </a:moveTo>
                  <a:cubicBezTo>
                    <a:pt x="30" y="156"/>
                    <a:pt x="4" y="176"/>
                    <a:pt x="0" y="179"/>
                  </a:cubicBezTo>
                  <a:cubicBezTo>
                    <a:pt x="5" y="176"/>
                    <a:pt x="33" y="156"/>
                    <a:pt x="48" y="141"/>
                  </a:cubicBezTo>
                  <a:cubicBezTo>
                    <a:pt x="49" y="140"/>
                    <a:pt x="50" y="139"/>
                    <a:pt x="51" y="138"/>
                  </a:cubicBezTo>
                  <a:moveTo>
                    <a:pt x="97" y="65"/>
                  </a:moveTo>
                  <a:cubicBezTo>
                    <a:pt x="88" y="82"/>
                    <a:pt x="80" y="98"/>
                    <a:pt x="75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83" y="100"/>
                    <a:pt x="90" y="86"/>
                    <a:pt x="96" y="69"/>
                  </a:cubicBezTo>
                  <a:cubicBezTo>
                    <a:pt x="96" y="68"/>
                    <a:pt x="97" y="66"/>
                    <a:pt x="97" y="65"/>
                  </a:cubicBezTo>
                  <a:moveTo>
                    <a:pt x="151" y="0"/>
                  </a:moveTo>
                  <a:cubicBezTo>
                    <a:pt x="139" y="5"/>
                    <a:pt x="126" y="12"/>
                    <a:pt x="120" y="23"/>
                  </a:cubicBezTo>
                  <a:cubicBezTo>
                    <a:pt x="118" y="27"/>
                    <a:pt x="116" y="31"/>
                    <a:pt x="114" y="35"/>
                  </a:cubicBezTo>
                  <a:cubicBezTo>
                    <a:pt x="126" y="18"/>
                    <a:pt x="141" y="6"/>
                    <a:pt x="151" y="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5">
              <a:extLst>
                <a:ext uri="{FF2B5EF4-FFF2-40B4-BE49-F238E27FC236}">
                  <a16:creationId xmlns:a16="http://schemas.microsoft.com/office/drawing/2014/main" id="{3677A173-62AF-A8E7-5B71-0EA3A91F6FFA}"/>
                </a:ext>
              </a:extLst>
            </p:cNvPr>
            <p:cNvSpPr/>
            <p:nvPr/>
          </p:nvSpPr>
          <p:spPr>
            <a:xfrm flipH="1">
              <a:off x="7122160" y="2041540"/>
              <a:ext cx="111160" cy="132332"/>
            </a:xfrm>
            <a:custGeom>
              <a:avLst/>
              <a:gdLst/>
              <a:ahLst/>
              <a:cxnLst/>
              <a:rect l="l" t="t" r="r" b="b"/>
              <a:pathLst>
                <a:path w="53" h="63" extrusionOk="0">
                  <a:moveTo>
                    <a:pt x="0" y="0"/>
                  </a:moveTo>
                  <a:cubicBezTo>
                    <a:pt x="0" y="0"/>
                    <a:pt x="26" y="20"/>
                    <a:pt x="53" y="12"/>
                  </a:cubicBezTo>
                  <a:cubicBezTo>
                    <a:pt x="53" y="12"/>
                    <a:pt x="27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5">
              <a:extLst>
                <a:ext uri="{FF2B5EF4-FFF2-40B4-BE49-F238E27FC236}">
                  <a16:creationId xmlns:a16="http://schemas.microsoft.com/office/drawing/2014/main" id="{D5303868-41B2-7047-6E8B-FF245FCD21F6}"/>
                </a:ext>
              </a:extLst>
            </p:cNvPr>
            <p:cNvSpPr/>
            <p:nvPr/>
          </p:nvSpPr>
          <p:spPr>
            <a:xfrm flipH="1">
              <a:off x="7117749" y="2037129"/>
              <a:ext cx="119982" cy="74106"/>
            </a:xfrm>
            <a:custGeom>
              <a:avLst/>
              <a:gdLst/>
              <a:ahLst/>
              <a:cxnLst/>
              <a:rect l="l" t="t" r="r" b="b"/>
              <a:pathLst>
                <a:path w="57" h="35" extrusionOk="0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0" y="35"/>
                    <a:pt x="10" y="2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9" y="20"/>
                    <a:pt x="54" y="12"/>
                  </a:cubicBezTo>
                  <a:cubicBezTo>
                    <a:pt x="55" y="12"/>
                    <a:pt x="56" y="13"/>
                    <a:pt x="56" y="13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6" y="16"/>
                    <a:pt x="46" y="35"/>
                    <a:pt x="31" y="35"/>
                  </a:cubicBezTo>
                  <a:close/>
                  <a:moveTo>
                    <a:pt x="7" y="7"/>
                  </a:moveTo>
                  <a:cubicBezTo>
                    <a:pt x="15" y="23"/>
                    <a:pt x="23" y="31"/>
                    <a:pt x="31" y="31"/>
                  </a:cubicBezTo>
                  <a:cubicBezTo>
                    <a:pt x="40" y="32"/>
                    <a:pt x="47" y="23"/>
                    <a:pt x="51" y="17"/>
                  </a:cubicBezTo>
                  <a:cubicBezTo>
                    <a:pt x="32" y="21"/>
                    <a:pt x="16" y="13"/>
                    <a:pt x="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5">
              <a:extLst>
                <a:ext uri="{FF2B5EF4-FFF2-40B4-BE49-F238E27FC236}">
                  <a16:creationId xmlns:a16="http://schemas.microsoft.com/office/drawing/2014/main" id="{564725CF-EA2F-19CD-85B8-0BAEED5B50BF}"/>
                </a:ext>
              </a:extLst>
            </p:cNvPr>
            <p:cNvSpPr/>
            <p:nvPr/>
          </p:nvSpPr>
          <p:spPr>
            <a:xfrm flipH="1">
              <a:off x="7233320" y="1928617"/>
              <a:ext cx="25585" cy="4411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0"/>
                  </a:moveTo>
                  <a:cubicBezTo>
                    <a:pt x="12" y="15"/>
                    <a:pt x="10" y="20"/>
                    <a:pt x="7" y="21"/>
                  </a:cubicBezTo>
                  <a:cubicBezTo>
                    <a:pt x="4" y="21"/>
                    <a:pt x="2" y="17"/>
                    <a:pt x="1" y="11"/>
                  </a:cubicBezTo>
                  <a:cubicBezTo>
                    <a:pt x="0" y="6"/>
                    <a:pt x="2" y="1"/>
                    <a:pt x="5" y="0"/>
                  </a:cubicBezTo>
                  <a:cubicBezTo>
                    <a:pt x="7" y="0"/>
                    <a:pt x="10" y="4"/>
                    <a:pt x="1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5">
              <a:extLst>
                <a:ext uri="{FF2B5EF4-FFF2-40B4-BE49-F238E27FC236}">
                  <a16:creationId xmlns:a16="http://schemas.microsoft.com/office/drawing/2014/main" id="{E0E119E3-AFB6-0D4B-9580-7879D61A0CD2}"/>
                </a:ext>
              </a:extLst>
            </p:cNvPr>
            <p:cNvSpPr/>
            <p:nvPr/>
          </p:nvSpPr>
          <p:spPr>
            <a:xfrm flipH="1">
              <a:off x="7115985" y="1907444"/>
              <a:ext cx="22938" cy="4411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9"/>
                  </a:moveTo>
                  <a:cubicBezTo>
                    <a:pt x="11" y="15"/>
                    <a:pt x="10" y="20"/>
                    <a:pt x="7" y="20"/>
                  </a:cubicBezTo>
                  <a:cubicBezTo>
                    <a:pt x="4" y="21"/>
                    <a:pt x="1" y="16"/>
                    <a:pt x="0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5">
              <a:extLst>
                <a:ext uri="{FF2B5EF4-FFF2-40B4-BE49-F238E27FC236}">
                  <a16:creationId xmlns:a16="http://schemas.microsoft.com/office/drawing/2014/main" id="{10BF289F-B946-43F3-D0E7-F1F836E0C761}"/>
                </a:ext>
              </a:extLst>
            </p:cNvPr>
            <p:cNvSpPr/>
            <p:nvPr/>
          </p:nvSpPr>
          <p:spPr>
            <a:xfrm flipH="1">
              <a:off x="7239495" y="1878331"/>
              <a:ext cx="62638" cy="44111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2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2" y="0"/>
                    <a:pt x="29" y="8"/>
                    <a:pt x="29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1"/>
                    <a:pt x="13" y="5"/>
                    <a:pt x="4" y="20"/>
                  </a:cubicBezTo>
                  <a:cubicBezTo>
                    <a:pt x="3" y="21"/>
                    <a:pt x="3" y="21"/>
                    <a:pt x="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5">
              <a:extLst>
                <a:ext uri="{FF2B5EF4-FFF2-40B4-BE49-F238E27FC236}">
                  <a16:creationId xmlns:a16="http://schemas.microsoft.com/office/drawing/2014/main" id="{9EA2A35C-3EA3-F3ED-2468-45047D857E71}"/>
                </a:ext>
              </a:extLst>
            </p:cNvPr>
            <p:cNvSpPr/>
            <p:nvPr/>
          </p:nvSpPr>
          <p:spPr>
            <a:xfrm flipH="1">
              <a:off x="7105397" y="1857158"/>
              <a:ext cx="60874" cy="25584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7" y="12"/>
                  </a:moveTo>
                  <a:cubicBezTo>
                    <a:pt x="26" y="12"/>
                    <a:pt x="26" y="11"/>
                    <a:pt x="25" y="11"/>
                  </a:cubicBezTo>
                  <a:cubicBezTo>
                    <a:pt x="23" y="8"/>
                    <a:pt x="21" y="6"/>
                    <a:pt x="18" y="6"/>
                  </a:cubicBezTo>
                  <a:cubicBezTo>
                    <a:pt x="11" y="5"/>
                    <a:pt x="3" y="11"/>
                    <a:pt x="3" y="11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0" y="0"/>
                    <a:pt x="18" y="2"/>
                  </a:cubicBezTo>
                  <a:cubicBezTo>
                    <a:pt x="23" y="2"/>
                    <a:pt x="26" y="4"/>
                    <a:pt x="29" y="8"/>
                  </a:cubicBezTo>
                  <a:cubicBezTo>
                    <a:pt x="29" y="9"/>
                    <a:pt x="29" y="11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5">
              <a:extLst>
                <a:ext uri="{FF2B5EF4-FFF2-40B4-BE49-F238E27FC236}">
                  <a16:creationId xmlns:a16="http://schemas.microsoft.com/office/drawing/2014/main" id="{3728297F-7DA0-CF4A-40BC-37F91B4BC19E}"/>
                </a:ext>
              </a:extLst>
            </p:cNvPr>
            <p:cNvSpPr/>
            <p:nvPr/>
          </p:nvSpPr>
          <p:spPr>
            <a:xfrm flipH="1">
              <a:off x="7312720" y="1972728"/>
              <a:ext cx="112924" cy="135861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4" y="65"/>
                  </a:moveTo>
                  <a:cubicBezTo>
                    <a:pt x="21" y="65"/>
                    <a:pt x="7" y="45"/>
                    <a:pt x="3" y="32"/>
                  </a:cubicBezTo>
                  <a:cubicBezTo>
                    <a:pt x="0" y="22"/>
                    <a:pt x="2" y="12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27" y="0"/>
                    <a:pt x="37" y="15"/>
                    <a:pt x="37" y="15"/>
                  </a:cubicBezTo>
                  <a:cubicBezTo>
                    <a:pt x="38" y="16"/>
                    <a:pt x="38" y="17"/>
                    <a:pt x="37" y="18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34" y="17"/>
                    <a:pt x="2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5" y="13"/>
                    <a:pt x="5" y="22"/>
                    <a:pt x="7" y="31"/>
                  </a:cubicBezTo>
                  <a:cubicBezTo>
                    <a:pt x="11" y="45"/>
                    <a:pt x="25" y="62"/>
                    <a:pt x="35" y="61"/>
                  </a:cubicBezTo>
                  <a:cubicBezTo>
                    <a:pt x="41" y="60"/>
                    <a:pt x="47" y="57"/>
                    <a:pt x="51" y="52"/>
                  </a:cubicBezTo>
                  <a:cubicBezTo>
                    <a:pt x="51" y="51"/>
                    <a:pt x="53" y="51"/>
                    <a:pt x="54" y="52"/>
                  </a:cubicBezTo>
                  <a:cubicBezTo>
                    <a:pt x="54" y="53"/>
                    <a:pt x="54" y="54"/>
                    <a:pt x="54" y="55"/>
                  </a:cubicBezTo>
                  <a:cubicBezTo>
                    <a:pt x="49" y="60"/>
                    <a:pt x="43" y="64"/>
                    <a:pt x="36" y="65"/>
                  </a:cubicBezTo>
                  <a:cubicBezTo>
                    <a:pt x="35" y="65"/>
                    <a:pt x="35" y="65"/>
                    <a:pt x="34" y="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5">
              <a:extLst>
                <a:ext uri="{FF2B5EF4-FFF2-40B4-BE49-F238E27FC236}">
                  <a16:creationId xmlns:a16="http://schemas.microsoft.com/office/drawing/2014/main" id="{3BA63A67-B5AE-0E0C-ECFB-3886527B7A6D}"/>
                </a:ext>
              </a:extLst>
            </p:cNvPr>
            <p:cNvSpPr/>
            <p:nvPr/>
          </p:nvSpPr>
          <p:spPr>
            <a:xfrm flipH="1">
              <a:off x="7048935" y="1771583"/>
              <a:ext cx="219673" cy="452576"/>
            </a:xfrm>
            <a:custGeom>
              <a:avLst/>
              <a:gdLst/>
              <a:ahLst/>
              <a:cxnLst/>
              <a:rect l="l" t="t" r="r" b="b"/>
              <a:pathLst>
                <a:path w="105" h="216" extrusionOk="0">
                  <a:moveTo>
                    <a:pt x="36" y="216"/>
                  </a:moveTo>
                  <a:cubicBezTo>
                    <a:pt x="32" y="216"/>
                    <a:pt x="28" y="216"/>
                    <a:pt x="24" y="213"/>
                  </a:cubicBezTo>
                  <a:cubicBezTo>
                    <a:pt x="17" y="209"/>
                    <a:pt x="8" y="197"/>
                    <a:pt x="1" y="187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2" y="183"/>
                    <a:pt x="3" y="184"/>
                    <a:pt x="4" y="185"/>
                  </a:cubicBezTo>
                  <a:cubicBezTo>
                    <a:pt x="14" y="198"/>
                    <a:pt x="21" y="207"/>
                    <a:pt x="26" y="210"/>
                  </a:cubicBezTo>
                  <a:cubicBezTo>
                    <a:pt x="33" y="215"/>
                    <a:pt x="45" y="213"/>
                    <a:pt x="61" y="205"/>
                  </a:cubicBezTo>
                  <a:cubicBezTo>
                    <a:pt x="75" y="197"/>
                    <a:pt x="84" y="188"/>
                    <a:pt x="89" y="176"/>
                  </a:cubicBezTo>
                  <a:cubicBezTo>
                    <a:pt x="92" y="166"/>
                    <a:pt x="94" y="156"/>
                    <a:pt x="96" y="145"/>
                  </a:cubicBezTo>
                  <a:cubicBezTo>
                    <a:pt x="99" y="133"/>
                    <a:pt x="100" y="121"/>
                    <a:pt x="101" y="109"/>
                  </a:cubicBezTo>
                  <a:cubicBezTo>
                    <a:pt x="100" y="96"/>
                    <a:pt x="96" y="84"/>
                    <a:pt x="91" y="73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8" y="65"/>
                    <a:pt x="87" y="60"/>
                    <a:pt x="86" y="54"/>
                  </a:cubicBezTo>
                  <a:cubicBezTo>
                    <a:pt x="84" y="48"/>
                    <a:pt x="83" y="41"/>
                    <a:pt x="80" y="36"/>
                  </a:cubicBezTo>
                  <a:cubicBezTo>
                    <a:pt x="74" y="22"/>
                    <a:pt x="62" y="12"/>
                    <a:pt x="53" y="4"/>
                  </a:cubicBezTo>
                  <a:cubicBezTo>
                    <a:pt x="52" y="3"/>
                    <a:pt x="52" y="2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65" y="9"/>
                    <a:pt x="78" y="20"/>
                    <a:pt x="84" y="34"/>
                  </a:cubicBezTo>
                  <a:cubicBezTo>
                    <a:pt x="86" y="40"/>
                    <a:pt x="88" y="47"/>
                    <a:pt x="89" y="53"/>
                  </a:cubicBezTo>
                  <a:cubicBezTo>
                    <a:pt x="91" y="59"/>
                    <a:pt x="92" y="64"/>
                    <a:pt x="94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9" y="83"/>
                    <a:pt x="104" y="96"/>
                    <a:pt x="105" y="109"/>
                  </a:cubicBezTo>
                  <a:cubicBezTo>
                    <a:pt x="104" y="121"/>
                    <a:pt x="103" y="134"/>
                    <a:pt x="100" y="146"/>
                  </a:cubicBezTo>
                  <a:cubicBezTo>
                    <a:pt x="98" y="156"/>
                    <a:pt x="96" y="167"/>
                    <a:pt x="92" y="177"/>
                  </a:cubicBezTo>
                  <a:cubicBezTo>
                    <a:pt x="87" y="191"/>
                    <a:pt x="78" y="200"/>
                    <a:pt x="63" y="208"/>
                  </a:cubicBezTo>
                  <a:cubicBezTo>
                    <a:pt x="58" y="211"/>
                    <a:pt x="46" y="216"/>
                    <a:pt x="36" y="2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5">
              <a:extLst>
                <a:ext uri="{FF2B5EF4-FFF2-40B4-BE49-F238E27FC236}">
                  <a16:creationId xmlns:a16="http://schemas.microsoft.com/office/drawing/2014/main" id="{C43308A9-8A25-3767-B2A5-8DE6E96655B5}"/>
                </a:ext>
              </a:extLst>
            </p:cNvPr>
            <p:cNvSpPr/>
            <p:nvPr/>
          </p:nvSpPr>
          <p:spPr>
            <a:xfrm flipH="1">
              <a:off x="7310955" y="2098002"/>
              <a:ext cx="45876" cy="161445"/>
            </a:xfrm>
            <a:custGeom>
              <a:avLst/>
              <a:gdLst/>
              <a:ahLst/>
              <a:cxnLst/>
              <a:rect l="l" t="t" r="r" b="b"/>
              <a:pathLst>
                <a:path w="22" h="77" extrusionOk="0">
                  <a:moveTo>
                    <a:pt x="16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5"/>
                    <a:pt x="14" y="74"/>
                  </a:cubicBezTo>
                  <a:cubicBezTo>
                    <a:pt x="18" y="46"/>
                    <a:pt x="1" y="4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4"/>
                    <a:pt x="22" y="45"/>
                    <a:pt x="18" y="75"/>
                  </a:cubicBezTo>
                  <a:cubicBezTo>
                    <a:pt x="18" y="76"/>
                    <a:pt x="17" y="77"/>
                    <a:pt x="16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5">
              <a:extLst>
                <a:ext uri="{FF2B5EF4-FFF2-40B4-BE49-F238E27FC236}">
                  <a16:creationId xmlns:a16="http://schemas.microsoft.com/office/drawing/2014/main" id="{3EFC5CED-C31A-D537-DFFF-EC5F066C73F5}"/>
                </a:ext>
              </a:extLst>
            </p:cNvPr>
            <p:cNvSpPr/>
            <p:nvPr/>
          </p:nvSpPr>
          <p:spPr>
            <a:xfrm flipH="1">
              <a:off x="7091282" y="1599552"/>
              <a:ext cx="439346" cy="486100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81" y="187"/>
                  </a:moveTo>
                  <a:cubicBezTo>
                    <a:pt x="86" y="184"/>
                    <a:pt x="88" y="178"/>
                    <a:pt x="88" y="172"/>
                  </a:cubicBezTo>
                  <a:cubicBezTo>
                    <a:pt x="87" y="166"/>
                    <a:pt x="83" y="160"/>
                    <a:pt x="84" y="154"/>
                  </a:cubicBezTo>
                  <a:cubicBezTo>
                    <a:pt x="84" y="150"/>
                    <a:pt x="86" y="147"/>
                    <a:pt x="87" y="145"/>
                  </a:cubicBezTo>
                  <a:cubicBezTo>
                    <a:pt x="92" y="134"/>
                    <a:pt x="91" y="121"/>
                    <a:pt x="85" y="111"/>
                  </a:cubicBezTo>
                  <a:cubicBezTo>
                    <a:pt x="85" y="111"/>
                    <a:pt x="140" y="114"/>
                    <a:pt x="165" y="97"/>
                  </a:cubicBezTo>
                  <a:cubicBezTo>
                    <a:pt x="191" y="81"/>
                    <a:pt x="210" y="39"/>
                    <a:pt x="195" y="19"/>
                  </a:cubicBezTo>
                  <a:cubicBezTo>
                    <a:pt x="179" y="0"/>
                    <a:pt x="149" y="27"/>
                    <a:pt x="127" y="30"/>
                  </a:cubicBezTo>
                  <a:cubicBezTo>
                    <a:pt x="105" y="33"/>
                    <a:pt x="25" y="45"/>
                    <a:pt x="12" y="76"/>
                  </a:cubicBezTo>
                  <a:cubicBezTo>
                    <a:pt x="0" y="107"/>
                    <a:pt x="19" y="118"/>
                    <a:pt x="20" y="147"/>
                  </a:cubicBezTo>
                  <a:cubicBezTo>
                    <a:pt x="20" y="176"/>
                    <a:pt x="20" y="232"/>
                    <a:pt x="64" y="226"/>
                  </a:cubicBezTo>
                  <a:cubicBezTo>
                    <a:pt x="64" y="226"/>
                    <a:pt x="48" y="205"/>
                    <a:pt x="59" y="183"/>
                  </a:cubicBezTo>
                  <a:cubicBezTo>
                    <a:pt x="67" y="174"/>
                    <a:pt x="81" y="187"/>
                    <a:pt x="81" y="18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5">
              <a:extLst>
                <a:ext uri="{FF2B5EF4-FFF2-40B4-BE49-F238E27FC236}">
                  <a16:creationId xmlns:a16="http://schemas.microsoft.com/office/drawing/2014/main" id="{DE570BBF-1CD6-DE0D-606A-BC3A2FE77208}"/>
                </a:ext>
              </a:extLst>
            </p:cNvPr>
            <p:cNvSpPr/>
            <p:nvPr/>
          </p:nvSpPr>
          <p:spPr>
            <a:xfrm flipH="1">
              <a:off x="6994238" y="1712475"/>
              <a:ext cx="197617" cy="287601"/>
            </a:xfrm>
            <a:custGeom>
              <a:avLst/>
              <a:gdLst/>
              <a:ahLst/>
              <a:cxnLst/>
              <a:rect l="l" t="t" r="r" b="b"/>
              <a:pathLst>
                <a:path w="94" h="137" extrusionOk="0">
                  <a:moveTo>
                    <a:pt x="26" y="0"/>
                  </a:moveTo>
                  <a:cubicBezTo>
                    <a:pt x="41" y="12"/>
                    <a:pt x="51" y="29"/>
                    <a:pt x="53" y="48"/>
                  </a:cubicBezTo>
                  <a:cubicBezTo>
                    <a:pt x="55" y="70"/>
                    <a:pt x="94" y="113"/>
                    <a:pt x="66" y="137"/>
                  </a:cubicBezTo>
                  <a:cubicBezTo>
                    <a:pt x="66" y="137"/>
                    <a:pt x="59" y="111"/>
                    <a:pt x="55" y="98"/>
                  </a:cubicBezTo>
                  <a:cubicBezTo>
                    <a:pt x="52" y="86"/>
                    <a:pt x="47" y="62"/>
                    <a:pt x="40" y="54"/>
                  </a:cubicBezTo>
                  <a:cubicBezTo>
                    <a:pt x="34" y="46"/>
                    <a:pt x="0" y="18"/>
                    <a:pt x="0" y="1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5">
              <a:extLst>
                <a:ext uri="{FF2B5EF4-FFF2-40B4-BE49-F238E27FC236}">
                  <a16:creationId xmlns:a16="http://schemas.microsoft.com/office/drawing/2014/main" id="{42F04E98-16E6-FE48-BE0B-F52F57ADD5D4}"/>
                </a:ext>
              </a:extLst>
            </p:cNvPr>
            <p:cNvSpPr/>
            <p:nvPr/>
          </p:nvSpPr>
          <p:spPr>
            <a:xfrm flipH="1">
              <a:off x="7161859" y="2195045"/>
              <a:ext cx="239083" cy="240844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112" y="115"/>
                  </a:move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54" y="110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0"/>
                    <a:pt x="0" y="41"/>
                    <a:pt x="3" y="27"/>
                  </a:cubicBezTo>
                  <a:cubicBezTo>
                    <a:pt x="6" y="14"/>
                    <a:pt x="33" y="1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29" y="7"/>
                    <a:pt x="9" y="18"/>
                    <a:pt x="7" y="28"/>
                  </a:cubicBezTo>
                  <a:cubicBezTo>
                    <a:pt x="4" y="39"/>
                    <a:pt x="14" y="66"/>
                    <a:pt x="15" y="69"/>
                  </a:cubicBezTo>
                  <a:cubicBezTo>
                    <a:pt x="51" y="102"/>
                    <a:pt x="98" y="110"/>
                    <a:pt x="109" y="11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55" y="47"/>
                    <a:pt x="29" y="30"/>
                    <a:pt x="28" y="29"/>
                  </a:cubicBezTo>
                  <a:cubicBezTo>
                    <a:pt x="27" y="29"/>
                    <a:pt x="26" y="27"/>
                    <a:pt x="27" y="27"/>
                  </a:cubicBezTo>
                  <a:cubicBezTo>
                    <a:pt x="28" y="26"/>
                    <a:pt x="29" y="25"/>
                    <a:pt x="30" y="26"/>
                  </a:cubicBezTo>
                  <a:cubicBezTo>
                    <a:pt x="30" y="26"/>
                    <a:pt x="57" y="43"/>
                    <a:pt x="106" y="44"/>
                  </a:cubicBezTo>
                  <a:cubicBezTo>
                    <a:pt x="107" y="44"/>
                    <a:pt x="108" y="45"/>
                    <a:pt x="108" y="4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4"/>
                    <a:pt x="113" y="114"/>
                    <a:pt x="113" y="115"/>
                  </a:cubicBezTo>
                  <a:cubicBezTo>
                    <a:pt x="113" y="115"/>
                    <a:pt x="112" y="115"/>
                    <a:pt x="112" y="1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5">
              <a:extLst>
                <a:ext uri="{FF2B5EF4-FFF2-40B4-BE49-F238E27FC236}">
                  <a16:creationId xmlns:a16="http://schemas.microsoft.com/office/drawing/2014/main" id="{15329375-286D-6097-F2C4-9E9D67D4009A}"/>
                </a:ext>
              </a:extLst>
            </p:cNvPr>
            <p:cNvSpPr/>
            <p:nvPr/>
          </p:nvSpPr>
          <p:spPr>
            <a:xfrm flipH="1">
              <a:off x="7024234" y="2175637"/>
              <a:ext cx="158800" cy="245255"/>
            </a:xfrm>
            <a:custGeom>
              <a:avLst/>
              <a:gdLst/>
              <a:ahLst/>
              <a:cxnLst/>
              <a:rect l="l" t="t" r="r" b="b"/>
              <a:pathLst>
                <a:path w="76" h="117" extrusionOk="0">
                  <a:moveTo>
                    <a:pt x="33" y="117"/>
                  </a:moveTo>
                  <a:cubicBezTo>
                    <a:pt x="33" y="117"/>
                    <a:pt x="33" y="117"/>
                    <a:pt x="33" y="117"/>
                  </a:cubicBezTo>
                  <a:cubicBezTo>
                    <a:pt x="32" y="117"/>
                    <a:pt x="32" y="116"/>
                    <a:pt x="31" y="1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4"/>
                    <a:pt x="0" y="54"/>
                    <a:pt x="1" y="53"/>
                  </a:cubicBezTo>
                  <a:cubicBezTo>
                    <a:pt x="15" y="48"/>
                    <a:pt x="27" y="40"/>
                    <a:pt x="38" y="3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9" y="5"/>
                    <a:pt x="40" y="5"/>
                    <a:pt x="40" y="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1" y="32"/>
                    <a:pt x="41" y="32"/>
                  </a:cubicBezTo>
                  <a:cubicBezTo>
                    <a:pt x="31" y="43"/>
                    <a:pt x="18" y="51"/>
                    <a:pt x="5" y="56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41" y="105"/>
                    <a:pt x="69" y="80"/>
                    <a:pt x="72" y="55"/>
                  </a:cubicBezTo>
                  <a:cubicBezTo>
                    <a:pt x="72" y="47"/>
                    <a:pt x="71" y="23"/>
                    <a:pt x="66" y="16"/>
                  </a:cubicBezTo>
                  <a:cubicBezTo>
                    <a:pt x="61" y="9"/>
                    <a:pt x="44" y="5"/>
                    <a:pt x="37" y="4"/>
                  </a:cubicBezTo>
                  <a:cubicBezTo>
                    <a:pt x="36" y="4"/>
                    <a:pt x="36" y="2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63" y="4"/>
                    <a:pt x="70" y="14"/>
                  </a:cubicBezTo>
                  <a:cubicBezTo>
                    <a:pt x="76" y="23"/>
                    <a:pt x="76" y="54"/>
                    <a:pt x="76" y="55"/>
                  </a:cubicBezTo>
                  <a:cubicBezTo>
                    <a:pt x="72" y="87"/>
                    <a:pt x="36" y="115"/>
                    <a:pt x="34" y="116"/>
                  </a:cubicBezTo>
                  <a:cubicBezTo>
                    <a:pt x="34" y="117"/>
                    <a:pt x="34" y="117"/>
                    <a:pt x="33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5">
              <a:extLst>
                <a:ext uri="{FF2B5EF4-FFF2-40B4-BE49-F238E27FC236}">
                  <a16:creationId xmlns:a16="http://schemas.microsoft.com/office/drawing/2014/main" id="{302E667F-E50B-DA02-7B19-4C2F7D0E8C4A}"/>
                </a:ext>
              </a:extLst>
            </p:cNvPr>
            <p:cNvSpPr/>
            <p:nvPr/>
          </p:nvSpPr>
          <p:spPr>
            <a:xfrm flipH="1">
              <a:off x="7153920" y="1660425"/>
              <a:ext cx="271724" cy="144683"/>
            </a:xfrm>
            <a:custGeom>
              <a:avLst/>
              <a:gdLst/>
              <a:ahLst/>
              <a:cxnLst/>
              <a:rect l="l" t="t" r="r" b="b"/>
              <a:pathLst>
                <a:path w="130" h="69" extrusionOk="0">
                  <a:moveTo>
                    <a:pt x="128" y="0"/>
                  </a:moveTo>
                  <a:cubicBezTo>
                    <a:pt x="127" y="0"/>
                    <a:pt x="127" y="0"/>
                    <a:pt x="126" y="1"/>
                  </a:cubicBezTo>
                  <a:cubicBezTo>
                    <a:pt x="123" y="15"/>
                    <a:pt x="114" y="27"/>
                    <a:pt x="102" y="35"/>
                  </a:cubicBezTo>
                  <a:cubicBezTo>
                    <a:pt x="89" y="42"/>
                    <a:pt x="75" y="47"/>
                    <a:pt x="60" y="47"/>
                  </a:cubicBezTo>
                  <a:cubicBezTo>
                    <a:pt x="59" y="47"/>
                    <a:pt x="58" y="47"/>
                    <a:pt x="56" y="47"/>
                  </a:cubicBezTo>
                  <a:cubicBezTo>
                    <a:pt x="54" y="47"/>
                    <a:pt x="52" y="47"/>
                    <a:pt x="49" y="47"/>
                  </a:cubicBezTo>
                  <a:cubicBezTo>
                    <a:pt x="47" y="47"/>
                    <a:pt x="45" y="47"/>
                    <a:pt x="42" y="47"/>
                  </a:cubicBezTo>
                  <a:cubicBezTo>
                    <a:pt x="37" y="47"/>
                    <a:pt x="32" y="47"/>
                    <a:pt x="28" y="47"/>
                  </a:cubicBezTo>
                  <a:cubicBezTo>
                    <a:pt x="17" y="49"/>
                    <a:pt x="5" y="55"/>
                    <a:pt x="0" y="66"/>
                  </a:cubicBezTo>
                  <a:cubicBezTo>
                    <a:pt x="0" y="67"/>
                    <a:pt x="0" y="68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4" y="69"/>
                    <a:pt x="4" y="68"/>
                  </a:cubicBezTo>
                  <a:cubicBezTo>
                    <a:pt x="8" y="58"/>
                    <a:pt x="19" y="53"/>
                    <a:pt x="28" y="51"/>
                  </a:cubicBezTo>
                  <a:cubicBezTo>
                    <a:pt x="33" y="51"/>
                    <a:pt x="37" y="51"/>
                    <a:pt x="42" y="51"/>
                  </a:cubicBezTo>
                  <a:cubicBezTo>
                    <a:pt x="45" y="51"/>
                    <a:pt x="47" y="51"/>
                    <a:pt x="49" y="51"/>
                  </a:cubicBezTo>
                  <a:cubicBezTo>
                    <a:pt x="52" y="51"/>
                    <a:pt x="54" y="51"/>
                    <a:pt x="56" y="51"/>
                  </a:cubicBezTo>
                  <a:cubicBezTo>
                    <a:pt x="58" y="51"/>
                    <a:pt x="59" y="51"/>
                    <a:pt x="60" y="51"/>
                  </a:cubicBezTo>
                  <a:cubicBezTo>
                    <a:pt x="76" y="51"/>
                    <a:pt x="91" y="46"/>
                    <a:pt x="104" y="38"/>
                  </a:cubicBezTo>
                  <a:cubicBezTo>
                    <a:pt x="117" y="30"/>
                    <a:pt x="127" y="17"/>
                    <a:pt x="130" y="2"/>
                  </a:cubicBezTo>
                  <a:cubicBezTo>
                    <a:pt x="130" y="1"/>
                    <a:pt x="130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5">
              <a:extLst>
                <a:ext uri="{FF2B5EF4-FFF2-40B4-BE49-F238E27FC236}">
                  <a16:creationId xmlns:a16="http://schemas.microsoft.com/office/drawing/2014/main" id="{C205CDEE-2780-FE0A-DAFA-9C3E7206C5E1}"/>
                </a:ext>
              </a:extLst>
            </p:cNvPr>
            <p:cNvSpPr/>
            <p:nvPr/>
          </p:nvSpPr>
          <p:spPr>
            <a:xfrm flipH="1">
              <a:off x="7242142" y="1685127"/>
              <a:ext cx="238200" cy="115570"/>
            </a:xfrm>
            <a:custGeom>
              <a:avLst/>
              <a:gdLst/>
              <a:ahLst/>
              <a:cxnLst/>
              <a:rect l="l" t="t" r="r" b="b"/>
              <a:pathLst>
                <a:path w="114" h="55" extrusionOk="0">
                  <a:moveTo>
                    <a:pt x="112" y="0"/>
                  </a:moveTo>
                  <a:cubicBezTo>
                    <a:pt x="111" y="0"/>
                    <a:pt x="111" y="1"/>
                    <a:pt x="110" y="1"/>
                  </a:cubicBezTo>
                  <a:cubicBezTo>
                    <a:pt x="106" y="9"/>
                    <a:pt x="96" y="14"/>
                    <a:pt x="84" y="15"/>
                  </a:cubicBezTo>
                  <a:cubicBezTo>
                    <a:pt x="80" y="16"/>
                    <a:pt x="76" y="16"/>
                    <a:pt x="72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6"/>
                    <a:pt x="65" y="16"/>
                    <a:pt x="63" y="16"/>
                  </a:cubicBezTo>
                  <a:cubicBezTo>
                    <a:pt x="60" y="16"/>
                    <a:pt x="56" y="16"/>
                    <a:pt x="52" y="16"/>
                  </a:cubicBezTo>
                  <a:cubicBezTo>
                    <a:pt x="32" y="18"/>
                    <a:pt x="8" y="30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4" y="55"/>
                    <a:pt x="4" y="54"/>
                  </a:cubicBezTo>
                  <a:cubicBezTo>
                    <a:pt x="11" y="33"/>
                    <a:pt x="34" y="22"/>
                    <a:pt x="53" y="20"/>
                  </a:cubicBezTo>
                  <a:cubicBezTo>
                    <a:pt x="56" y="20"/>
                    <a:pt x="60" y="20"/>
                    <a:pt x="63" y="20"/>
                  </a:cubicBezTo>
                  <a:cubicBezTo>
                    <a:pt x="65" y="20"/>
                    <a:pt x="66" y="20"/>
                    <a:pt x="68" y="20"/>
                  </a:cubicBezTo>
                  <a:cubicBezTo>
                    <a:pt x="69" y="20"/>
                    <a:pt x="70" y="20"/>
                    <a:pt x="72" y="20"/>
                  </a:cubicBezTo>
                  <a:cubicBezTo>
                    <a:pt x="76" y="20"/>
                    <a:pt x="81" y="20"/>
                    <a:pt x="85" y="19"/>
                  </a:cubicBezTo>
                  <a:cubicBezTo>
                    <a:pt x="98" y="18"/>
                    <a:pt x="108" y="12"/>
                    <a:pt x="114" y="3"/>
                  </a:cubicBezTo>
                  <a:cubicBezTo>
                    <a:pt x="114" y="2"/>
                    <a:pt x="114" y="1"/>
                    <a:pt x="113" y="1"/>
                  </a:cubicBezTo>
                  <a:cubicBezTo>
                    <a:pt x="113" y="0"/>
                    <a:pt x="112" y="0"/>
                    <a:pt x="112" y="0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5">
              <a:extLst>
                <a:ext uri="{FF2B5EF4-FFF2-40B4-BE49-F238E27FC236}">
                  <a16:creationId xmlns:a16="http://schemas.microsoft.com/office/drawing/2014/main" id="{731164FC-3ED9-7DD1-7B98-339CDE452F5D}"/>
                </a:ext>
              </a:extLst>
            </p:cNvPr>
            <p:cNvSpPr/>
            <p:nvPr/>
          </p:nvSpPr>
          <p:spPr>
            <a:xfrm flipH="1">
              <a:off x="7382414" y="2295618"/>
              <a:ext cx="374945" cy="911325"/>
            </a:xfrm>
            <a:custGeom>
              <a:avLst/>
              <a:gdLst/>
              <a:ahLst/>
              <a:cxnLst/>
              <a:rect l="l" t="t" r="r" b="b"/>
              <a:pathLst>
                <a:path w="179" h="435" extrusionOk="0">
                  <a:moveTo>
                    <a:pt x="85" y="427"/>
                  </a:moveTo>
                  <a:cubicBezTo>
                    <a:pt x="64" y="427"/>
                    <a:pt x="50" y="415"/>
                    <a:pt x="34" y="402"/>
                  </a:cubicBezTo>
                  <a:cubicBezTo>
                    <a:pt x="30" y="398"/>
                    <a:pt x="26" y="395"/>
                    <a:pt x="22" y="392"/>
                  </a:cubicBezTo>
                  <a:cubicBezTo>
                    <a:pt x="3" y="377"/>
                    <a:pt x="4" y="354"/>
                    <a:pt x="6" y="322"/>
                  </a:cubicBezTo>
                  <a:cubicBezTo>
                    <a:pt x="7" y="304"/>
                    <a:pt x="8" y="284"/>
                    <a:pt x="6" y="261"/>
                  </a:cubicBezTo>
                  <a:cubicBezTo>
                    <a:pt x="0" y="195"/>
                    <a:pt x="14" y="84"/>
                    <a:pt x="15" y="83"/>
                  </a:cubicBezTo>
                  <a:cubicBezTo>
                    <a:pt x="15" y="82"/>
                    <a:pt x="15" y="81"/>
                    <a:pt x="16" y="81"/>
                  </a:cubicBezTo>
                  <a:cubicBezTo>
                    <a:pt x="16" y="81"/>
                    <a:pt x="29" y="78"/>
                    <a:pt x="64" y="56"/>
                  </a:cubicBezTo>
                  <a:cubicBezTo>
                    <a:pt x="100" y="34"/>
                    <a:pt x="176" y="1"/>
                    <a:pt x="176" y="0"/>
                  </a:cubicBezTo>
                  <a:cubicBezTo>
                    <a:pt x="177" y="0"/>
                    <a:pt x="179" y="0"/>
                    <a:pt x="179" y="2"/>
                  </a:cubicBezTo>
                  <a:cubicBezTo>
                    <a:pt x="179" y="3"/>
                    <a:pt x="179" y="4"/>
                    <a:pt x="178" y="4"/>
                  </a:cubicBezTo>
                  <a:cubicBezTo>
                    <a:pt x="177" y="4"/>
                    <a:pt x="102" y="38"/>
                    <a:pt x="67" y="60"/>
                  </a:cubicBezTo>
                  <a:cubicBezTo>
                    <a:pt x="37" y="78"/>
                    <a:pt x="23" y="83"/>
                    <a:pt x="18" y="84"/>
                  </a:cubicBezTo>
                  <a:cubicBezTo>
                    <a:pt x="17" y="97"/>
                    <a:pt x="4" y="199"/>
                    <a:pt x="10" y="260"/>
                  </a:cubicBezTo>
                  <a:cubicBezTo>
                    <a:pt x="12" y="284"/>
                    <a:pt x="11" y="304"/>
                    <a:pt x="10" y="322"/>
                  </a:cubicBezTo>
                  <a:cubicBezTo>
                    <a:pt x="8" y="354"/>
                    <a:pt x="7" y="375"/>
                    <a:pt x="25" y="389"/>
                  </a:cubicBezTo>
                  <a:cubicBezTo>
                    <a:pt x="29" y="392"/>
                    <a:pt x="33" y="395"/>
                    <a:pt x="37" y="399"/>
                  </a:cubicBezTo>
                  <a:cubicBezTo>
                    <a:pt x="59" y="418"/>
                    <a:pt x="79" y="435"/>
                    <a:pt x="122" y="412"/>
                  </a:cubicBezTo>
                  <a:cubicBezTo>
                    <a:pt x="123" y="412"/>
                    <a:pt x="124" y="412"/>
                    <a:pt x="125" y="413"/>
                  </a:cubicBezTo>
                  <a:cubicBezTo>
                    <a:pt x="125" y="414"/>
                    <a:pt x="125" y="415"/>
                    <a:pt x="124" y="416"/>
                  </a:cubicBezTo>
                  <a:cubicBezTo>
                    <a:pt x="108" y="424"/>
                    <a:pt x="96" y="427"/>
                    <a:pt x="85" y="4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5">
              <a:extLst>
                <a:ext uri="{FF2B5EF4-FFF2-40B4-BE49-F238E27FC236}">
                  <a16:creationId xmlns:a16="http://schemas.microsoft.com/office/drawing/2014/main" id="{EE0AE942-1498-08FE-6E11-ED9E8226D698}"/>
                </a:ext>
              </a:extLst>
            </p:cNvPr>
            <p:cNvSpPr/>
            <p:nvPr/>
          </p:nvSpPr>
          <p:spPr>
            <a:xfrm flipH="1">
              <a:off x="7385945" y="2891993"/>
              <a:ext cx="255844" cy="134096"/>
            </a:xfrm>
            <a:custGeom>
              <a:avLst/>
              <a:gdLst/>
              <a:ahLst/>
              <a:cxnLst/>
              <a:rect l="l" t="t" r="r" b="b"/>
              <a:pathLst>
                <a:path w="122" h="64" extrusionOk="0">
                  <a:moveTo>
                    <a:pt x="2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30" y="5"/>
                    <a:pt x="71" y="0"/>
                    <a:pt x="88" y="1"/>
                  </a:cubicBezTo>
                  <a:cubicBezTo>
                    <a:pt x="113" y="1"/>
                    <a:pt x="121" y="29"/>
                    <a:pt x="121" y="29"/>
                  </a:cubicBezTo>
                  <a:cubicBezTo>
                    <a:pt x="122" y="30"/>
                    <a:pt x="121" y="31"/>
                    <a:pt x="120" y="31"/>
                  </a:cubicBezTo>
                  <a:cubicBezTo>
                    <a:pt x="119" y="32"/>
                    <a:pt x="118" y="31"/>
                    <a:pt x="118" y="30"/>
                  </a:cubicBezTo>
                  <a:cubicBezTo>
                    <a:pt x="118" y="30"/>
                    <a:pt x="110" y="5"/>
                    <a:pt x="88" y="5"/>
                  </a:cubicBezTo>
                  <a:cubicBezTo>
                    <a:pt x="72" y="4"/>
                    <a:pt x="32" y="9"/>
                    <a:pt x="4" y="63"/>
                  </a:cubicBezTo>
                  <a:cubicBezTo>
                    <a:pt x="3" y="64"/>
                    <a:pt x="3" y="64"/>
                    <a:pt x="2" y="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5">
              <a:extLst>
                <a:ext uri="{FF2B5EF4-FFF2-40B4-BE49-F238E27FC236}">
                  <a16:creationId xmlns:a16="http://schemas.microsoft.com/office/drawing/2014/main" id="{BAAAD287-F26C-8D48-E17A-19F6E599EB5B}"/>
                </a:ext>
              </a:extLst>
            </p:cNvPr>
            <p:cNvSpPr/>
            <p:nvPr/>
          </p:nvSpPr>
          <p:spPr>
            <a:xfrm flipH="1">
              <a:off x="7463580" y="2871702"/>
              <a:ext cx="142920" cy="27349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4" y="13"/>
                    <a:pt x="62" y="13"/>
                    <a:pt x="61" y="12"/>
                  </a:cubicBezTo>
                  <a:cubicBezTo>
                    <a:pt x="42" y="5"/>
                    <a:pt x="22" y="4"/>
                    <a:pt x="2" y="9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1" y="0"/>
                    <a:pt x="43" y="1"/>
                    <a:pt x="62" y="8"/>
                  </a:cubicBezTo>
                  <a:cubicBezTo>
                    <a:pt x="63" y="9"/>
                    <a:pt x="65" y="9"/>
                    <a:pt x="66" y="9"/>
                  </a:cubicBezTo>
                  <a:cubicBezTo>
                    <a:pt x="67" y="9"/>
                    <a:pt x="68" y="10"/>
                    <a:pt x="68" y="11"/>
                  </a:cubicBezTo>
                  <a:cubicBezTo>
                    <a:pt x="68" y="12"/>
                    <a:pt x="67" y="13"/>
                    <a:pt x="66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5">
              <a:extLst>
                <a:ext uri="{FF2B5EF4-FFF2-40B4-BE49-F238E27FC236}">
                  <a16:creationId xmlns:a16="http://schemas.microsoft.com/office/drawing/2014/main" id="{38D7E68E-3669-CDF1-1DDB-3A8F4FAE33D9}"/>
                </a:ext>
              </a:extLst>
            </p:cNvPr>
            <p:cNvSpPr/>
            <p:nvPr/>
          </p:nvSpPr>
          <p:spPr>
            <a:xfrm flipH="1">
              <a:off x="7452993" y="2538226"/>
              <a:ext cx="182620" cy="362589"/>
            </a:xfrm>
            <a:custGeom>
              <a:avLst/>
              <a:gdLst/>
              <a:ahLst/>
              <a:cxnLst/>
              <a:rect l="l" t="t" r="r" b="b"/>
              <a:pathLst>
                <a:path w="87" h="173" extrusionOk="0">
                  <a:moveTo>
                    <a:pt x="85" y="173"/>
                  </a:moveTo>
                  <a:cubicBezTo>
                    <a:pt x="84" y="173"/>
                    <a:pt x="83" y="173"/>
                    <a:pt x="83" y="172"/>
                  </a:cubicBezTo>
                  <a:cubicBezTo>
                    <a:pt x="65" y="115"/>
                    <a:pt x="44" y="51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7" y="49"/>
                    <a:pt x="68" y="114"/>
                    <a:pt x="87" y="171"/>
                  </a:cubicBezTo>
                  <a:cubicBezTo>
                    <a:pt x="87" y="172"/>
                    <a:pt x="87" y="173"/>
                    <a:pt x="86" y="173"/>
                  </a:cubicBezTo>
                  <a:lnTo>
                    <a:pt x="85" y="17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5">
              <a:extLst>
                <a:ext uri="{FF2B5EF4-FFF2-40B4-BE49-F238E27FC236}">
                  <a16:creationId xmlns:a16="http://schemas.microsoft.com/office/drawing/2014/main" id="{6BBB97FA-D388-2ECC-ED99-91ABA8FB16FE}"/>
                </a:ext>
              </a:extLst>
            </p:cNvPr>
            <p:cNvSpPr/>
            <p:nvPr/>
          </p:nvSpPr>
          <p:spPr>
            <a:xfrm flipH="1">
              <a:off x="6678403" y="2274444"/>
              <a:ext cx="353771" cy="129686"/>
            </a:xfrm>
            <a:custGeom>
              <a:avLst/>
              <a:gdLst/>
              <a:ahLst/>
              <a:cxnLst/>
              <a:rect l="l" t="t" r="r" b="b"/>
              <a:pathLst>
                <a:path w="169" h="62" extrusionOk="0">
                  <a:moveTo>
                    <a:pt x="167" y="62"/>
                  </a:moveTo>
                  <a:cubicBezTo>
                    <a:pt x="166" y="62"/>
                    <a:pt x="165" y="62"/>
                    <a:pt x="165" y="61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6" y="34"/>
                    <a:pt x="147" y="30"/>
                    <a:pt x="116" y="27"/>
                  </a:cubicBezTo>
                  <a:cubicBezTo>
                    <a:pt x="79" y="2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80" y="18"/>
                    <a:pt x="117" y="23"/>
                  </a:cubicBezTo>
                  <a:cubicBezTo>
                    <a:pt x="154" y="27"/>
                    <a:pt x="161" y="32"/>
                    <a:pt x="161" y="33"/>
                  </a:cubicBezTo>
                  <a:cubicBezTo>
                    <a:pt x="162" y="33"/>
                    <a:pt x="162" y="33"/>
                    <a:pt x="162" y="34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2"/>
                    <a:pt x="168" y="62"/>
                  </a:cubicBezTo>
                  <a:lnTo>
                    <a:pt x="167" y="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5">
              <a:extLst>
                <a:ext uri="{FF2B5EF4-FFF2-40B4-BE49-F238E27FC236}">
                  <a16:creationId xmlns:a16="http://schemas.microsoft.com/office/drawing/2014/main" id="{685A299A-528B-9087-70CF-67D315EA2A7B}"/>
                </a:ext>
              </a:extLst>
            </p:cNvPr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5">
              <a:extLst>
                <a:ext uri="{FF2B5EF4-FFF2-40B4-BE49-F238E27FC236}">
                  <a16:creationId xmlns:a16="http://schemas.microsoft.com/office/drawing/2014/main" id="{50F2A4B9-CED1-6BE1-D3DA-D528B07B5061}"/>
                </a:ext>
              </a:extLst>
            </p:cNvPr>
            <p:cNvSpPr/>
            <p:nvPr/>
          </p:nvSpPr>
          <p:spPr>
            <a:xfrm flipH="1">
              <a:off x="6240820" y="2375017"/>
              <a:ext cx="629907" cy="584023"/>
            </a:xfrm>
            <a:custGeom>
              <a:avLst/>
              <a:gdLst/>
              <a:ahLst/>
              <a:cxnLst/>
              <a:rect l="l" t="t" r="r" b="b"/>
              <a:pathLst>
                <a:path w="714" h="662" extrusionOk="0">
                  <a:moveTo>
                    <a:pt x="672" y="0"/>
                  </a:moveTo>
                  <a:lnTo>
                    <a:pt x="52" y="24"/>
                  </a:lnTo>
                  <a:lnTo>
                    <a:pt x="0" y="662"/>
                  </a:lnTo>
                  <a:lnTo>
                    <a:pt x="107" y="662"/>
                  </a:lnTo>
                  <a:lnTo>
                    <a:pt x="645" y="541"/>
                  </a:lnTo>
                  <a:lnTo>
                    <a:pt x="714" y="14"/>
                  </a:lnTo>
                  <a:lnTo>
                    <a:pt x="672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5">
              <a:extLst>
                <a:ext uri="{FF2B5EF4-FFF2-40B4-BE49-F238E27FC236}">
                  <a16:creationId xmlns:a16="http://schemas.microsoft.com/office/drawing/2014/main" id="{A9BE595D-8AD1-83EB-C86E-43E604A0C5CF}"/>
                </a:ext>
              </a:extLst>
            </p:cNvPr>
            <p:cNvSpPr/>
            <p:nvPr/>
          </p:nvSpPr>
          <p:spPr>
            <a:xfrm flipH="1">
              <a:off x="6242584" y="2399719"/>
              <a:ext cx="599029" cy="576083"/>
            </a:xfrm>
            <a:custGeom>
              <a:avLst/>
              <a:gdLst/>
              <a:ahLst/>
              <a:cxnLst/>
              <a:rect l="l" t="t" r="r" b="b"/>
              <a:pathLst>
                <a:path w="679" h="653" extrusionOk="0">
                  <a:moveTo>
                    <a:pt x="0" y="653"/>
                  </a:moveTo>
                  <a:lnTo>
                    <a:pt x="679" y="0"/>
                  </a:lnTo>
                  <a:lnTo>
                    <a:pt x="612" y="51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5">
              <a:extLst>
                <a:ext uri="{FF2B5EF4-FFF2-40B4-BE49-F238E27FC236}">
                  <a16:creationId xmlns:a16="http://schemas.microsoft.com/office/drawing/2014/main" id="{797FAA3B-2A37-0CAF-97A2-0FEE40B14D41}"/>
                </a:ext>
              </a:extLst>
            </p:cNvPr>
            <p:cNvSpPr/>
            <p:nvPr/>
          </p:nvSpPr>
          <p:spPr>
            <a:xfrm flipH="1">
              <a:off x="6236410" y="2382956"/>
              <a:ext cx="609615" cy="580496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" y="277"/>
                  </a:moveTo>
                  <a:cubicBezTo>
                    <a:pt x="1" y="277"/>
                    <a:pt x="1" y="277"/>
                    <a:pt x="0" y="277"/>
                  </a:cubicBezTo>
                  <a:cubicBezTo>
                    <a:pt x="0" y="276"/>
                    <a:pt x="0" y="276"/>
                    <a:pt x="0" y="27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90" y="0"/>
                    <a:pt x="290" y="1"/>
                  </a:cubicBezTo>
                  <a:cubicBezTo>
                    <a:pt x="291" y="1"/>
                    <a:pt x="291" y="2"/>
                    <a:pt x="291" y="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5"/>
                    <a:pt x="261" y="226"/>
                    <a:pt x="260" y="226"/>
                  </a:cubicBezTo>
                  <a:cubicBezTo>
                    <a:pt x="2" y="277"/>
                    <a:pt x="2" y="277"/>
                    <a:pt x="2" y="277"/>
                  </a:cubicBezTo>
                  <a:close/>
                  <a:moveTo>
                    <a:pt x="26" y="18"/>
                  </a:moveTo>
                  <a:cubicBezTo>
                    <a:pt x="4" y="273"/>
                    <a:pt x="4" y="273"/>
                    <a:pt x="4" y="273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86" y="4"/>
                    <a:pt x="286" y="4"/>
                    <a:pt x="286" y="4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5">
              <a:extLst>
                <a:ext uri="{FF2B5EF4-FFF2-40B4-BE49-F238E27FC236}">
                  <a16:creationId xmlns:a16="http://schemas.microsoft.com/office/drawing/2014/main" id="{9A72D0C7-79D8-38E3-8E2A-48164E4398D8}"/>
                </a:ext>
              </a:extLst>
            </p:cNvPr>
            <p:cNvSpPr/>
            <p:nvPr/>
          </p:nvSpPr>
          <p:spPr>
            <a:xfrm flipH="1">
              <a:off x="6471080" y="2584101"/>
              <a:ext cx="73225" cy="123510"/>
            </a:xfrm>
            <a:custGeom>
              <a:avLst/>
              <a:gdLst/>
              <a:ahLst/>
              <a:cxnLst/>
              <a:rect l="l" t="t" r="r" b="b"/>
              <a:pathLst>
                <a:path w="35" h="59" extrusionOk="0">
                  <a:moveTo>
                    <a:pt x="33" y="32"/>
                  </a:moveTo>
                  <a:cubicBezTo>
                    <a:pt x="32" y="47"/>
                    <a:pt x="23" y="59"/>
                    <a:pt x="15" y="59"/>
                  </a:cubicBezTo>
                  <a:cubicBezTo>
                    <a:pt x="6" y="58"/>
                    <a:pt x="0" y="44"/>
                    <a:pt x="2" y="28"/>
                  </a:cubicBezTo>
                  <a:cubicBezTo>
                    <a:pt x="4" y="12"/>
                    <a:pt x="12" y="0"/>
                    <a:pt x="21" y="1"/>
                  </a:cubicBezTo>
                  <a:cubicBezTo>
                    <a:pt x="30" y="2"/>
                    <a:pt x="35" y="16"/>
                    <a:pt x="33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5">
              <a:extLst>
                <a:ext uri="{FF2B5EF4-FFF2-40B4-BE49-F238E27FC236}">
                  <a16:creationId xmlns:a16="http://schemas.microsoft.com/office/drawing/2014/main" id="{1FC1807F-3332-E505-45CF-4EE946BB20A0}"/>
                </a:ext>
              </a:extLst>
            </p:cNvPr>
            <p:cNvSpPr/>
            <p:nvPr/>
          </p:nvSpPr>
          <p:spPr>
            <a:xfrm flipH="1">
              <a:off x="5842939" y="2844354"/>
              <a:ext cx="913100" cy="966023"/>
            </a:xfrm>
            <a:custGeom>
              <a:avLst/>
              <a:gdLst/>
              <a:ahLst/>
              <a:cxnLst/>
              <a:rect l="l" t="t" r="r" b="b"/>
              <a:pathLst>
                <a:path w="436" h="461" extrusionOk="0">
                  <a:moveTo>
                    <a:pt x="217" y="4"/>
                  </a:moveTo>
                  <a:cubicBezTo>
                    <a:pt x="217" y="4"/>
                    <a:pt x="338" y="0"/>
                    <a:pt x="376" y="25"/>
                  </a:cubicBezTo>
                  <a:cubicBezTo>
                    <a:pt x="414" y="50"/>
                    <a:pt x="436" y="175"/>
                    <a:pt x="431" y="242"/>
                  </a:cubicBezTo>
                  <a:cubicBezTo>
                    <a:pt x="425" y="308"/>
                    <a:pt x="380" y="461"/>
                    <a:pt x="380" y="461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2" y="362"/>
                    <a:pt x="249" y="206"/>
                    <a:pt x="273" y="144"/>
                  </a:cubicBezTo>
                  <a:cubicBezTo>
                    <a:pt x="273" y="144"/>
                    <a:pt x="157" y="151"/>
                    <a:pt x="111" y="136"/>
                  </a:cubicBezTo>
                  <a:cubicBezTo>
                    <a:pt x="111" y="136"/>
                    <a:pt x="70" y="69"/>
                    <a:pt x="0" y="47"/>
                  </a:cubicBezTo>
                  <a:lnTo>
                    <a:pt x="217" y="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5">
              <a:extLst>
                <a:ext uri="{FF2B5EF4-FFF2-40B4-BE49-F238E27FC236}">
                  <a16:creationId xmlns:a16="http://schemas.microsoft.com/office/drawing/2014/main" id="{BF3CFAF8-22D5-F18F-BFD2-9531D15A0695}"/>
                </a:ext>
              </a:extLst>
            </p:cNvPr>
            <p:cNvSpPr/>
            <p:nvPr/>
          </p:nvSpPr>
          <p:spPr>
            <a:xfrm flipH="1">
              <a:off x="5320663" y="2862880"/>
              <a:ext cx="2002643" cy="1261565"/>
            </a:xfrm>
            <a:custGeom>
              <a:avLst/>
              <a:gdLst/>
              <a:ahLst/>
              <a:cxnLst/>
              <a:rect l="l" t="t" r="r" b="b"/>
              <a:pathLst>
                <a:path w="956" h="602" extrusionOk="0">
                  <a:moveTo>
                    <a:pt x="758" y="602"/>
                  </a:moveTo>
                  <a:cubicBezTo>
                    <a:pt x="692" y="562"/>
                    <a:pt x="692" y="562"/>
                    <a:pt x="692" y="562"/>
                  </a:cubicBezTo>
                  <a:cubicBezTo>
                    <a:pt x="671" y="549"/>
                    <a:pt x="652" y="537"/>
                    <a:pt x="635" y="528"/>
                  </a:cubicBezTo>
                  <a:cubicBezTo>
                    <a:pt x="632" y="526"/>
                    <a:pt x="629" y="525"/>
                    <a:pt x="626" y="522"/>
                  </a:cubicBezTo>
                  <a:cubicBezTo>
                    <a:pt x="621" y="519"/>
                    <a:pt x="615" y="515"/>
                    <a:pt x="607" y="511"/>
                  </a:cubicBezTo>
                  <a:cubicBezTo>
                    <a:pt x="586" y="500"/>
                    <a:pt x="555" y="486"/>
                    <a:pt x="522" y="472"/>
                  </a:cubicBezTo>
                  <a:cubicBezTo>
                    <a:pt x="473" y="450"/>
                    <a:pt x="418" y="425"/>
                    <a:pt x="372" y="400"/>
                  </a:cubicBezTo>
                  <a:cubicBezTo>
                    <a:pt x="310" y="366"/>
                    <a:pt x="279" y="316"/>
                    <a:pt x="257" y="279"/>
                  </a:cubicBezTo>
                  <a:cubicBezTo>
                    <a:pt x="247" y="261"/>
                    <a:pt x="238" y="246"/>
                    <a:pt x="229" y="240"/>
                  </a:cubicBezTo>
                  <a:cubicBezTo>
                    <a:pt x="215" y="230"/>
                    <a:pt x="192" y="236"/>
                    <a:pt x="166" y="243"/>
                  </a:cubicBezTo>
                  <a:cubicBezTo>
                    <a:pt x="140" y="249"/>
                    <a:pt x="111" y="257"/>
                    <a:pt x="81" y="252"/>
                  </a:cubicBezTo>
                  <a:cubicBezTo>
                    <a:pt x="21" y="243"/>
                    <a:pt x="0" y="167"/>
                    <a:pt x="0" y="16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57" y="139"/>
                    <a:pt x="88" y="118"/>
                  </a:cubicBezTo>
                  <a:cubicBezTo>
                    <a:pt x="94" y="115"/>
                    <a:pt x="101" y="108"/>
                    <a:pt x="110" y="100"/>
                  </a:cubicBezTo>
                  <a:cubicBezTo>
                    <a:pt x="150" y="65"/>
                    <a:pt x="224" y="0"/>
                    <a:pt x="307" y="44"/>
                  </a:cubicBezTo>
                  <a:cubicBezTo>
                    <a:pt x="341" y="63"/>
                    <a:pt x="360" y="92"/>
                    <a:pt x="378" y="120"/>
                  </a:cubicBezTo>
                  <a:cubicBezTo>
                    <a:pt x="391" y="141"/>
                    <a:pt x="406" y="163"/>
                    <a:pt x="426" y="180"/>
                  </a:cubicBezTo>
                  <a:cubicBezTo>
                    <a:pt x="490" y="231"/>
                    <a:pt x="547" y="294"/>
                    <a:pt x="588" y="357"/>
                  </a:cubicBezTo>
                  <a:cubicBezTo>
                    <a:pt x="612" y="392"/>
                    <a:pt x="640" y="424"/>
                    <a:pt x="670" y="453"/>
                  </a:cubicBezTo>
                  <a:cubicBezTo>
                    <a:pt x="687" y="467"/>
                    <a:pt x="705" y="480"/>
                    <a:pt x="725" y="491"/>
                  </a:cubicBezTo>
                  <a:cubicBezTo>
                    <a:pt x="751" y="494"/>
                    <a:pt x="799" y="465"/>
                    <a:pt x="840" y="440"/>
                  </a:cubicBezTo>
                  <a:cubicBezTo>
                    <a:pt x="862" y="426"/>
                    <a:pt x="884" y="413"/>
                    <a:pt x="899" y="407"/>
                  </a:cubicBezTo>
                  <a:cubicBezTo>
                    <a:pt x="921" y="398"/>
                    <a:pt x="953" y="414"/>
                    <a:pt x="955" y="418"/>
                  </a:cubicBezTo>
                  <a:cubicBezTo>
                    <a:pt x="956" y="419"/>
                    <a:pt x="956" y="419"/>
                    <a:pt x="956" y="419"/>
                  </a:cubicBezTo>
                  <a:cubicBezTo>
                    <a:pt x="956" y="420"/>
                    <a:pt x="956" y="420"/>
                    <a:pt x="956" y="420"/>
                  </a:cubicBezTo>
                  <a:cubicBezTo>
                    <a:pt x="955" y="421"/>
                    <a:pt x="954" y="421"/>
                    <a:pt x="950" y="423"/>
                  </a:cubicBezTo>
                  <a:cubicBezTo>
                    <a:pt x="944" y="425"/>
                    <a:pt x="934" y="428"/>
                    <a:pt x="923" y="434"/>
                  </a:cubicBezTo>
                  <a:cubicBezTo>
                    <a:pt x="901" y="445"/>
                    <a:pt x="883" y="466"/>
                    <a:pt x="867" y="497"/>
                  </a:cubicBezTo>
                  <a:cubicBezTo>
                    <a:pt x="858" y="513"/>
                    <a:pt x="853" y="523"/>
                    <a:pt x="850" y="527"/>
                  </a:cubicBezTo>
                  <a:cubicBezTo>
                    <a:pt x="825" y="562"/>
                    <a:pt x="762" y="600"/>
                    <a:pt x="759" y="601"/>
                  </a:cubicBezTo>
                  <a:lnTo>
                    <a:pt x="758" y="602"/>
                  </a:lnTo>
                  <a:close/>
                  <a:moveTo>
                    <a:pt x="209" y="231"/>
                  </a:moveTo>
                  <a:cubicBezTo>
                    <a:pt x="218" y="231"/>
                    <a:pt x="225" y="232"/>
                    <a:pt x="231" y="237"/>
                  </a:cubicBezTo>
                  <a:cubicBezTo>
                    <a:pt x="241" y="244"/>
                    <a:pt x="250" y="258"/>
                    <a:pt x="261" y="277"/>
                  </a:cubicBezTo>
                  <a:cubicBezTo>
                    <a:pt x="283" y="313"/>
                    <a:pt x="312" y="363"/>
                    <a:pt x="374" y="397"/>
                  </a:cubicBezTo>
                  <a:cubicBezTo>
                    <a:pt x="420" y="422"/>
                    <a:pt x="475" y="446"/>
                    <a:pt x="524" y="468"/>
                  </a:cubicBezTo>
                  <a:cubicBezTo>
                    <a:pt x="557" y="483"/>
                    <a:pt x="587" y="497"/>
                    <a:pt x="609" y="508"/>
                  </a:cubicBezTo>
                  <a:cubicBezTo>
                    <a:pt x="617" y="512"/>
                    <a:pt x="623" y="516"/>
                    <a:pt x="628" y="519"/>
                  </a:cubicBezTo>
                  <a:cubicBezTo>
                    <a:pt x="632" y="521"/>
                    <a:pt x="634" y="523"/>
                    <a:pt x="637" y="524"/>
                  </a:cubicBezTo>
                  <a:cubicBezTo>
                    <a:pt x="654" y="534"/>
                    <a:pt x="673" y="545"/>
                    <a:pt x="695" y="559"/>
                  </a:cubicBezTo>
                  <a:cubicBezTo>
                    <a:pt x="758" y="597"/>
                    <a:pt x="758" y="597"/>
                    <a:pt x="758" y="597"/>
                  </a:cubicBezTo>
                  <a:cubicBezTo>
                    <a:pt x="767" y="592"/>
                    <a:pt x="824" y="557"/>
                    <a:pt x="847" y="525"/>
                  </a:cubicBezTo>
                  <a:cubicBezTo>
                    <a:pt x="849" y="521"/>
                    <a:pt x="855" y="511"/>
                    <a:pt x="863" y="495"/>
                  </a:cubicBezTo>
                  <a:cubicBezTo>
                    <a:pt x="880" y="463"/>
                    <a:pt x="899" y="442"/>
                    <a:pt x="921" y="430"/>
                  </a:cubicBezTo>
                  <a:cubicBezTo>
                    <a:pt x="932" y="424"/>
                    <a:pt x="943" y="421"/>
                    <a:pt x="948" y="419"/>
                  </a:cubicBezTo>
                  <a:cubicBezTo>
                    <a:pt x="949" y="419"/>
                    <a:pt x="950" y="419"/>
                    <a:pt x="950" y="419"/>
                  </a:cubicBezTo>
                  <a:cubicBezTo>
                    <a:pt x="943" y="414"/>
                    <a:pt x="918" y="404"/>
                    <a:pt x="901" y="411"/>
                  </a:cubicBezTo>
                  <a:cubicBezTo>
                    <a:pt x="885" y="417"/>
                    <a:pt x="864" y="430"/>
                    <a:pt x="842" y="443"/>
                  </a:cubicBezTo>
                  <a:cubicBezTo>
                    <a:pt x="800" y="469"/>
                    <a:pt x="752" y="498"/>
                    <a:pt x="724" y="495"/>
                  </a:cubicBezTo>
                  <a:cubicBezTo>
                    <a:pt x="723" y="495"/>
                    <a:pt x="723" y="495"/>
                    <a:pt x="723" y="495"/>
                  </a:cubicBezTo>
                  <a:cubicBezTo>
                    <a:pt x="703" y="484"/>
                    <a:pt x="685" y="471"/>
                    <a:pt x="668" y="456"/>
                  </a:cubicBezTo>
                  <a:cubicBezTo>
                    <a:pt x="668" y="456"/>
                    <a:pt x="668" y="456"/>
                    <a:pt x="668" y="456"/>
                  </a:cubicBezTo>
                  <a:cubicBezTo>
                    <a:pt x="637" y="427"/>
                    <a:pt x="609" y="395"/>
                    <a:pt x="584" y="360"/>
                  </a:cubicBezTo>
                  <a:cubicBezTo>
                    <a:pt x="544" y="297"/>
                    <a:pt x="487" y="234"/>
                    <a:pt x="424" y="183"/>
                  </a:cubicBezTo>
                  <a:cubicBezTo>
                    <a:pt x="403" y="166"/>
                    <a:pt x="388" y="144"/>
                    <a:pt x="374" y="122"/>
                  </a:cubicBezTo>
                  <a:cubicBezTo>
                    <a:pt x="357" y="94"/>
                    <a:pt x="338" y="66"/>
                    <a:pt x="305" y="48"/>
                  </a:cubicBezTo>
                  <a:cubicBezTo>
                    <a:pt x="225" y="5"/>
                    <a:pt x="155" y="66"/>
                    <a:pt x="113" y="103"/>
                  </a:cubicBezTo>
                  <a:cubicBezTo>
                    <a:pt x="104" y="111"/>
                    <a:pt x="96" y="118"/>
                    <a:pt x="91" y="122"/>
                  </a:cubicBezTo>
                  <a:cubicBezTo>
                    <a:pt x="62" y="141"/>
                    <a:pt x="14" y="162"/>
                    <a:pt x="4" y="167"/>
                  </a:cubicBezTo>
                  <a:cubicBezTo>
                    <a:pt x="8" y="178"/>
                    <a:pt x="29" y="241"/>
                    <a:pt x="82" y="249"/>
                  </a:cubicBezTo>
                  <a:cubicBezTo>
                    <a:pt x="110" y="253"/>
                    <a:pt x="139" y="245"/>
                    <a:pt x="165" y="239"/>
                  </a:cubicBezTo>
                  <a:cubicBezTo>
                    <a:pt x="181" y="235"/>
                    <a:pt x="196" y="231"/>
                    <a:pt x="209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5">
              <a:extLst>
                <a:ext uri="{FF2B5EF4-FFF2-40B4-BE49-F238E27FC236}">
                  <a16:creationId xmlns:a16="http://schemas.microsoft.com/office/drawing/2014/main" id="{C34AA2B5-9917-E87C-FC3A-9A1F4672E08E}"/>
                </a:ext>
              </a:extLst>
            </p:cNvPr>
            <p:cNvSpPr/>
            <p:nvPr/>
          </p:nvSpPr>
          <p:spPr>
            <a:xfrm flipH="1">
              <a:off x="5922339" y="2848764"/>
              <a:ext cx="1396556" cy="1082475"/>
            </a:xfrm>
            <a:custGeom>
              <a:avLst/>
              <a:gdLst/>
              <a:ahLst/>
              <a:cxnLst/>
              <a:rect l="l" t="t" r="r" b="b"/>
              <a:pathLst>
                <a:path w="667" h="517" extrusionOk="0">
                  <a:moveTo>
                    <a:pt x="667" y="461"/>
                  </a:moveTo>
                  <a:cubicBezTo>
                    <a:pt x="628" y="477"/>
                    <a:pt x="613" y="501"/>
                    <a:pt x="607" y="517"/>
                  </a:cubicBezTo>
                  <a:cubicBezTo>
                    <a:pt x="553" y="489"/>
                    <a:pt x="448" y="448"/>
                    <a:pt x="371" y="405"/>
                  </a:cubicBezTo>
                  <a:cubicBezTo>
                    <a:pt x="277" y="353"/>
                    <a:pt x="256" y="265"/>
                    <a:pt x="228" y="245"/>
                  </a:cubicBezTo>
                  <a:cubicBezTo>
                    <a:pt x="199" y="226"/>
                    <a:pt x="139" y="267"/>
                    <a:pt x="80" y="258"/>
                  </a:cubicBezTo>
                  <a:cubicBezTo>
                    <a:pt x="21" y="248"/>
                    <a:pt x="0" y="172"/>
                    <a:pt x="0" y="172"/>
                  </a:cubicBezTo>
                  <a:cubicBezTo>
                    <a:pt x="0" y="172"/>
                    <a:pt x="55" y="148"/>
                    <a:pt x="87" y="127"/>
                  </a:cubicBezTo>
                  <a:cubicBezTo>
                    <a:pt x="119" y="106"/>
                    <a:pt x="193" y="0"/>
                    <a:pt x="304" y="53"/>
                  </a:cubicBezTo>
                  <a:cubicBezTo>
                    <a:pt x="365" y="83"/>
                    <a:pt x="375" y="149"/>
                    <a:pt x="423" y="189"/>
                  </a:cubicBezTo>
                  <a:cubicBezTo>
                    <a:pt x="483" y="237"/>
                    <a:pt x="542" y="300"/>
                    <a:pt x="584" y="366"/>
                  </a:cubicBezTo>
                  <a:cubicBezTo>
                    <a:pt x="608" y="400"/>
                    <a:pt x="636" y="433"/>
                    <a:pt x="667" y="4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5">
              <a:extLst>
                <a:ext uri="{FF2B5EF4-FFF2-40B4-BE49-F238E27FC236}">
                  <a16:creationId xmlns:a16="http://schemas.microsoft.com/office/drawing/2014/main" id="{02B7B950-860E-BC28-DE7F-21A8200EE749}"/>
                </a:ext>
              </a:extLst>
            </p:cNvPr>
            <p:cNvSpPr/>
            <p:nvPr/>
          </p:nvSpPr>
          <p:spPr>
            <a:xfrm flipH="1">
              <a:off x="6529307" y="2946690"/>
              <a:ext cx="173798" cy="161445"/>
            </a:xfrm>
            <a:custGeom>
              <a:avLst/>
              <a:gdLst/>
              <a:ahLst/>
              <a:cxnLst/>
              <a:rect l="l" t="t" r="r" b="b"/>
              <a:pathLst>
                <a:path w="83" h="77" extrusionOk="0">
                  <a:moveTo>
                    <a:pt x="81" y="77"/>
                  </a:moveTo>
                  <a:cubicBezTo>
                    <a:pt x="80" y="77"/>
                    <a:pt x="79" y="77"/>
                    <a:pt x="79" y="76"/>
                  </a:cubicBezTo>
                  <a:cubicBezTo>
                    <a:pt x="79" y="76"/>
                    <a:pt x="49" y="1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52" y="13"/>
                    <a:pt x="81" y="72"/>
                    <a:pt x="82" y="74"/>
                  </a:cubicBezTo>
                  <a:cubicBezTo>
                    <a:pt x="83" y="75"/>
                    <a:pt x="83" y="77"/>
                    <a:pt x="82" y="77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5">
              <a:extLst>
                <a:ext uri="{FF2B5EF4-FFF2-40B4-BE49-F238E27FC236}">
                  <a16:creationId xmlns:a16="http://schemas.microsoft.com/office/drawing/2014/main" id="{CBEF19D8-B867-5728-9C8A-913E1B6B800C}"/>
                </a:ext>
              </a:extLst>
            </p:cNvPr>
            <p:cNvSpPr/>
            <p:nvPr/>
          </p:nvSpPr>
          <p:spPr>
            <a:xfrm flipH="1">
              <a:off x="6837202" y="2838178"/>
              <a:ext cx="681076" cy="404053"/>
            </a:xfrm>
            <a:custGeom>
              <a:avLst/>
              <a:gdLst/>
              <a:ahLst/>
              <a:cxnLst/>
              <a:rect l="l" t="t" r="r" b="b"/>
              <a:pathLst>
                <a:path w="325" h="193" extrusionOk="0">
                  <a:moveTo>
                    <a:pt x="81" y="179"/>
                  </a:moveTo>
                  <a:cubicBezTo>
                    <a:pt x="36" y="179"/>
                    <a:pt x="1" y="148"/>
                    <a:pt x="0" y="148"/>
                  </a:cubicBezTo>
                  <a:cubicBezTo>
                    <a:pt x="0" y="147"/>
                    <a:pt x="0" y="146"/>
                    <a:pt x="0" y="14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9" y="62"/>
                    <a:pt x="61" y="54"/>
                    <a:pt x="105" y="56"/>
                  </a:cubicBezTo>
                  <a:cubicBezTo>
                    <a:pt x="136" y="58"/>
                    <a:pt x="167" y="56"/>
                    <a:pt x="197" y="52"/>
                  </a:cubicBezTo>
                  <a:cubicBezTo>
                    <a:pt x="200" y="46"/>
                    <a:pt x="217" y="21"/>
                    <a:pt x="229" y="27"/>
                  </a:cubicBezTo>
                  <a:cubicBezTo>
                    <a:pt x="235" y="29"/>
                    <a:pt x="245" y="24"/>
                    <a:pt x="257" y="18"/>
                  </a:cubicBezTo>
                  <a:cubicBezTo>
                    <a:pt x="274" y="10"/>
                    <a:pt x="294" y="0"/>
                    <a:pt x="313" y="4"/>
                  </a:cubicBezTo>
                  <a:cubicBezTo>
                    <a:pt x="314" y="4"/>
                    <a:pt x="315" y="6"/>
                    <a:pt x="315" y="7"/>
                  </a:cubicBezTo>
                  <a:cubicBezTo>
                    <a:pt x="314" y="8"/>
                    <a:pt x="313" y="8"/>
                    <a:pt x="312" y="8"/>
                  </a:cubicBezTo>
                  <a:cubicBezTo>
                    <a:pt x="294" y="4"/>
                    <a:pt x="275" y="14"/>
                    <a:pt x="259" y="22"/>
                  </a:cubicBezTo>
                  <a:cubicBezTo>
                    <a:pt x="245" y="29"/>
                    <a:pt x="235" y="34"/>
                    <a:pt x="227" y="30"/>
                  </a:cubicBezTo>
                  <a:cubicBezTo>
                    <a:pt x="220" y="27"/>
                    <a:pt x="207" y="44"/>
                    <a:pt x="200" y="55"/>
                  </a:cubicBezTo>
                  <a:cubicBezTo>
                    <a:pt x="199" y="55"/>
                    <a:pt x="199" y="56"/>
                    <a:pt x="198" y="56"/>
                  </a:cubicBezTo>
                  <a:cubicBezTo>
                    <a:pt x="167" y="60"/>
                    <a:pt x="136" y="62"/>
                    <a:pt x="105" y="60"/>
                  </a:cubicBezTo>
                  <a:cubicBezTo>
                    <a:pt x="62" y="58"/>
                    <a:pt x="41" y="65"/>
                    <a:pt x="26" y="8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12" y="152"/>
                    <a:pt x="65" y="193"/>
                    <a:pt x="121" y="166"/>
                  </a:cubicBezTo>
                  <a:cubicBezTo>
                    <a:pt x="145" y="155"/>
                    <a:pt x="171" y="134"/>
                    <a:pt x="199" y="113"/>
                  </a:cubicBezTo>
                  <a:cubicBezTo>
                    <a:pt x="242" y="79"/>
                    <a:pt x="287" y="45"/>
                    <a:pt x="323" y="45"/>
                  </a:cubicBezTo>
                  <a:cubicBezTo>
                    <a:pt x="324" y="45"/>
                    <a:pt x="325" y="46"/>
                    <a:pt x="325" y="47"/>
                  </a:cubicBezTo>
                  <a:cubicBezTo>
                    <a:pt x="325" y="48"/>
                    <a:pt x="324" y="49"/>
                    <a:pt x="323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288" y="49"/>
                    <a:pt x="244" y="83"/>
                    <a:pt x="201" y="116"/>
                  </a:cubicBezTo>
                  <a:cubicBezTo>
                    <a:pt x="173" y="137"/>
                    <a:pt x="147" y="158"/>
                    <a:pt x="123" y="170"/>
                  </a:cubicBezTo>
                  <a:cubicBezTo>
                    <a:pt x="108" y="177"/>
                    <a:pt x="94" y="179"/>
                    <a:pt x="81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5">
              <a:extLst>
                <a:ext uri="{FF2B5EF4-FFF2-40B4-BE49-F238E27FC236}">
                  <a16:creationId xmlns:a16="http://schemas.microsoft.com/office/drawing/2014/main" id="{A0168A04-CD68-308E-F1AA-9F84B6A792A7}"/>
                </a:ext>
              </a:extLst>
            </p:cNvPr>
            <p:cNvSpPr/>
            <p:nvPr/>
          </p:nvSpPr>
          <p:spPr>
            <a:xfrm flipH="1">
              <a:off x="5796181" y="3894187"/>
              <a:ext cx="100573" cy="129686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2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0" y="60"/>
                    <a:pt x="32" y="46"/>
                  </a:cubicBezTo>
                  <a:cubicBezTo>
                    <a:pt x="41" y="36"/>
                    <a:pt x="43" y="21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1"/>
                    <a:pt x="45" y="38"/>
                    <a:pt x="35" y="49"/>
                  </a:cubicBezTo>
                  <a:cubicBezTo>
                    <a:pt x="24" y="61"/>
                    <a:pt x="8" y="62"/>
                    <a:pt x="2" y="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5">
              <a:extLst>
                <a:ext uri="{FF2B5EF4-FFF2-40B4-BE49-F238E27FC236}">
                  <a16:creationId xmlns:a16="http://schemas.microsoft.com/office/drawing/2014/main" id="{45F5C4AE-2D81-F637-0E47-EB18B1B869E5}"/>
                </a:ext>
              </a:extLst>
            </p:cNvPr>
            <p:cNvSpPr/>
            <p:nvPr/>
          </p:nvSpPr>
          <p:spPr>
            <a:xfrm flipH="1">
              <a:off x="5308313" y="3740682"/>
              <a:ext cx="255844" cy="251431"/>
            </a:xfrm>
            <a:custGeom>
              <a:avLst/>
              <a:gdLst/>
              <a:ahLst/>
              <a:cxnLst/>
              <a:rect l="l" t="t" r="r" b="b"/>
              <a:pathLst>
                <a:path w="122" h="120" extrusionOk="0">
                  <a:moveTo>
                    <a:pt x="96" y="33"/>
                  </a:moveTo>
                  <a:cubicBezTo>
                    <a:pt x="92" y="41"/>
                    <a:pt x="43" y="83"/>
                    <a:pt x="0" y="120"/>
                  </a:cubicBezTo>
                  <a:cubicBezTo>
                    <a:pt x="0" y="120"/>
                    <a:pt x="12" y="97"/>
                    <a:pt x="17" y="87"/>
                  </a:cubicBezTo>
                  <a:cubicBezTo>
                    <a:pt x="28" y="66"/>
                    <a:pt x="58" y="8"/>
                    <a:pt x="114" y="0"/>
                  </a:cubicBezTo>
                  <a:cubicBezTo>
                    <a:pt x="122" y="5"/>
                    <a:pt x="96" y="33"/>
                    <a:pt x="96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5">
              <a:extLst>
                <a:ext uri="{FF2B5EF4-FFF2-40B4-BE49-F238E27FC236}">
                  <a16:creationId xmlns:a16="http://schemas.microsoft.com/office/drawing/2014/main" id="{7A2DD09B-3914-5119-23EB-7D7563E9864E}"/>
                </a:ext>
              </a:extLst>
            </p:cNvPr>
            <p:cNvSpPr/>
            <p:nvPr/>
          </p:nvSpPr>
          <p:spPr>
            <a:xfrm flipH="1">
              <a:off x="5404474" y="3709804"/>
              <a:ext cx="352007" cy="402288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3" y="192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" y="188"/>
                    <a:pt x="56" y="146"/>
                    <a:pt x="76" y="116"/>
                  </a:cubicBezTo>
                  <a:cubicBezTo>
                    <a:pt x="81" y="108"/>
                    <a:pt x="86" y="97"/>
                    <a:pt x="91" y="85"/>
                  </a:cubicBezTo>
                  <a:cubicBezTo>
                    <a:pt x="106" y="51"/>
                    <a:pt x="124" y="9"/>
                    <a:pt x="167" y="0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27" y="12"/>
                    <a:pt x="109" y="54"/>
                    <a:pt x="95" y="87"/>
                  </a:cubicBezTo>
                  <a:cubicBezTo>
                    <a:pt x="89" y="99"/>
                    <a:pt x="85" y="110"/>
                    <a:pt x="79" y="118"/>
                  </a:cubicBezTo>
                  <a:cubicBezTo>
                    <a:pt x="59" y="149"/>
                    <a:pt x="5" y="190"/>
                    <a:pt x="3" y="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5">
              <a:extLst>
                <a:ext uri="{FF2B5EF4-FFF2-40B4-BE49-F238E27FC236}">
                  <a16:creationId xmlns:a16="http://schemas.microsoft.com/office/drawing/2014/main" id="{CA8BF6C8-B887-FFDA-B702-08B020612B28}"/>
                </a:ext>
              </a:extLst>
            </p:cNvPr>
            <p:cNvSpPr/>
            <p:nvPr/>
          </p:nvSpPr>
          <p:spPr>
            <a:xfrm flipH="1">
              <a:off x="5792652" y="3843900"/>
              <a:ext cx="434935" cy="368764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188" y="176"/>
                  </a:moveTo>
                  <a:cubicBezTo>
                    <a:pt x="187" y="176"/>
                    <a:pt x="187" y="176"/>
                    <a:pt x="187" y="176"/>
                  </a:cubicBezTo>
                  <a:cubicBezTo>
                    <a:pt x="107" y="163"/>
                    <a:pt x="26" y="120"/>
                    <a:pt x="26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20"/>
                    <a:pt x="111" y="159"/>
                    <a:pt x="186" y="172"/>
                  </a:cubicBezTo>
                  <a:cubicBezTo>
                    <a:pt x="189" y="167"/>
                    <a:pt x="192" y="161"/>
                    <a:pt x="194" y="156"/>
                  </a:cubicBezTo>
                  <a:cubicBezTo>
                    <a:pt x="198" y="145"/>
                    <a:pt x="204" y="126"/>
                    <a:pt x="194" y="109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8" y="125"/>
                    <a:pt x="202" y="146"/>
                    <a:pt x="198" y="157"/>
                  </a:cubicBezTo>
                  <a:cubicBezTo>
                    <a:pt x="195" y="163"/>
                    <a:pt x="192" y="169"/>
                    <a:pt x="189" y="175"/>
                  </a:cubicBezTo>
                  <a:lnTo>
                    <a:pt x="188" y="1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5">
              <a:extLst>
                <a:ext uri="{FF2B5EF4-FFF2-40B4-BE49-F238E27FC236}">
                  <a16:creationId xmlns:a16="http://schemas.microsoft.com/office/drawing/2014/main" id="{32302D38-2903-AE07-AD00-1922C60650FD}"/>
                </a:ext>
              </a:extLst>
            </p:cNvPr>
            <p:cNvSpPr/>
            <p:nvPr/>
          </p:nvSpPr>
          <p:spPr>
            <a:xfrm flipH="1">
              <a:off x="5817354" y="3956823"/>
              <a:ext cx="397882" cy="251431"/>
            </a:xfrm>
            <a:custGeom>
              <a:avLst/>
              <a:gdLst/>
              <a:ahLst/>
              <a:cxnLst/>
              <a:rect l="l" t="t" r="r" b="b"/>
              <a:pathLst>
                <a:path w="190" h="120" extrusionOk="0">
                  <a:moveTo>
                    <a:pt x="190" y="102"/>
                  </a:moveTo>
                  <a:cubicBezTo>
                    <a:pt x="187" y="108"/>
                    <a:pt x="185" y="114"/>
                    <a:pt x="181" y="120"/>
                  </a:cubicBezTo>
                  <a:cubicBezTo>
                    <a:pt x="101" y="107"/>
                    <a:pt x="21" y="64"/>
                    <a:pt x="21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29" y="33"/>
                    <a:pt x="58" y="41"/>
                  </a:cubicBezTo>
                  <a:cubicBezTo>
                    <a:pt x="97" y="52"/>
                    <a:pt x="169" y="65"/>
                    <a:pt x="190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5">
              <a:extLst>
                <a:ext uri="{FF2B5EF4-FFF2-40B4-BE49-F238E27FC236}">
                  <a16:creationId xmlns:a16="http://schemas.microsoft.com/office/drawing/2014/main" id="{114E40B1-8926-AF28-B369-86115569C870}"/>
                </a:ext>
              </a:extLst>
            </p:cNvPr>
            <p:cNvSpPr/>
            <p:nvPr/>
          </p:nvSpPr>
          <p:spPr>
            <a:xfrm flipH="1">
              <a:off x="6236409" y="2370605"/>
              <a:ext cx="638729" cy="571674"/>
            </a:xfrm>
            <a:custGeom>
              <a:avLst/>
              <a:gdLst/>
              <a:ahLst/>
              <a:cxnLst/>
              <a:rect l="l" t="t" r="r" b="b"/>
              <a:pathLst>
                <a:path w="305" h="273" extrusionOk="0">
                  <a:moveTo>
                    <a:pt x="2" y="273"/>
                  </a:moveTo>
                  <a:cubicBezTo>
                    <a:pt x="2" y="273"/>
                    <a:pt x="2" y="273"/>
                    <a:pt x="2" y="273"/>
                  </a:cubicBezTo>
                  <a:cubicBezTo>
                    <a:pt x="1" y="273"/>
                    <a:pt x="0" y="272"/>
                    <a:pt x="0" y="27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4" y="6"/>
                    <a:pt x="305" y="8"/>
                    <a:pt x="305" y="9"/>
                  </a:cubicBezTo>
                  <a:cubicBezTo>
                    <a:pt x="304" y="10"/>
                    <a:pt x="303" y="10"/>
                    <a:pt x="302" y="10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" y="271"/>
                    <a:pt x="4" y="271"/>
                    <a:pt x="4" y="271"/>
                  </a:cubicBezTo>
                  <a:cubicBezTo>
                    <a:pt x="4" y="272"/>
                    <a:pt x="3" y="273"/>
                    <a:pt x="2" y="2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5">
              <a:extLst>
                <a:ext uri="{FF2B5EF4-FFF2-40B4-BE49-F238E27FC236}">
                  <a16:creationId xmlns:a16="http://schemas.microsoft.com/office/drawing/2014/main" id="{4FFB206C-9726-FC9A-475A-B805407ACB31}"/>
                </a:ext>
              </a:extLst>
            </p:cNvPr>
            <p:cNvSpPr/>
            <p:nvPr/>
          </p:nvSpPr>
          <p:spPr>
            <a:xfrm flipH="1">
              <a:off x="5524456" y="3766265"/>
              <a:ext cx="286722" cy="196734"/>
            </a:xfrm>
            <a:custGeom>
              <a:avLst/>
              <a:gdLst/>
              <a:ahLst/>
              <a:cxnLst/>
              <a:rect l="l" t="t" r="r" b="b"/>
              <a:pathLst>
                <a:path w="137" h="94" extrusionOk="0">
                  <a:moveTo>
                    <a:pt x="12" y="93"/>
                  </a:moveTo>
                  <a:cubicBezTo>
                    <a:pt x="5" y="93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36" y="94"/>
                    <a:pt x="62" y="73"/>
                  </a:cubicBezTo>
                  <a:cubicBezTo>
                    <a:pt x="89" y="51"/>
                    <a:pt x="133" y="0"/>
                    <a:pt x="133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3"/>
                    <a:pt x="92" y="54"/>
                    <a:pt x="65" y="76"/>
                  </a:cubicBezTo>
                  <a:cubicBezTo>
                    <a:pt x="47" y="90"/>
                    <a:pt x="25" y="93"/>
                    <a:pt x="12" y="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5">
              <a:extLst>
                <a:ext uri="{FF2B5EF4-FFF2-40B4-BE49-F238E27FC236}">
                  <a16:creationId xmlns:a16="http://schemas.microsoft.com/office/drawing/2014/main" id="{DFE48346-8458-86B3-B781-2181539A9813}"/>
                </a:ext>
              </a:extLst>
            </p:cNvPr>
            <p:cNvSpPr/>
            <p:nvPr/>
          </p:nvSpPr>
          <p:spPr>
            <a:xfrm flipH="1">
              <a:off x="5729132" y="3883600"/>
              <a:ext cx="27349" cy="89986"/>
            </a:xfrm>
            <a:custGeom>
              <a:avLst/>
              <a:gdLst/>
              <a:ahLst/>
              <a:cxnLst/>
              <a:rect l="l" t="t" r="r" b="b"/>
              <a:pathLst>
                <a:path w="13" h="43" extrusionOk="0">
                  <a:moveTo>
                    <a:pt x="10" y="43"/>
                  </a:moveTo>
                  <a:cubicBezTo>
                    <a:pt x="10" y="43"/>
                    <a:pt x="9" y="43"/>
                    <a:pt x="9" y="42"/>
                  </a:cubicBezTo>
                  <a:cubicBezTo>
                    <a:pt x="0" y="15"/>
                    <a:pt x="8" y="1"/>
                    <a:pt x="9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3" y="2"/>
                    <a:pt x="12" y="3"/>
                  </a:cubicBezTo>
                  <a:cubicBezTo>
                    <a:pt x="12" y="3"/>
                    <a:pt x="4" y="16"/>
                    <a:pt x="12" y="40"/>
                  </a:cubicBezTo>
                  <a:cubicBezTo>
                    <a:pt x="13" y="41"/>
                    <a:pt x="12" y="43"/>
                    <a:pt x="11" y="43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5">
              <a:extLst>
                <a:ext uri="{FF2B5EF4-FFF2-40B4-BE49-F238E27FC236}">
                  <a16:creationId xmlns:a16="http://schemas.microsoft.com/office/drawing/2014/main" id="{71FD4E2C-425A-3144-3864-A28EC4FBCAFA}"/>
                </a:ext>
              </a:extLst>
            </p:cNvPr>
            <p:cNvSpPr/>
            <p:nvPr/>
          </p:nvSpPr>
          <p:spPr>
            <a:xfrm flipH="1">
              <a:off x="5670906" y="3856251"/>
              <a:ext cx="22938" cy="91750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9" y="44"/>
                  </a:moveTo>
                  <a:cubicBezTo>
                    <a:pt x="8" y="44"/>
                    <a:pt x="8" y="43"/>
                    <a:pt x="7" y="43"/>
                  </a:cubicBezTo>
                  <a:cubicBezTo>
                    <a:pt x="1" y="30"/>
                    <a:pt x="0" y="15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4" y="16"/>
                    <a:pt x="5" y="29"/>
                    <a:pt x="11" y="41"/>
                  </a:cubicBezTo>
                  <a:cubicBezTo>
                    <a:pt x="11" y="42"/>
                    <a:pt x="11" y="43"/>
                    <a:pt x="10" y="43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5">
              <a:extLst>
                <a:ext uri="{FF2B5EF4-FFF2-40B4-BE49-F238E27FC236}">
                  <a16:creationId xmlns:a16="http://schemas.microsoft.com/office/drawing/2014/main" id="{F8E41AAB-3D41-9754-EF4A-F1007F5CE3EB}"/>
                </a:ext>
              </a:extLst>
            </p:cNvPr>
            <p:cNvSpPr/>
            <p:nvPr/>
          </p:nvSpPr>
          <p:spPr>
            <a:xfrm flipH="1">
              <a:off x="5614444" y="3820081"/>
              <a:ext cx="22938" cy="94397"/>
            </a:xfrm>
            <a:custGeom>
              <a:avLst/>
              <a:gdLst/>
              <a:ahLst/>
              <a:cxnLst/>
              <a:rect l="l" t="t" r="r" b="b"/>
              <a:pathLst>
                <a:path w="11" h="45" extrusionOk="0">
                  <a:moveTo>
                    <a:pt x="9" y="45"/>
                  </a:moveTo>
                  <a:cubicBezTo>
                    <a:pt x="8" y="45"/>
                    <a:pt x="7" y="44"/>
                    <a:pt x="7" y="44"/>
                  </a:cubicBezTo>
                  <a:cubicBezTo>
                    <a:pt x="0" y="24"/>
                    <a:pt x="7" y="2"/>
                    <a:pt x="7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4" y="24"/>
                    <a:pt x="11" y="42"/>
                  </a:cubicBezTo>
                  <a:cubicBezTo>
                    <a:pt x="11" y="43"/>
                    <a:pt x="11" y="44"/>
                    <a:pt x="10" y="45"/>
                  </a:cubicBezTo>
                  <a:lnTo>
                    <a:pt x="9" y="4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5">
              <a:extLst>
                <a:ext uri="{FF2B5EF4-FFF2-40B4-BE49-F238E27FC236}">
                  <a16:creationId xmlns:a16="http://schemas.microsoft.com/office/drawing/2014/main" id="{8526E8ED-C4A9-9B94-8A85-369E9C71E605}"/>
                </a:ext>
              </a:extLst>
            </p:cNvPr>
            <p:cNvSpPr/>
            <p:nvPr/>
          </p:nvSpPr>
          <p:spPr>
            <a:xfrm flipH="1">
              <a:off x="5802357" y="3833314"/>
              <a:ext cx="406704" cy="292894"/>
            </a:xfrm>
            <a:custGeom>
              <a:avLst/>
              <a:gdLst/>
              <a:ahLst/>
              <a:cxnLst/>
              <a:rect l="l" t="t" r="r" b="b"/>
              <a:pathLst>
                <a:path w="194" h="140" extrusionOk="0">
                  <a:moveTo>
                    <a:pt x="190" y="140"/>
                  </a:moveTo>
                  <a:cubicBezTo>
                    <a:pt x="185" y="118"/>
                    <a:pt x="118" y="97"/>
                    <a:pt x="78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31" y="69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2" y="41"/>
                    <a:pt x="38" y="67"/>
                    <a:pt x="73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123" y="94"/>
                    <a:pt x="188" y="115"/>
                    <a:pt x="194" y="139"/>
                  </a:cubicBezTo>
                  <a:lnTo>
                    <a:pt x="190" y="14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5">
              <a:extLst>
                <a:ext uri="{FF2B5EF4-FFF2-40B4-BE49-F238E27FC236}">
                  <a16:creationId xmlns:a16="http://schemas.microsoft.com/office/drawing/2014/main" id="{FD31E56F-1386-3A9A-613F-1457DF455D24}"/>
                </a:ext>
              </a:extLst>
            </p:cNvPr>
            <p:cNvSpPr/>
            <p:nvPr/>
          </p:nvSpPr>
          <p:spPr>
            <a:xfrm flipH="1">
              <a:off x="6422557" y="2315908"/>
              <a:ext cx="1629465" cy="1854411"/>
            </a:xfrm>
            <a:custGeom>
              <a:avLst/>
              <a:gdLst/>
              <a:ahLst/>
              <a:cxnLst/>
              <a:rect l="l" t="t" r="r" b="b"/>
              <a:pathLst>
                <a:path w="778" h="885" extrusionOk="0">
                  <a:moveTo>
                    <a:pt x="164" y="0"/>
                  </a:moveTo>
                  <a:cubicBezTo>
                    <a:pt x="101" y="28"/>
                    <a:pt x="50" y="68"/>
                    <a:pt x="24" y="129"/>
                  </a:cubicBezTo>
                  <a:cubicBezTo>
                    <a:pt x="0" y="184"/>
                    <a:pt x="5" y="247"/>
                    <a:pt x="10" y="307"/>
                  </a:cubicBezTo>
                  <a:cubicBezTo>
                    <a:pt x="10" y="315"/>
                    <a:pt x="11" y="324"/>
                    <a:pt x="12" y="332"/>
                  </a:cubicBezTo>
                  <a:cubicBezTo>
                    <a:pt x="31" y="606"/>
                    <a:pt x="186" y="811"/>
                    <a:pt x="417" y="867"/>
                  </a:cubicBezTo>
                  <a:cubicBezTo>
                    <a:pt x="468" y="879"/>
                    <a:pt x="519" y="885"/>
                    <a:pt x="568" y="885"/>
                  </a:cubicBezTo>
                  <a:cubicBezTo>
                    <a:pt x="643" y="885"/>
                    <a:pt x="714" y="871"/>
                    <a:pt x="778" y="843"/>
                  </a:cubicBezTo>
                  <a:cubicBezTo>
                    <a:pt x="766" y="839"/>
                    <a:pt x="754" y="834"/>
                    <a:pt x="743" y="829"/>
                  </a:cubicBezTo>
                  <a:cubicBezTo>
                    <a:pt x="668" y="797"/>
                    <a:pt x="605" y="743"/>
                    <a:pt x="544" y="690"/>
                  </a:cubicBezTo>
                  <a:cubicBezTo>
                    <a:pt x="507" y="658"/>
                    <a:pt x="470" y="625"/>
                    <a:pt x="426" y="604"/>
                  </a:cubicBezTo>
                  <a:cubicBezTo>
                    <a:pt x="389" y="587"/>
                    <a:pt x="349" y="578"/>
                    <a:pt x="309" y="578"/>
                  </a:cubicBezTo>
                  <a:cubicBezTo>
                    <a:pt x="284" y="578"/>
                    <a:pt x="259" y="581"/>
                    <a:pt x="234" y="588"/>
                  </a:cubicBezTo>
                  <a:cubicBezTo>
                    <a:pt x="248" y="573"/>
                    <a:pt x="264" y="560"/>
                    <a:pt x="281" y="549"/>
                  </a:cubicBezTo>
                  <a:cubicBezTo>
                    <a:pt x="270" y="553"/>
                    <a:pt x="258" y="558"/>
                    <a:pt x="248" y="564"/>
                  </a:cubicBezTo>
                  <a:cubicBezTo>
                    <a:pt x="247" y="564"/>
                    <a:pt x="247" y="564"/>
                    <a:pt x="247" y="564"/>
                  </a:cubicBezTo>
                  <a:cubicBezTo>
                    <a:pt x="246" y="564"/>
                    <a:pt x="245" y="564"/>
                    <a:pt x="245" y="563"/>
                  </a:cubicBezTo>
                  <a:cubicBezTo>
                    <a:pt x="244" y="562"/>
                    <a:pt x="245" y="561"/>
                    <a:pt x="246" y="560"/>
                  </a:cubicBezTo>
                  <a:cubicBezTo>
                    <a:pt x="264" y="551"/>
                    <a:pt x="283" y="543"/>
                    <a:pt x="303" y="537"/>
                  </a:cubicBezTo>
                  <a:cubicBezTo>
                    <a:pt x="321" y="528"/>
                    <a:pt x="341" y="522"/>
                    <a:pt x="361" y="519"/>
                  </a:cubicBezTo>
                  <a:cubicBezTo>
                    <a:pt x="329" y="490"/>
                    <a:pt x="285" y="478"/>
                    <a:pt x="242" y="477"/>
                  </a:cubicBezTo>
                  <a:cubicBezTo>
                    <a:pt x="240" y="477"/>
                    <a:pt x="237" y="477"/>
                    <a:pt x="235" y="477"/>
                  </a:cubicBezTo>
                  <a:cubicBezTo>
                    <a:pt x="222" y="477"/>
                    <a:pt x="212" y="478"/>
                    <a:pt x="202" y="479"/>
                  </a:cubicBezTo>
                  <a:cubicBezTo>
                    <a:pt x="184" y="482"/>
                    <a:pt x="166" y="487"/>
                    <a:pt x="148" y="494"/>
                  </a:cubicBezTo>
                  <a:cubicBezTo>
                    <a:pt x="148" y="494"/>
                    <a:pt x="147" y="494"/>
                    <a:pt x="147" y="494"/>
                  </a:cubicBezTo>
                  <a:cubicBezTo>
                    <a:pt x="146" y="494"/>
                    <a:pt x="146" y="494"/>
                    <a:pt x="145" y="493"/>
                  </a:cubicBezTo>
                  <a:cubicBezTo>
                    <a:pt x="145" y="492"/>
                    <a:pt x="145" y="491"/>
                    <a:pt x="147" y="490"/>
                  </a:cubicBezTo>
                  <a:cubicBezTo>
                    <a:pt x="151" y="488"/>
                    <a:pt x="156" y="487"/>
                    <a:pt x="161" y="485"/>
                  </a:cubicBezTo>
                  <a:cubicBezTo>
                    <a:pt x="153" y="487"/>
                    <a:pt x="144" y="489"/>
                    <a:pt x="134" y="491"/>
                  </a:cubicBezTo>
                  <a:cubicBezTo>
                    <a:pt x="148" y="466"/>
                    <a:pt x="184" y="443"/>
                    <a:pt x="213" y="443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186" y="442"/>
                    <a:pt x="159" y="440"/>
                    <a:pt x="132" y="437"/>
                  </a:cubicBezTo>
                  <a:cubicBezTo>
                    <a:pt x="94" y="431"/>
                    <a:pt x="77" y="386"/>
                    <a:pt x="71" y="349"/>
                  </a:cubicBezTo>
                  <a:cubicBezTo>
                    <a:pt x="56" y="245"/>
                    <a:pt x="72" y="134"/>
                    <a:pt x="128" y="45"/>
                  </a:cubicBezTo>
                  <a:cubicBezTo>
                    <a:pt x="139" y="29"/>
                    <a:pt x="150" y="14"/>
                    <a:pt x="164" y="0"/>
                  </a:cubicBezTo>
                </a:path>
              </a:pathLst>
            </a:custGeom>
            <a:solidFill>
              <a:srgbClr val="DDA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5">
              <a:extLst>
                <a:ext uri="{FF2B5EF4-FFF2-40B4-BE49-F238E27FC236}">
                  <a16:creationId xmlns:a16="http://schemas.microsoft.com/office/drawing/2014/main" id="{72E5C9DC-32E7-2EA0-7E1F-D1AD073622C8}"/>
                </a:ext>
              </a:extLst>
            </p:cNvPr>
            <p:cNvSpPr/>
            <p:nvPr/>
          </p:nvSpPr>
          <p:spPr>
            <a:xfrm rot="-1408356" flipH="1">
              <a:off x="6017029" y="1189994"/>
              <a:ext cx="133514" cy="297740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5">
              <a:extLst>
                <a:ext uri="{FF2B5EF4-FFF2-40B4-BE49-F238E27FC236}">
                  <a16:creationId xmlns:a16="http://schemas.microsoft.com/office/drawing/2014/main" id="{67AF29DA-B67E-9DE7-6B36-DD39F02FDFB5}"/>
                </a:ext>
              </a:extLst>
            </p:cNvPr>
            <p:cNvSpPr/>
            <p:nvPr/>
          </p:nvSpPr>
          <p:spPr>
            <a:xfrm rot="818183" flipH="1">
              <a:off x="6282638" y="1675613"/>
              <a:ext cx="213448" cy="475989"/>
            </a:xfrm>
            <a:custGeom>
              <a:avLst/>
              <a:gdLst/>
              <a:ahLst/>
              <a:cxnLst/>
              <a:rect l="l" t="t" r="r" b="b"/>
              <a:pathLst>
                <a:path w="53" h="118" extrusionOk="0">
                  <a:moveTo>
                    <a:pt x="33" y="109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8" y="106"/>
                    <a:pt x="0" y="96"/>
                    <a:pt x="1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90"/>
                    <a:pt x="20" y="95"/>
                    <a:pt x="26" y="95"/>
                  </a:cubicBezTo>
                  <a:cubicBezTo>
                    <a:pt x="32" y="95"/>
                    <a:pt x="36" y="92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77"/>
                    <a:pt x="30" y="71"/>
                    <a:pt x="21" y="64"/>
                  </a:cubicBezTo>
                  <a:cubicBezTo>
                    <a:pt x="12" y="56"/>
                    <a:pt x="2" y="47"/>
                    <a:pt x="2" y="33"/>
                  </a:cubicBezTo>
                  <a:cubicBezTo>
                    <a:pt x="2" y="20"/>
                    <a:pt x="8" y="11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4" y="11"/>
                    <a:pt x="51" y="20"/>
                    <a:pt x="51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27"/>
                    <a:pt x="32" y="23"/>
                    <a:pt x="27" y="23"/>
                  </a:cubicBezTo>
                  <a:cubicBezTo>
                    <a:pt x="21" y="23"/>
                    <a:pt x="18" y="26"/>
                    <a:pt x="18" y="33"/>
                  </a:cubicBezTo>
                  <a:cubicBezTo>
                    <a:pt x="18" y="40"/>
                    <a:pt x="25" y="46"/>
                    <a:pt x="33" y="53"/>
                  </a:cubicBezTo>
                  <a:cubicBezTo>
                    <a:pt x="42" y="61"/>
                    <a:pt x="52" y="71"/>
                    <a:pt x="52" y="84"/>
                  </a:cubicBezTo>
                  <a:cubicBezTo>
                    <a:pt x="53" y="96"/>
                    <a:pt x="45" y="107"/>
                    <a:pt x="33" y="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3" name="Google Shape;413;p25">
            <a:extLst>
              <a:ext uri="{FF2B5EF4-FFF2-40B4-BE49-F238E27FC236}">
                <a16:creationId xmlns:a16="http://schemas.microsoft.com/office/drawing/2014/main" id="{7F6ACDF5-74A8-1B47-0565-3C7033E58246}"/>
              </a:ext>
            </a:extLst>
          </p:cNvPr>
          <p:cNvSpPr/>
          <p:nvPr/>
        </p:nvSpPr>
        <p:spPr>
          <a:xfrm flipH="1">
            <a:off x="631650" y="453600"/>
            <a:ext cx="176700" cy="172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8510490"/>
      </p:ext>
    </p:extLst>
  </p:cSld>
  <p:clrMapOvr>
    <a:masterClrMapping/>
  </p:clrMapOvr>
</p:sld>
</file>

<file path=ppt/theme/theme1.xml><?xml version="1.0" encoding="utf-8"?>
<a:theme xmlns:a="http://schemas.openxmlformats.org/drawingml/2006/main" name="Economic Business Systems Consulting by Slidesgo">
  <a:themeElements>
    <a:clrScheme name="Simple Light">
      <a:dk1>
        <a:srgbClr val="263238"/>
      </a:dk1>
      <a:lt1>
        <a:srgbClr val="FCFBFC"/>
      </a:lt1>
      <a:dk2>
        <a:srgbClr val="F5E4DA"/>
      </a:dk2>
      <a:lt2>
        <a:srgbClr val="E3B18D"/>
      </a:lt2>
      <a:accent1>
        <a:srgbClr val="C6916A"/>
      </a:accent1>
      <a:accent2>
        <a:srgbClr val="C6621B"/>
      </a:accent2>
      <a:accent3>
        <a:srgbClr val="A95417"/>
      </a:accent3>
      <a:accent4>
        <a:srgbClr val="BDBDBD"/>
      </a:accent4>
      <a:accent5>
        <a:srgbClr val="FFFFFF"/>
      </a:accent5>
      <a:accent6>
        <a:srgbClr val="FFFFFF"/>
      </a:accent6>
      <a:hlink>
        <a:srgbClr val="2632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460</TotalTime>
  <Words>1407</Words>
  <Application>Microsoft Office PowerPoint</Application>
  <PresentationFormat>Presentación en pantalla (16:9)</PresentationFormat>
  <Paragraphs>128</Paragraphs>
  <Slides>28</Slides>
  <Notes>24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28</vt:i4>
      </vt:variant>
    </vt:vector>
  </HeadingPairs>
  <TitlesOfParts>
    <vt:vector size="34" baseType="lpstr">
      <vt:lpstr>Calibri</vt:lpstr>
      <vt:lpstr>Dosis SemiBold</vt:lpstr>
      <vt:lpstr>Arial</vt:lpstr>
      <vt:lpstr>Dosis</vt:lpstr>
      <vt:lpstr>Actor</vt:lpstr>
      <vt:lpstr>Economic Business Systems Consulting by Slidesgo</vt:lpstr>
      <vt:lpstr>Negocios en Entornos Digitales</vt:lpstr>
      <vt:lpstr>Erlendy Ibarbo Perlaza</vt:lpstr>
      <vt:lpstr>Erlendy Ibarbo Perlaza</vt:lpstr>
      <vt:lpstr>Pregunta- presentación</vt:lpstr>
      <vt:lpstr>Objetivo del Curso</vt:lpstr>
      <vt:lpstr>Metodología</vt:lpstr>
      <vt:lpstr>Negocios en Entornos Digitales</vt:lpstr>
      <vt:lpstr>Negocios en Entornos Digitales</vt:lpstr>
      <vt:lpstr>Negocios en Entornos Digitales</vt:lpstr>
      <vt:lpstr>Negocios en Entornos Digitales</vt:lpstr>
      <vt:lpstr>VIDEO</vt:lpstr>
      <vt:lpstr>La Pandemia COVID 19</vt:lpstr>
      <vt:lpstr>La Pandemia COVID 19</vt:lpstr>
      <vt:lpstr>¿Cómo las pequeñas empresas pueden Competir en el Mercado Global a través de entornos digitales?</vt:lpstr>
      <vt:lpstr>¿Cómo las pequeñas empresas pueden Competir en el Mercado Global a través de entornos digitales?</vt:lpstr>
      <vt:lpstr>¿Cómo las pequeñas empresas pueden Competir en el Mercado Global a través de entornos digitales?</vt:lpstr>
      <vt:lpstr>¿Cómo las pequeñas empresas pueden Competir en el Mercado Global a través de entornos digitales?</vt:lpstr>
      <vt:lpstr>SOCIEDAD TECNOLOGICA</vt:lpstr>
      <vt:lpstr>Sociedad Tecnológica</vt:lpstr>
      <vt:lpstr>Características de una Sociedad Tecnológica</vt:lpstr>
      <vt:lpstr>Japón</vt:lpstr>
      <vt:lpstr>SOCIEDAD DIGITAL</vt:lpstr>
      <vt:lpstr>Sociedad Digital</vt:lpstr>
      <vt:lpstr>Características  de una Sociedad Digital</vt:lpstr>
      <vt:lpstr>Estonia </vt:lpstr>
      <vt:lpstr>INNOVACIÓN VS CREATIVIDAD</vt:lpstr>
      <vt:lpstr>INNOVACIÓN </vt:lpstr>
      <vt:lpstr>Taller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Mercadeo para entornos Digitales</dc:title>
  <cp:lastModifiedBy>Asus</cp:lastModifiedBy>
  <cp:revision>34</cp:revision>
  <dcterms:modified xsi:type="dcterms:W3CDTF">2025-08-11T14:05:34Z</dcterms:modified>
</cp:coreProperties>
</file>