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0" r:id="rId3"/>
    <p:sldId id="343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C44D6D-DF0C-B2FB-EBE2-F0C4FFEAE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F645DD2-FF10-0D5C-62BF-23D264B58D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2F82E7-0610-B283-EC3D-EEB1CFABB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BCBA-82A6-41B2-9F3D-0ED109760F09}" type="datetimeFigureOut">
              <a:rPr lang="es-CO" smtClean="0"/>
              <a:t>5/09/2025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A11E0E-9899-2855-50F8-8977A41C4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9D0A7B-299A-F169-6FEC-288DAF4B7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27D7-01AD-4788-8F3D-1C4835D6B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3493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58D41E-82E3-4BFF-857D-B6CF96749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9F5E7F9-6CF7-F787-4431-BEE1531D0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22CB13-DCF8-1F89-6825-610FA5F9B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BCBA-82A6-41B2-9F3D-0ED109760F09}" type="datetimeFigureOut">
              <a:rPr lang="es-CO" smtClean="0"/>
              <a:t>5/09/2025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F0E268-8EFA-7287-3CCC-F6C49FB89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A9EAC3-223C-F4F4-FDD2-2EC928B23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27D7-01AD-4788-8F3D-1C4835D6B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8513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00E95A1-C247-7C1D-F877-BB014023BB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B29C243-62CC-D73A-055C-37CC15FF7A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756D4D-9EA3-C71A-D093-0BD731B03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BCBA-82A6-41B2-9F3D-0ED109760F09}" type="datetimeFigureOut">
              <a:rPr lang="es-CO" smtClean="0"/>
              <a:t>5/09/2025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85B373-68EB-5802-B4D8-BA1135BBE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F85F25-DD35-D2C4-493C-93FFEB22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27D7-01AD-4788-8F3D-1C4835D6B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004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1F1FD6-69DE-9145-A26E-F2C6B1432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9563F3-9ACC-94A2-459D-0232485EA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F7FAEA-60DD-8D18-B7CB-251A40F2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BCBA-82A6-41B2-9F3D-0ED109760F09}" type="datetimeFigureOut">
              <a:rPr lang="es-CO" smtClean="0"/>
              <a:t>5/09/2025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3CB6AF-537A-7ED1-6FDF-9FC2F1D6C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32BBE6-1CBA-2130-4097-58170EA4D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27D7-01AD-4788-8F3D-1C4835D6B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0389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17D33D-8392-DC8E-3733-F854B8C8A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8E1BB3E-B11B-EFEC-5C69-428CB88E1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DB2C6A-1ECB-8D7F-5952-2CD724C4A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BCBA-82A6-41B2-9F3D-0ED109760F09}" type="datetimeFigureOut">
              <a:rPr lang="es-CO" smtClean="0"/>
              <a:t>5/09/2025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76ABBD-5D0E-C35C-4068-E6D0763F9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BE2B5B-91CA-492E-A1E0-C1F5B251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27D7-01AD-4788-8F3D-1C4835D6B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5764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831930-C590-8E74-42A6-A307ED194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A0B30D-0524-D753-FB31-A5EBFBA152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F61FEC-CE45-9ACC-B81F-DC97DFB6F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0766073-AA3E-A0C5-567C-F9FB03530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BCBA-82A6-41B2-9F3D-0ED109760F09}" type="datetimeFigureOut">
              <a:rPr lang="es-CO" smtClean="0"/>
              <a:t>5/09/2025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97C1D74-202B-AA2B-DC18-19C760D0F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A01E2C-2186-8CB9-6630-56E6E0D5D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27D7-01AD-4788-8F3D-1C4835D6B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6014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0FAD42-D6B3-A569-1B92-333FEC155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F14760-0DA3-4ACE-BF6F-6F63D32CC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EE6402F-89EC-0F6B-BAA7-F959012D4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D36564C-E99B-F042-05EC-04418DD3D6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E533259-EF80-7C05-A7EA-B8C4AA4CA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B17FED3-78B6-3ED0-6FBA-BE2EEBB0A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BCBA-82A6-41B2-9F3D-0ED109760F09}" type="datetimeFigureOut">
              <a:rPr lang="es-CO" smtClean="0"/>
              <a:t>5/09/2025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522633E-05D8-99CF-1BB6-216A18091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ABD7393-6B3C-CB50-8BAD-FA5646CF7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27D7-01AD-4788-8F3D-1C4835D6B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26620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71365D-1CFD-16D2-51B1-FDCA7FF6E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F95608-EE8E-F4D7-E323-0B2F7F625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BCBA-82A6-41B2-9F3D-0ED109760F09}" type="datetimeFigureOut">
              <a:rPr lang="es-CO" smtClean="0"/>
              <a:t>5/09/2025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B8EDFC9-F06C-222E-CD6E-295356F3E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DA1EE44-02ED-30B1-F68D-7C59CE104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27D7-01AD-4788-8F3D-1C4835D6B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768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AC46851-AC8E-2983-4B0D-BDAACD375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BCBA-82A6-41B2-9F3D-0ED109760F09}" type="datetimeFigureOut">
              <a:rPr lang="es-CO" smtClean="0"/>
              <a:t>5/09/2025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860A828-C26C-5007-F5D1-B29CEEB45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94F16C-260D-C444-FDB0-87F00E247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27D7-01AD-4788-8F3D-1C4835D6B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2313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E60D99-CF76-9078-D34B-BABB892B8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EDE554-C939-B749-F99D-684D649AB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9CAD8CB-1EFE-2A6A-C7CD-B268104AC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F0FB270-E2EB-F448-82E4-561CA18FD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BCBA-82A6-41B2-9F3D-0ED109760F09}" type="datetimeFigureOut">
              <a:rPr lang="es-CO" smtClean="0"/>
              <a:t>5/09/2025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D0EEF3-DFE4-D756-DD89-D71AD6714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64BFBA-6B90-ED36-C81E-3BAF1021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27D7-01AD-4788-8F3D-1C4835D6B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1898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8DB8D8-C820-5EC7-7479-3BAD872E4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4A7E063-8C03-8BB2-E92C-E8445F6458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B9A43A-7B25-FCF8-D531-F28FD9357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B75C0B5-B821-47A8-AE97-1BBB26BEE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BCBA-82A6-41B2-9F3D-0ED109760F09}" type="datetimeFigureOut">
              <a:rPr lang="es-CO" smtClean="0"/>
              <a:t>5/09/2025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3042571-8606-9ACA-6417-30FAA9B38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E33B6C-1A9F-9A38-D8E6-05AFE353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27D7-01AD-4788-8F3D-1C4835D6B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960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600D108-6C8C-462A-D0E6-0B50C848E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50D4621-1DE0-51B6-8C52-E5913FC6D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3D5B88-6FE7-AC51-4FF0-128DAF353F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0BCBA-82A6-41B2-9F3D-0ED109760F09}" type="datetimeFigureOut">
              <a:rPr lang="es-CO" smtClean="0"/>
              <a:t>5/09/2025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E0BDDD-8BAC-FB29-D31E-5EB5F4ECB2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60104C-5BAF-7F59-415D-DA847ABF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E27D7-01AD-4788-8F3D-1C4835D6B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9620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B268C8-D418-BA0F-0F93-4E4B8BDA2C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Plantilla y ejemplo de 5WH</a:t>
            </a:r>
            <a:br>
              <a:rPr lang="es-MX" dirty="0"/>
            </a:b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19990B-E737-79CB-2EF3-2042626775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6622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DA9063F-5B72-4CC1-88D7-27EFAD7307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0"/>
            <a:ext cx="9978453" cy="6858000"/>
          </a:xfrm>
          <a:prstGeom prst="rect">
            <a:avLst/>
          </a:prstGeom>
        </p:spPr>
      </p:pic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3824FE4A-CF4C-4DBB-957F-15A3D4A95F6F}"/>
              </a:ext>
            </a:extLst>
          </p:cNvPr>
          <p:cNvSpPr/>
          <p:nvPr/>
        </p:nvSpPr>
        <p:spPr>
          <a:xfrm>
            <a:off x="4889862" y="1671825"/>
            <a:ext cx="1219200" cy="5588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/>
              <a:t>Turismo Sostenible</a:t>
            </a:r>
            <a:endParaRPr lang="es-CO" sz="1200" dirty="0"/>
          </a:p>
        </p:txBody>
      </p:sp>
      <p:sp>
        <p:nvSpPr>
          <p:cNvPr id="4" name="Rectángulo: esquina doblada 3">
            <a:extLst>
              <a:ext uri="{FF2B5EF4-FFF2-40B4-BE49-F238E27FC236}">
                <a16:creationId xmlns:a16="http://schemas.microsoft.com/office/drawing/2014/main" id="{FFB03783-8294-48CB-9081-3CD5E339DD7F}"/>
              </a:ext>
            </a:extLst>
          </p:cNvPr>
          <p:cNvSpPr/>
          <p:nvPr/>
        </p:nvSpPr>
        <p:spPr>
          <a:xfrm>
            <a:off x="6553200" y="1661886"/>
            <a:ext cx="1219200" cy="5588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/>
              <a:t>Es un tipo de turismo…….</a:t>
            </a:r>
            <a:endParaRPr lang="es-CO" sz="1200" dirty="0"/>
          </a:p>
        </p:txBody>
      </p:sp>
      <p:sp>
        <p:nvSpPr>
          <p:cNvPr id="5" name="Rectángulo: esquina doblada 4">
            <a:extLst>
              <a:ext uri="{FF2B5EF4-FFF2-40B4-BE49-F238E27FC236}">
                <a16:creationId xmlns:a16="http://schemas.microsoft.com/office/drawing/2014/main" id="{0D532DED-3166-42D6-9E79-1E6ED2EFAAAE}"/>
              </a:ext>
            </a:extLst>
          </p:cNvPr>
          <p:cNvSpPr/>
          <p:nvPr/>
        </p:nvSpPr>
        <p:spPr>
          <a:xfrm>
            <a:off x="1197547" y="3149600"/>
            <a:ext cx="1219200" cy="5588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/>
              <a:t>Milenials</a:t>
            </a:r>
            <a:endParaRPr lang="es-CO" sz="1200" dirty="0"/>
          </a:p>
        </p:txBody>
      </p:sp>
      <p:sp>
        <p:nvSpPr>
          <p:cNvPr id="6" name="Rectángulo: esquina doblada 5">
            <a:extLst>
              <a:ext uri="{FF2B5EF4-FFF2-40B4-BE49-F238E27FC236}">
                <a16:creationId xmlns:a16="http://schemas.microsoft.com/office/drawing/2014/main" id="{DF75D176-5D10-467A-BABA-721022F14A70}"/>
              </a:ext>
            </a:extLst>
          </p:cNvPr>
          <p:cNvSpPr/>
          <p:nvPr/>
        </p:nvSpPr>
        <p:spPr>
          <a:xfrm>
            <a:off x="2692400" y="3149600"/>
            <a:ext cx="1219200" cy="5588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/>
              <a:t>Personas 60 y 80 años</a:t>
            </a:r>
            <a:endParaRPr lang="es-CO" sz="1200" dirty="0"/>
          </a:p>
        </p:txBody>
      </p:sp>
      <p:sp>
        <p:nvSpPr>
          <p:cNvPr id="7" name="Rectángulo: esquina doblada 6">
            <a:extLst>
              <a:ext uri="{FF2B5EF4-FFF2-40B4-BE49-F238E27FC236}">
                <a16:creationId xmlns:a16="http://schemas.microsoft.com/office/drawing/2014/main" id="{6E5B4912-C507-4B2E-AA5B-489C1E3CEAA8}"/>
              </a:ext>
            </a:extLst>
          </p:cNvPr>
          <p:cNvSpPr/>
          <p:nvPr/>
        </p:nvSpPr>
        <p:spPr>
          <a:xfrm>
            <a:off x="4879703" y="3450772"/>
            <a:ext cx="1970374" cy="8636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/>
              <a:t>Escasez de destinos turísticos con planes sostenibles</a:t>
            </a:r>
            <a:endParaRPr lang="es-CO" sz="1200" dirty="0"/>
          </a:p>
        </p:txBody>
      </p:sp>
      <p:sp>
        <p:nvSpPr>
          <p:cNvPr id="8" name="Rectángulo: esquina doblada 7">
            <a:extLst>
              <a:ext uri="{FF2B5EF4-FFF2-40B4-BE49-F238E27FC236}">
                <a16:creationId xmlns:a16="http://schemas.microsoft.com/office/drawing/2014/main" id="{2FE00539-1625-49EC-845F-09896DA9573D}"/>
              </a:ext>
            </a:extLst>
          </p:cNvPr>
          <p:cNvSpPr/>
          <p:nvPr/>
        </p:nvSpPr>
        <p:spPr>
          <a:xfrm>
            <a:off x="7770949" y="3149600"/>
            <a:ext cx="1527355" cy="5588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/>
              <a:t> Desde 1988</a:t>
            </a:r>
            <a:endParaRPr lang="es-CO" sz="1200" dirty="0"/>
          </a:p>
        </p:txBody>
      </p:sp>
      <p:sp>
        <p:nvSpPr>
          <p:cNvPr id="9" name="Rectángulo: esquina doblada 8">
            <a:extLst>
              <a:ext uri="{FF2B5EF4-FFF2-40B4-BE49-F238E27FC236}">
                <a16:creationId xmlns:a16="http://schemas.microsoft.com/office/drawing/2014/main" id="{01A37869-1F68-49BD-B7CD-19F4918E431C}"/>
              </a:ext>
            </a:extLst>
          </p:cNvPr>
          <p:cNvSpPr/>
          <p:nvPr/>
        </p:nvSpPr>
        <p:spPr>
          <a:xfrm>
            <a:off x="8890001" y="3749041"/>
            <a:ext cx="1527355" cy="5588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/>
              <a:t> Durante la pandemia tuve su mayor auge</a:t>
            </a:r>
            <a:endParaRPr lang="es-CO" sz="1200" dirty="0"/>
          </a:p>
        </p:txBody>
      </p:sp>
      <p:sp>
        <p:nvSpPr>
          <p:cNvPr id="10" name="Rectángulo: esquina doblada 9">
            <a:extLst>
              <a:ext uri="{FF2B5EF4-FFF2-40B4-BE49-F238E27FC236}">
                <a16:creationId xmlns:a16="http://schemas.microsoft.com/office/drawing/2014/main" id="{9500E4D3-FCA3-4C52-A166-274165AA5AA5}"/>
              </a:ext>
            </a:extLst>
          </p:cNvPr>
          <p:cNvSpPr/>
          <p:nvPr/>
        </p:nvSpPr>
        <p:spPr>
          <a:xfrm>
            <a:off x="1780903" y="5257800"/>
            <a:ext cx="1527355" cy="5588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/>
              <a:t> En Países Latinoamericano</a:t>
            </a:r>
            <a:endParaRPr lang="es-CO" sz="1200" dirty="0"/>
          </a:p>
        </p:txBody>
      </p:sp>
      <p:sp>
        <p:nvSpPr>
          <p:cNvPr id="11" name="Rectángulo: esquina doblada 10">
            <a:extLst>
              <a:ext uri="{FF2B5EF4-FFF2-40B4-BE49-F238E27FC236}">
                <a16:creationId xmlns:a16="http://schemas.microsoft.com/office/drawing/2014/main" id="{A8FB1BC8-09F5-4F66-B0F3-B66601A250D6}"/>
              </a:ext>
            </a:extLst>
          </p:cNvPr>
          <p:cNvSpPr/>
          <p:nvPr/>
        </p:nvSpPr>
        <p:spPr>
          <a:xfrm>
            <a:off x="4722723" y="5244011"/>
            <a:ext cx="1527355" cy="5588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/>
              <a:t>Crisis climática</a:t>
            </a:r>
            <a:endParaRPr lang="es-CO" sz="1200" dirty="0"/>
          </a:p>
        </p:txBody>
      </p:sp>
      <p:sp>
        <p:nvSpPr>
          <p:cNvPr id="12" name="Rectángulo: esquina doblada 11">
            <a:extLst>
              <a:ext uri="{FF2B5EF4-FFF2-40B4-BE49-F238E27FC236}">
                <a16:creationId xmlns:a16="http://schemas.microsoft.com/office/drawing/2014/main" id="{E28AEFAC-72BD-4CE8-ADBE-10620CF3E172}"/>
              </a:ext>
            </a:extLst>
          </p:cNvPr>
          <p:cNvSpPr/>
          <p:nvPr/>
        </p:nvSpPr>
        <p:spPr>
          <a:xfrm>
            <a:off x="4735785" y="5867400"/>
            <a:ext cx="1527355" cy="5588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/>
              <a:t>Usuario o consumidores con ciencia ambiental</a:t>
            </a:r>
            <a:endParaRPr lang="es-CO" sz="1200" dirty="0"/>
          </a:p>
        </p:txBody>
      </p:sp>
      <p:sp>
        <p:nvSpPr>
          <p:cNvPr id="13" name="Rectángulo: esquina doblada 12">
            <a:extLst>
              <a:ext uri="{FF2B5EF4-FFF2-40B4-BE49-F238E27FC236}">
                <a16:creationId xmlns:a16="http://schemas.microsoft.com/office/drawing/2014/main" id="{2EBBB0A3-B917-437F-8AAD-6D85E46F9BD5}"/>
              </a:ext>
            </a:extLst>
          </p:cNvPr>
          <p:cNvSpPr/>
          <p:nvPr/>
        </p:nvSpPr>
        <p:spPr>
          <a:xfrm>
            <a:off x="8103100" y="5105400"/>
            <a:ext cx="2158501" cy="10668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/>
              <a:t> El desplazamiento desbordado de turistas a un destino especifico puede afectar su  capacidad para gestionar residuos solidos y esto le puede llevar al aumentar sus problemas ambientales</a:t>
            </a:r>
            <a:endParaRPr lang="es-CO" sz="1200" dirty="0"/>
          </a:p>
        </p:txBody>
      </p:sp>
    </p:spTree>
    <p:extLst>
      <p:ext uri="{BB962C8B-B14F-4D97-AF65-F5344CB8AC3E}">
        <p14:creationId xmlns:p14="http://schemas.microsoft.com/office/powerpoint/2010/main" val="3891770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0D5D15F-8118-44D8-AF00-90014FC296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077" t="15482" r="24817" b="25000"/>
          <a:stretch/>
        </p:blipFill>
        <p:spPr>
          <a:xfrm>
            <a:off x="-84841" y="330200"/>
            <a:ext cx="12102355" cy="599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3280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Panorámica</PresentationFormat>
  <Paragraphs>12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Plantilla y ejemplo de 5WH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</dc:creator>
  <cp:lastModifiedBy>Asus</cp:lastModifiedBy>
  <cp:revision>2</cp:revision>
  <dcterms:created xsi:type="dcterms:W3CDTF">2025-09-05T20:34:13Z</dcterms:created>
  <dcterms:modified xsi:type="dcterms:W3CDTF">2025-09-05T20:35:04Z</dcterms:modified>
</cp:coreProperties>
</file>