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1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CF647-B2AA-7168-EE1A-B51C11CC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B8DF04-AB92-9574-1B21-76E05723C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F969B9-607D-D2EA-708E-433119E4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42AED-B5ED-B978-92CE-87832B12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AF856-49BE-77BE-3A6F-C693E88E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8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5EA0-797F-2D9D-228B-681FE8E8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F28186-9535-67C1-899F-5249F19F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CA55D2-5068-E62B-B567-5A52DE8D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EC1EC-1C0A-CEA6-47FF-66AF4E49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93234-51E8-75E0-E54B-A2CA9A60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822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6FD79E-56E2-AB1A-E7E5-72CF9CEB6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62A97F-2A7A-B8C5-5820-FBC41259A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813CA-0B4D-7FEF-93D5-5B90335B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DF43A-C0F5-DF79-5FC4-65167B01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CEE09-BE16-8A5E-F738-7F765728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0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3EEC2-7EB0-C087-6311-372C5702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B6F2C-E125-5BD1-3E49-F495DC3E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A8AFB-B245-ABC9-6638-612F4EE9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9D1FB1-9E12-4B17-C5FC-769D5BF0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1C6BE9-24C6-6925-4D4A-172718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8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BC601-78A9-9AA9-63FA-B1475CF2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B05BEA-D258-F5FF-95B5-BB5172341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8DCA48-8BD4-B53F-DAD2-CC8DBB9F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96E17-5B03-354C-1827-1E3FD724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A2CB4-FAE5-D439-1BF6-98646453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3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3F2A0-FC48-0A04-F3ED-9800E5A4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F22A3-A841-8C77-8ED2-850586183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AB2266-C26B-B081-CE82-5AFDBB588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82D50-9E86-9C55-2D9F-8569F8AB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56F30C-0499-35AE-438A-E94A5DC6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6FEDCA-3AD9-ED5E-ACA3-8B62A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0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42643-07AA-6968-2E25-DBDC8082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B349BF-4F05-F00F-8D96-69F0C2BE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F845BF-35C5-1276-87C1-CDBC78E0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9650DD-4B0F-F181-9A01-E0039FB60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82BB8D-43E1-46A9-BF3F-6DD59A32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6E6824-AEA8-B7A4-A982-E97B59E5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5D69AD-AEDF-C2F9-CAF6-0889B4D9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5E486D-25F2-6914-D678-A3CE2EC3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33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68CBE-6B08-192A-CE57-97C080B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129E65-09F5-343B-92BC-98E6F36F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29F13-B9FC-C510-4E90-29B2DC55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C10B90-A2C9-34D3-298C-0940827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9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8A7703-89CB-0A62-B24F-F5CF128A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51A00A-ABBE-D64D-373A-847AF9CB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586ED4-FDF2-670B-2F67-97EEB775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94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83C93-0030-5099-6968-B1299A9B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3D613-166D-A7F6-9CEF-A09CB1B8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7D2299-A70A-0CC4-52A9-BD2E6DE9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5BF37F-2A5C-10FF-2F19-6EB87224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22F253-4173-5C8E-1777-31F3B6AA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F2BC24-6700-78D8-B8E9-14A01864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43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F608A-B8B9-61FB-DD49-B03D8543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DB20F9-BE81-4794-C1A5-462615BC6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F454ED-6E53-30C3-B725-B7C860DD8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1A8704-CE28-5749-8E81-545D1909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B7B018-A3ED-7235-1806-83201E70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38CE4D-03D3-EA1C-3AD7-26BD9D3C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1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8CD2B7-8604-ED30-641F-5E4C9E5A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47EC8A-8EB1-AF93-AFDD-DCE59D471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CEE89F-FF61-075C-E487-B8A73D461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0F0A-A87F-411D-8C08-A75D93AEE8C2}" type="datetimeFigureOut">
              <a:rPr lang="es-CO" smtClean="0"/>
              <a:t>11/05/2026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CCFFA6-CC5A-80A9-61E7-BE3EDB99A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A31BC-F1A7-2808-AD6A-0422CEFD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2313-CFBB-48B7-A520-D04715C88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6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1F53E-AEB6-94B9-3C20-85DC0545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73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O" dirty="0"/>
              <a:t>REPASO </a:t>
            </a:r>
            <a:br>
              <a:rPr lang="es-CO" dirty="0"/>
            </a:br>
            <a:r>
              <a:rPr lang="es-CO" dirty="0"/>
              <a:t>DISTRIBUCIÓN FÍSICA INTERNACIONAL</a:t>
            </a:r>
            <a:br>
              <a:rPr lang="es-CO" dirty="0"/>
            </a:br>
            <a:r>
              <a:rPr lang="es-CO" dirty="0"/>
              <a:t>DFI</a:t>
            </a:r>
          </a:p>
        </p:txBody>
      </p:sp>
    </p:spTree>
    <p:extLst>
      <p:ext uri="{BB962C8B-B14F-4D97-AF65-F5344CB8AC3E}">
        <p14:creationId xmlns:p14="http://schemas.microsoft.com/office/powerpoint/2010/main" val="44258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3A079B-53B0-FF43-6BB0-228674E6C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8" y="0"/>
            <a:ext cx="1199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C90D56-5127-C8BF-4F8D-21BFD51C2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" y="0"/>
            <a:ext cx="1182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F3AE72-2BEA-78CF-5D53-7F76780A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2" y="0"/>
            <a:ext cx="11946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ED4F8C-E1D9-780E-4583-9DE79010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B94739-323D-2D40-4548-537F11AE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3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0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973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Panorámica</PresentationFormat>
  <Paragraphs>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REPASO  DISTRIBUCIÓN FÍSICA INTERNACIONAL DFI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Neila Mill</dc:creator>
  <cp:lastModifiedBy>Neila Mill</cp:lastModifiedBy>
  <cp:revision>1</cp:revision>
  <dcterms:created xsi:type="dcterms:W3CDTF">2026-05-11T16:53:06Z</dcterms:created>
  <dcterms:modified xsi:type="dcterms:W3CDTF">2026-05-11T17:11:24Z</dcterms:modified>
</cp:coreProperties>
</file>