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60" r:id="rId4"/>
    <p:sldId id="261" r:id="rId5"/>
    <p:sldId id="262" r:id="rId6"/>
    <p:sldId id="264" r:id="rId7"/>
    <p:sldId id="263" r:id="rId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>
        <p:scale>
          <a:sx n="58" d="100"/>
          <a:sy n="58" d="100"/>
        </p:scale>
        <p:origin x="100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B2396C-52C8-D2BB-3E4E-0865E18F8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6E2363-326F-1322-7226-8EB7330CC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BC4C4-827D-7957-829A-FC33D0DC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D184BA-4CE6-4C55-FA1D-E6120CF5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274AD7-033D-F159-08AA-87D4FC1D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35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B4D71-2123-0979-4319-4ED29139B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0B283C-8D56-11E3-52BE-92F2F722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EDCD96-A90B-4494-994D-0775504E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128CD1-1D99-6D2F-8461-96E072A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43B3B2-D945-8876-BACC-22BD7569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07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FD3817-3DD2-9CE1-6E5B-11AD021CD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EE1E3F-E72A-C85E-4C65-985AEA9FF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4BC841-ED29-4DE1-D01E-A6A27200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95A4AD-32D6-C610-2A07-E4602248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DA1C4E-DFCA-08D1-D35F-D5FA812E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621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5FE6A-138E-16ED-9D1B-3E88422E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DF8655-402C-5363-E906-23F567730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D4F0B9-C0CD-2D68-BC68-CCDBC01D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8C9C82-1E05-FFFE-17AA-7A48653A4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41CD8D-7338-B45D-9EA2-031CB193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124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FE637-620C-F609-44A7-64F9EA88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07156B-4F34-281F-087D-A4303123F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E8F3A-9A34-D3C7-0C03-8DBCB2AF8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2A69CB-830F-2265-B5FE-0F570F2A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2CF32-89CD-3632-1EC4-756E545F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730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C7B67-E111-534A-C4C9-C08ACA1C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54C0FF-4D9E-7160-D4DD-A2FD94888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A90069-CD7B-5D8D-BD03-A9B7C162E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84E5AF-0723-4E44-1863-5FF155E1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793651-DA64-FE24-D10B-DCEFCB28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70706F-F5EA-6AE3-4D6D-63BD35ED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047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BA222-49A3-B6FE-1DB9-AF2DECA87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9383FB-E6AB-2E4A-D40A-8375B25C5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3F131F-8F65-CD09-03C5-B59E5C325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FD743C-9C27-F387-1FB9-2F6F8B6E1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6970D4-8F24-7AB2-9732-2FCC74088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1242B9-728D-8FC1-8A9A-4F09E6F4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23E8CB-99A4-1791-5090-A447AD20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29A059-057E-E291-27AB-57423C86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55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CDDEC-B99F-4A49-D9BD-0871E9A4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473A2C-6F83-2A03-BF2D-688A197A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863D07-C33B-0C8D-AE48-5D210EBB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3E530D-89E2-B373-13CA-4D8DED4C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9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921232-15FA-8B50-04AE-24A04A2B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0C71F7-B547-EAC7-EBEF-063A2C33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790D76-82ED-F8AF-FD93-104BEF79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44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D1832-3E82-DC82-C047-47B2B788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BCB9B4-BA69-FF1B-70E5-1F6D22C66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EC97A8-A331-B26A-2A8F-DB47C4C4B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AF99BC-B185-A5A9-ACDB-37A268A1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F588D-2C41-6403-99ED-CB8B6C9E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B427A8-7B0E-05B1-18B8-66FFD6B1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61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E874D-2282-4A8B-D4C7-B59915C9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EDB94B-B5CD-2DD4-C927-BBE08F080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3992CA-BB07-8BE7-5384-35BAEFAC4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7CCC04-855F-C0A2-B74D-00E3BECE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39CF53-EFC1-0E37-0C8F-43BF2266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C3CBE8-745F-493E-F54A-A6BF8F83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133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19441A3-941B-24FB-BB1E-A14D12E3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45A843-E529-D879-A9D2-017BB6CA3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3C0D0-5AAE-5D46-6EE7-6703ADFCB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3EF1-C949-4A66-97F8-612CD50B9775}" type="datetimeFigureOut">
              <a:rPr lang="es-CO" smtClean="0"/>
              <a:t>13/05/2026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B3F3BE-13AF-1EA3-6433-4D1D78F44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B6B713-C13F-0A6E-5184-D3A3E1D6B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B664-349F-4D60-972D-AA1C4B81E9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413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74CC9B-AAB6-A3DB-ECEB-F831B05CD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24752" y="1175158"/>
            <a:ext cx="9144000" cy="2387600"/>
          </a:xfrm>
        </p:spPr>
        <p:txBody>
          <a:bodyPr/>
          <a:lstStyle/>
          <a:p>
            <a:r>
              <a:rPr lang="es-CO" dirty="0"/>
              <a:t>REPASO DE TEMAS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316D15E-3BC6-142D-0EBE-6810C9BDB1D6}"/>
              </a:ext>
            </a:extLst>
          </p:cNvPr>
          <p:cNvSpPr/>
          <p:nvPr/>
        </p:nvSpPr>
        <p:spPr>
          <a:xfrm flipH="1">
            <a:off x="8332334" y="60446"/>
            <a:ext cx="3859666" cy="2432703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408FA20-AF2C-8E21-1988-EE1116450C69}"/>
              </a:ext>
            </a:extLst>
          </p:cNvPr>
          <p:cNvSpPr/>
          <p:nvPr/>
        </p:nvSpPr>
        <p:spPr>
          <a:xfrm>
            <a:off x="4506163" y="3072513"/>
            <a:ext cx="6211826" cy="3785487"/>
          </a:xfrm>
          <a:custGeom>
            <a:avLst/>
            <a:gdLst/>
            <a:ahLst/>
            <a:cxnLst/>
            <a:rect l="l" t="t" r="r" b="b"/>
            <a:pathLst>
              <a:path w="8471366" h="9765263">
                <a:moveTo>
                  <a:pt x="0" y="0"/>
                </a:moveTo>
                <a:lnTo>
                  <a:pt x="8471365" y="0"/>
                </a:lnTo>
                <a:lnTo>
                  <a:pt x="8471365" y="9765263"/>
                </a:lnTo>
                <a:lnTo>
                  <a:pt x="0" y="97652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EAD64C1D-D88D-2CD7-6C32-5F5622749389}"/>
              </a:ext>
            </a:extLst>
          </p:cNvPr>
          <p:cNvGrpSpPr/>
          <p:nvPr/>
        </p:nvGrpSpPr>
        <p:grpSpPr>
          <a:xfrm>
            <a:off x="7023993" y="2187582"/>
            <a:ext cx="4995633" cy="2640964"/>
            <a:chOff x="0" y="0"/>
            <a:chExt cx="812800" cy="81280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4DD1A04-9889-583A-2889-6086550FFB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AACF38A0-28AF-69B6-A692-999C82320746}"/>
              </a:ext>
            </a:extLst>
          </p:cNvPr>
          <p:cNvGrpSpPr/>
          <p:nvPr/>
        </p:nvGrpSpPr>
        <p:grpSpPr>
          <a:xfrm>
            <a:off x="7023993" y="848784"/>
            <a:ext cx="4831867" cy="3688024"/>
            <a:chOff x="0" y="0"/>
            <a:chExt cx="812800" cy="81280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E0C6D1A-0F4F-3102-937E-AC14BE94BC3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5829F596-C599-B3B3-288A-A72DB0A94CD9}"/>
              </a:ext>
            </a:extLst>
          </p:cNvPr>
          <p:cNvSpPr/>
          <p:nvPr/>
        </p:nvSpPr>
        <p:spPr>
          <a:xfrm>
            <a:off x="9612174" y="5508346"/>
            <a:ext cx="2624214" cy="923209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4101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520F4-1620-BF5A-BFF6-FDEBD109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9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DFD37B-C408-40C6-6C43-894BC278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6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AEC48D6-DFD6-32F9-B1DE-14AFFAAA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12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D10B84-49FE-5E5D-2C15-2421CE266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75962CC-9AD2-EDE7-5E0F-E1CC93E3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64B639-2680-02BA-2BFE-B7AECCAB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08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</Words>
  <Application>Microsoft Office PowerPoint</Application>
  <PresentationFormat>Panorámica</PresentationFormat>
  <Paragraphs>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REPASO DE TEMAS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Neila Mill</dc:creator>
  <cp:lastModifiedBy>Neila Mill</cp:lastModifiedBy>
  <cp:revision>3</cp:revision>
  <dcterms:created xsi:type="dcterms:W3CDTF">2026-05-13T02:13:10Z</dcterms:created>
  <dcterms:modified xsi:type="dcterms:W3CDTF">2026-05-13T15:12:23Z</dcterms:modified>
</cp:coreProperties>
</file>