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nton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Medium" panose="00000600000000000000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94352" y="-1694352"/>
            <a:ext cx="3980781" cy="3980781"/>
            <a:chOff x="0" y="0"/>
            <a:chExt cx="5307708" cy="5307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7708" cy="5307708"/>
            </a:xfrm>
            <a:custGeom>
              <a:avLst/>
              <a:gdLst/>
              <a:ahLst/>
              <a:cxnLst/>
              <a:rect l="l" t="t" r="r" b="b"/>
              <a:pathLst>
                <a:path w="5307708" h="5307708">
                  <a:moveTo>
                    <a:pt x="0" y="0"/>
                  </a:moveTo>
                  <a:lnTo>
                    <a:pt x="5307708" y="0"/>
                  </a:lnTo>
                  <a:lnTo>
                    <a:pt x="5307708" y="5307708"/>
                  </a:lnTo>
                  <a:lnTo>
                    <a:pt x="0" y="5307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757795" y="757795"/>
              <a:ext cx="3792117" cy="37921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E13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86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4313992" y="-176204"/>
            <a:ext cx="3974008" cy="10639407"/>
            <a:chOff x="0" y="0"/>
            <a:chExt cx="1046652" cy="2802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6652" cy="2802148"/>
            </a:xfrm>
            <a:custGeom>
              <a:avLst/>
              <a:gdLst/>
              <a:ahLst/>
              <a:cxnLst/>
              <a:rect l="l" t="t" r="r" b="b"/>
              <a:pathLst>
                <a:path w="1046652" h="2802148">
                  <a:moveTo>
                    <a:pt x="0" y="0"/>
                  </a:moveTo>
                  <a:lnTo>
                    <a:pt x="1046652" y="0"/>
                  </a:lnTo>
                  <a:lnTo>
                    <a:pt x="1046652" y="2802148"/>
                  </a:lnTo>
                  <a:lnTo>
                    <a:pt x="0" y="2802148"/>
                  </a:lnTo>
                  <a:close/>
                </a:path>
              </a:pathLst>
            </a:custGeom>
            <a:solidFill>
              <a:srgbClr val="FF5E1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46652" cy="2849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0" y="1028700"/>
            <a:ext cx="8115300" cy="8229600"/>
            <a:chOff x="0" y="0"/>
            <a:chExt cx="1257272" cy="12749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7272" cy="1274980"/>
            </a:xfrm>
            <a:custGeom>
              <a:avLst/>
              <a:gdLst/>
              <a:ahLst/>
              <a:cxnLst/>
              <a:rect l="l" t="t" r="r" b="b"/>
              <a:pathLst>
                <a:path w="1257272" h="1274980">
                  <a:moveTo>
                    <a:pt x="0" y="0"/>
                  </a:moveTo>
                  <a:lnTo>
                    <a:pt x="1257272" y="0"/>
                  </a:lnTo>
                  <a:lnTo>
                    <a:pt x="1257272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4"/>
              <a:stretch>
                <a:fillRect l="-704" r="-704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2286429" y="8882499"/>
            <a:ext cx="3588675" cy="3562576"/>
          </a:xfrm>
          <a:custGeom>
            <a:avLst/>
            <a:gdLst/>
            <a:ahLst/>
            <a:cxnLst/>
            <a:rect l="l" t="t" r="r" b="b"/>
            <a:pathLst>
              <a:path w="3588675" h="3562576">
                <a:moveTo>
                  <a:pt x="0" y="0"/>
                </a:moveTo>
                <a:lnTo>
                  <a:pt x="3588675" y="0"/>
                </a:lnTo>
                <a:lnTo>
                  <a:pt x="3588675" y="3562576"/>
                </a:lnTo>
                <a:lnTo>
                  <a:pt x="0" y="3562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92512" y="-1957491"/>
            <a:ext cx="3588675" cy="3562576"/>
          </a:xfrm>
          <a:custGeom>
            <a:avLst/>
            <a:gdLst/>
            <a:ahLst/>
            <a:cxnLst/>
            <a:rect l="l" t="t" r="r" b="b"/>
            <a:pathLst>
              <a:path w="3588675" h="3562576">
                <a:moveTo>
                  <a:pt x="0" y="0"/>
                </a:moveTo>
                <a:lnTo>
                  <a:pt x="3588676" y="0"/>
                </a:lnTo>
                <a:lnTo>
                  <a:pt x="3588676" y="3562575"/>
                </a:lnTo>
                <a:lnTo>
                  <a:pt x="0" y="3562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83101" y="1688359"/>
            <a:ext cx="7203943" cy="258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2"/>
              </a:lnSpc>
              <a:spcBef>
                <a:spcPct val="0"/>
              </a:spcBef>
            </a:pPr>
            <a:r>
              <a:rPr lang="en-US" sz="7480">
                <a:solidFill>
                  <a:srgbClr val="FF5E13"/>
                </a:solidFill>
                <a:latin typeface="Anton"/>
                <a:ea typeface="Anton"/>
                <a:cs typeface="Anton"/>
                <a:sym typeface="Anton"/>
              </a:rPr>
              <a:t>QUÉ ES LA LOGÍSTICA DE ÚLTIMA MILLA?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3943" y="4888349"/>
            <a:ext cx="8410057" cy="39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r>
              <a:rPr lang="en-US" sz="3500" b="1">
                <a:solidFill>
                  <a:srgbClr val="2757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última milla, distribución capilar o entrega final-</a:t>
            </a:r>
          </a:p>
          <a:p>
            <a:pPr algn="l">
              <a:lnSpc>
                <a:spcPts val="4550"/>
              </a:lnSpc>
            </a:pPr>
            <a:endParaRPr lang="en-US" sz="3500" b="1">
              <a:solidFill>
                <a:srgbClr val="2757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4550"/>
              </a:lnSpc>
            </a:pPr>
            <a:r>
              <a:rPr lang="en-US" sz="3500" b="1">
                <a:solidFill>
                  <a:srgbClr val="27577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Hace referencia al transporte urbano de mercancías, es decir, a la etapa final de la cadena de distribución.</a:t>
            </a:r>
          </a:p>
          <a:p>
            <a:pPr algn="l">
              <a:lnSpc>
                <a:spcPts val="4550"/>
              </a:lnSpc>
            </a:pPr>
            <a:endParaRPr lang="en-US" sz="3500" b="1">
              <a:solidFill>
                <a:srgbClr val="27577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Anton</vt:lpstr>
      <vt:lpstr>Montserrat Medium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 MILLAN</dc:title>
  <dc:creator>hp</dc:creator>
  <cp:lastModifiedBy>NEILA YASMINA  MILLAN CUERO</cp:lastModifiedBy>
  <cp:revision>1</cp:revision>
  <dcterms:created xsi:type="dcterms:W3CDTF">2006-08-16T00:00:00Z</dcterms:created>
  <dcterms:modified xsi:type="dcterms:W3CDTF">2025-08-27T01:27:28Z</dcterms:modified>
  <dc:identifier>DAGxNvctv30</dc:identifier>
</cp:coreProperties>
</file>