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9" r:id="rId3"/>
    <p:sldId id="321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258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81C8"/>
    <a:srgbClr val="617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>
        <p:scale>
          <a:sx n="86" d="100"/>
          <a:sy n="86" d="100"/>
        </p:scale>
        <p:origin x="53" y="1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A8110-6311-419C-85FE-F41D37EF74DF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6575A-587A-41BF-B12C-F6FE1AADBD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6501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B05C7D-4C88-4BA7-AA72-D3F934FDA4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5E28C7-272D-465A-9890-C23AD48AC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F704F-04F7-4BCF-B994-D491AD7D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AC3833-3904-46DE-97C3-078A0BBC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096EFC-40BE-4A1F-9D81-08808CF1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4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D76F14-195C-4FFE-9E6D-718C4E4A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4C259A-C444-4E15-AA48-9C370C56B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21B349-4DEE-4B8D-97E5-EC268FF2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C518E1-156F-4314-9AA7-C9CB1E4A7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A14C0E-7F97-44DC-B3B6-8B430BC6A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47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BF3802-C93B-49D5-AE93-6FC8E892A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3BCBF4-C2F9-47EF-B799-2C928E3E0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736F3A-79A1-4814-90EF-974A1AB9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97CE93-0EAA-4C5C-AD34-1E24D9B8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4203DA-1334-4CD3-9BF6-91006C3E1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359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54A653-6A04-480B-B3ED-DA8A1061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EFDCF7-7884-464C-AFB9-2534C903A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6ED790-9E5C-458E-AF5A-DEBCE21EF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EFC1B4-FA9A-4812-8D19-7183967E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F10FBC-1B31-4A29-A491-F3FF9A8CA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529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1B43A-2447-4CE8-B609-3EE1B526C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D727A7-6A8B-404E-A10D-7EB8F7F88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676C03-CE0E-42D2-9DF5-4CA56AC20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BCFC2-7C04-4142-AB1C-8B09035B8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D5000E-2BC8-4F45-9255-4BDE9C382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264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D5DF2D-A290-46E5-91EA-01873C36C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5F3CB5-408C-4962-99A9-24ACA5F596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8582A9-A233-406E-ABCF-45D491C74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38B4B6-D2EE-451B-8112-135FFC08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E869AC-15BB-4B3F-8012-447B5BBA9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596156-BBB0-4615-992C-1C3B58D0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120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1E2848-C2D0-4748-84AD-43D03F31B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67FCF4-4CF7-44F6-BF3A-F5130E5FF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218C35-3685-411A-9249-912D99F4C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0067301-6449-436A-AD6C-49923E641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1F37AE-E953-40A9-9C2B-C5430F3AB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2399080-38D1-4EE0-87DA-140C9AB47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E93300C-4620-4CE0-956F-3524D014E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6795AC-11DB-46D2-8185-B4F5AB6C1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163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5C48F-C846-4C3C-BBA0-892758233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B7092D-8DA2-4376-B883-5AEAC3C4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2F7CB4D-9CC9-4BF5-BD9B-B3430583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50B3A6-B0AC-4B4E-9DFE-C7A9E38E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593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8DC752-11BA-4C92-91B4-85CA82F8A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1496D9-7AC4-4F68-8D2B-849EDE02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FAF0B1-06A5-4C9D-9580-E6C10923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759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B5BFE-CF06-4DAE-8AF3-FD9FD692E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578CE-530C-4532-840C-0DC177429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634319-0749-4E89-ADE9-7F2BECF03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5DD2D6-3335-4C8A-ACF4-3A56C710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99199D-EE3F-4DBE-8955-29BA6485B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02FDF6-595C-4A38-90B4-E0E49ABCF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138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52E24-A9EA-4AD8-81E8-1BF1D6AEB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028033-61C0-49FF-A0AD-3472F8A74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308575-F836-4DC2-98F1-28314A7AD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EA78CC-F59F-4811-A37F-B1DBEF4B2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63A5AC-F5FF-4531-9FA7-0978BC84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52F39C-2678-4A50-B250-E88A6A28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86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91770B-D3A1-42C3-8153-832F621B6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47854A-C668-4CF8-BDC1-D1FD92FCE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02465-67E4-4281-9C69-3B131670C5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EACAE-68FA-4C1E-8DD0-60680A65619D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CAB914-246C-4ECE-BA46-20DB81D0D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A1662A-E283-449B-84D6-FF35C2194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9D06D-7BAA-4B34-9031-6B55DEBBA2D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45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3EBCD7BF-6508-68C1-D68A-3D580710B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804" y="1313645"/>
            <a:ext cx="3045882" cy="1342477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156132" y="5130866"/>
            <a:ext cx="593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>
                <a:solidFill>
                  <a:srgbClr val="4081C8"/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dirty="0">
              <a:solidFill>
                <a:srgbClr val="4081C8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91600" y="6488668"/>
            <a:ext cx="6094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i="1" dirty="0"/>
              <a:t>“Sé el cambio que quieres ver en el mundo" Mahatma Gandhi</a:t>
            </a:r>
            <a:endParaRPr lang="es-CO" i="1" dirty="0"/>
          </a:p>
        </p:txBody>
      </p:sp>
    </p:spTree>
    <p:extLst>
      <p:ext uri="{BB962C8B-B14F-4D97-AF65-F5344CB8AC3E}">
        <p14:creationId xmlns:p14="http://schemas.microsoft.com/office/powerpoint/2010/main" val="3363282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7C6D4F-B448-AD0D-D821-1C1869766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4A579061-8A5F-79A3-2966-5DEE6AF48551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3F9EAF5-9A23-7E11-406A-96A473FD6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DBB2F518-C54B-FF8E-FE97-236AA22A4C6B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4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60E29-E442-85D2-0C6A-E004D47B6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D9F18A70-A247-EF98-3F13-E35EBC7F0FED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33CB2E9-6B96-316E-C8B0-4BAC5D7C5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E58A22C-0A49-1F67-7C18-CB4ACE19FC41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66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478104" y="5035639"/>
            <a:ext cx="593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26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B1A2EB-A86C-F5D0-19A9-05D286DC1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08B3309-B7D4-7E58-F9C2-D39635FFD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83AA430F-B0FE-0BC3-5BCD-29564421446E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72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156954-6CFC-BCD8-17B1-8F58DAF51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99773688-F535-47FE-A53A-2592F27C4BD1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CB9858B-AF1E-28DE-D112-139EE0227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DEC76FC-4341-19F7-79EB-ECA675A60D42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78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39243B-DA6D-C44A-0E9D-CD6B7AF5A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401830FC-8070-1491-DF1F-2BF91AD76562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29D5DFA-F591-1952-C510-8A37C3998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CF23EB8-38E7-72EB-FCC1-D4887A1D73DA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35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6CE09B-2835-B446-6517-660B00A14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91375975-0B24-C485-7554-544BFFE109A6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8FF7FDA-FEBC-5F36-5FA4-19D20258E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50463CDC-8135-195C-9904-1F21838EB709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5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7E0532-180A-B946-5929-A9DE4132C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A109F39C-8331-F366-5DF9-1ED03A9896BA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DB7D039B-7F41-B4AB-7D50-3594F37F5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1BE944D7-F399-EE61-A25B-6DF667955EBF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686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10E746-639E-BD2B-C651-559D7BCF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EBB776C8-196A-5437-447F-43A2225CAA8B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F4831EE-E5CC-CF23-8734-FBEF5830E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3600E02A-910A-BCBA-D726-B14155892508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97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DB87F6-06C6-DD26-B5ED-2F7140A9F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FE0DCF60-AD1B-5E9F-E6FC-8E1A72917257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5663B0F-D18D-B10B-07CD-D0B78DCB0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07FF9213-D5D7-E04C-4B27-0DE4E3336BE6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2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54457A-9C8C-527D-5ECD-7EB934FB0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6812B659-C59B-6C09-F86D-97B884B005AC}"/>
              </a:ext>
            </a:extLst>
          </p:cNvPr>
          <p:cNvSpPr/>
          <p:nvPr/>
        </p:nvSpPr>
        <p:spPr>
          <a:xfrm>
            <a:off x="0" y="3749040"/>
            <a:ext cx="3181082" cy="3108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</a:endParaRPr>
          </a:p>
        </p:txBody>
      </p:sp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9457209-DEBA-B268-0B4D-11C8A4176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0504" y="6369763"/>
            <a:ext cx="1107738" cy="488237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14B0959C-C791-B57D-AAAD-1227099AD19F}"/>
              </a:ext>
            </a:extLst>
          </p:cNvPr>
          <p:cNvSpPr/>
          <p:nvPr/>
        </p:nvSpPr>
        <p:spPr>
          <a:xfrm rot="2732381">
            <a:off x="9369557" y="1051528"/>
            <a:ext cx="3401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“ANI inspira, transforma y educa líderes integrales”</a:t>
            </a:r>
            <a:endParaRPr lang="es-CO" sz="10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545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3559</TotalTime>
  <Words>133</Words>
  <Application>Microsoft Office PowerPoint</Application>
  <PresentationFormat>Panorámica</PresentationFormat>
  <Paragraphs>13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Edinson Christopher Angulo Angulo</dc:creator>
  <cp:lastModifiedBy>Neila Mill</cp:lastModifiedBy>
  <cp:revision>147</cp:revision>
  <dcterms:created xsi:type="dcterms:W3CDTF">2024-04-09T15:59:09Z</dcterms:created>
  <dcterms:modified xsi:type="dcterms:W3CDTF">2025-11-11T02:29:43Z</dcterms:modified>
</cp:coreProperties>
</file>