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" y="1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5C531-53D1-4761-B7B6-987AA9E79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7219B9-DB74-42E1-8792-87514C742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1AFB92-E795-4362-8070-F95B93CC0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D205-CF65-413D-8B5C-942AA3D9FE11}" type="datetimeFigureOut">
              <a:rPr lang="es-CO" smtClean="0"/>
              <a:t>24/05/2026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D3937-6A9F-4E76-92FE-B9551A45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D00B3F-7848-4CA7-9626-FD250CF1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611-374E-4D61-8AB2-08C59D4277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371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C5EBB-95F7-4956-99F0-37870C78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C36FAD-6E91-42FE-AF9C-BD427972B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1CA70B-29A3-4B08-89CF-AC2E4D96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D205-CF65-413D-8B5C-942AA3D9FE11}" type="datetimeFigureOut">
              <a:rPr lang="es-CO" smtClean="0"/>
              <a:t>24/05/2026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E4E230-6A35-4729-A167-35250A73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C7CADC-8753-4E07-8B29-9339AF4C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611-374E-4D61-8AB2-08C59D4277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651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B2811B-128A-4928-A0DC-91494341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1528D2-74C1-4661-B5EB-D3A6547F3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B1EEE-83EB-4A7D-9632-4BD01930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D205-CF65-413D-8B5C-942AA3D9FE11}" type="datetimeFigureOut">
              <a:rPr lang="es-CO" smtClean="0"/>
              <a:t>24/05/2026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A95F06-BBC2-4F6B-99A1-9E93B979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4EE352-9510-4C75-A4E6-C5B51758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611-374E-4D61-8AB2-08C59D4277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24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76D93-195D-4108-BAE0-8F97D682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D3146F-91F3-403C-B6BC-CD659789E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A81091-2495-48DF-A688-0BCAD702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D205-CF65-413D-8B5C-942AA3D9FE11}" type="datetimeFigureOut">
              <a:rPr lang="es-CO" smtClean="0"/>
              <a:t>24/05/2026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8DB60-4364-4A3F-B3A8-F455B4FD8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F3C9FB-03CF-42D0-BEDA-83EFF02C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611-374E-4D61-8AB2-08C59D4277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21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2C86D-761A-4511-A01A-AA96A4FC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345FCA-6952-450F-9582-632818D3D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8BE2AD-DCED-4316-B1D9-3AC65EA8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D205-CF65-413D-8B5C-942AA3D9FE11}" type="datetimeFigureOut">
              <a:rPr lang="es-CO" smtClean="0"/>
              <a:t>24/05/2026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E8F9B-4545-4B24-85B3-44C8D3A8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E62D68-A500-49D3-A589-2C3D282B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611-374E-4D61-8AB2-08C59D4277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282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07282-B798-4DB5-B840-91DBA233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F48E6-2875-46BE-81F3-F7E8FA7B9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D95D9C-FF2F-4695-AFF3-C50091E81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990FFD-DD56-40E2-B877-E2DAC20EA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D205-CF65-413D-8B5C-942AA3D9FE11}" type="datetimeFigureOut">
              <a:rPr lang="es-CO" smtClean="0"/>
              <a:t>24/05/2026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70B9BB-5BF8-493B-97BB-63BDF71B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51B479-2EFA-4D21-9FFC-511E86F9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611-374E-4D61-8AB2-08C59D4277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64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FF872-ED3C-4791-9E40-6E0185C0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2CDFDD-A420-46C5-A92E-6CEA4EE49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83A0DB-EC1D-4B4D-9DB3-05CC56177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E2D248-9DE5-4685-91AD-82C1D4986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101588-5215-4479-AEE2-E4E364BF3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CA98EC-C087-470F-8DBB-88576496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D205-CF65-413D-8B5C-942AA3D9FE11}" type="datetimeFigureOut">
              <a:rPr lang="es-CO" smtClean="0"/>
              <a:t>24/05/2026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973D8C-CC9C-45FF-8BB0-8FE90810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17E026-0E1D-4AF9-ACB6-3443855C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611-374E-4D61-8AB2-08C59D4277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24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4CC18-EAF8-45B2-A773-7ED9D169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009D03-18EA-41B0-A8A6-55F598A7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D205-CF65-413D-8B5C-942AA3D9FE11}" type="datetimeFigureOut">
              <a:rPr lang="es-CO" smtClean="0"/>
              <a:t>24/05/2026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4CA49E-F7A4-4ED6-8C0B-BD76A300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402E42-99F7-4605-B595-7F2F81ED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611-374E-4D61-8AB2-08C59D4277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074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BA3A9F-B8CD-4B84-B25A-E904662C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D205-CF65-413D-8B5C-942AA3D9FE11}" type="datetimeFigureOut">
              <a:rPr lang="es-CO" smtClean="0"/>
              <a:t>24/05/2026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785EEA-0442-4690-90B3-F879FA22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E6637C-3CF8-4FB0-B92E-74D6BC0B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611-374E-4D61-8AB2-08C59D4277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077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18D97-85E5-426D-A21A-90021DA3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D12718-C778-4868-82EF-A939AD090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ED4562-459A-428F-A8E7-3B6A80634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7DC83D-0756-4A56-8E0C-464C5839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D205-CF65-413D-8B5C-942AA3D9FE11}" type="datetimeFigureOut">
              <a:rPr lang="es-CO" smtClean="0"/>
              <a:t>24/05/2026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5388DC-363E-4F14-AE41-4D7263D5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0A4656-F0F3-4CDA-8158-032167C2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611-374E-4D61-8AB2-08C59D4277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047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4875F-0976-48EE-98C5-55234651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2B524B-29FD-494C-800F-A18E42ACA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61A81C-5294-43F4-9E05-20E6FDEF4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2AA563-A43D-4986-A934-0294E59F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D205-CF65-413D-8B5C-942AA3D9FE11}" type="datetimeFigureOut">
              <a:rPr lang="es-CO" smtClean="0"/>
              <a:t>24/05/2026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64F100-CA3F-4F43-BB0C-6DE965DF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A7C6E3-7B6B-4542-9682-40CBF701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A611-374E-4D61-8AB2-08C59D4277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18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A6DAA42-73A0-434C-9E27-FD4D64E1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360929-36A3-4F64-896B-B7D2FF665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C4FDB-7533-4EEA-9D71-76F7439B5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D205-CF65-413D-8B5C-942AA3D9FE11}" type="datetimeFigureOut">
              <a:rPr lang="es-CO" smtClean="0"/>
              <a:t>24/05/2026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E79F66-BD3D-470A-8504-5049310B0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BAE306-BABD-4161-95A9-7103BE6AD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A611-374E-4D61-8AB2-08C59D4277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894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427ED8-636F-4558-84FF-B5334CF0B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8" t="27820" r="35325" b="11198"/>
          <a:stretch/>
        </p:blipFill>
        <p:spPr>
          <a:xfrm>
            <a:off x="0" y="-1"/>
            <a:ext cx="12192000" cy="685227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63ED3B1-3566-4B95-9E8A-F5725AB84BC8}"/>
              </a:ext>
            </a:extLst>
          </p:cNvPr>
          <p:cNvSpPr txBox="1"/>
          <p:nvPr/>
        </p:nvSpPr>
        <p:spPr>
          <a:xfrm flipH="1">
            <a:off x="7877753" y="409924"/>
            <a:ext cx="411546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800" dirty="0"/>
              <a:t>LOS RIESGOS MAS FRECUENTES EN LA DISTRIBUCIÓN FÍSICA INTERNACIONAL  </a:t>
            </a:r>
            <a:endParaRPr lang="es-CO" sz="3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F9B020B-56D7-483B-BA9D-5A76AE833B9C}"/>
              </a:ext>
            </a:extLst>
          </p:cNvPr>
          <p:cNvSpPr txBox="1"/>
          <p:nvPr/>
        </p:nvSpPr>
        <p:spPr>
          <a:xfrm>
            <a:off x="1557131" y="6448076"/>
            <a:ext cx="9919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https://www.diariodelexportador.com/2020/03/los-riesgos-mas-frecuentes-en-la.html</a:t>
            </a:r>
          </a:p>
        </p:txBody>
      </p:sp>
    </p:spTree>
    <p:extLst>
      <p:ext uri="{BB962C8B-B14F-4D97-AF65-F5344CB8AC3E}">
        <p14:creationId xmlns:p14="http://schemas.microsoft.com/office/powerpoint/2010/main" val="142316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0E77287-CD7F-E4A4-125B-B5D688C20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236" y="0"/>
            <a:ext cx="6881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6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830F07-0DEE-4DEF-B35D-242F0183A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4" t="33626" r="32286" b="41573"/>
          <a:stretch/>
        </p:blipFill>
        <p:spPr>
          <a:xfrm>
            <a:off x="416256" y="835890"/>
            <a:ext cx="8526921" cy="2875721"/>
          </a:xfrm>
          <a:prstGeom prst="rect">
            <a:avLst/>
          </a:prstGeom>
        </p:spPr>
      </p:pic>
      <p:pic>
        <p:nvPicPr>
          <p:cNvPr id="1026" name="Picture 2" descr="Riesgos Ergonómicos - Carga de trabajo">
            <a:extLst>
              <a:ext uri="{FF2B5EF4-FFF2-40B4-BE49-F238E27FC236}">
                <a16:creationId xmlns:a16="http://schemas.microsoft.com/office/drawing/2014/main" id="{14147311-240D-4C47-9C7E-0CF2D23AF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5" t="9703" r="25610" b="3958"/>
          <a:stretch/>
        </p:blipFill>
        <p:spPr bwMode="auto">
          <a:xfrm>
            <a:off x="8834438" y="662609"/>
            <a:ext cx="3158779" cy="569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tección de la mercancía en un almacén logístico | Esnova">
            <a:extLst>
              <a:ext uri="{FF2B5EF4-FFF2-40B4-BE49-F238E27FC236}">
                <a16:creationId xmlns:a16="http://schemas.microsoft.com/office/drawing/2014/main" id="{E5D4C5B3-AE68-4AE2-BC53-2957F02A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5324"/>
            <a:ext cx="7038919" cy="30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0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9DE2E5-BC51-45AA-A3CC-3802D7673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" t="59433" r="33587" b="16092"/>
          <a:stretch/>
        </p:blipFill>
        <p:spPr>
          <a:xfrm>
            <a:off x="265043" y="1404730"/>
            <a:ext cx="11035963" cy="2279374"/>
          </a:xfrm>
          <a:prstGeom prst="rect">
            <a:avLst/>
          </a:prstGeom>
        </p:spPr>
      </p:pic>
      <p:pic>
        <p:nvPicPr>
          <p:cNvPr id="2050" name="Picture 2" descr="5 riesgos en el transporte de carga">
            <a:extLst>
              <a:ext uri="{FF2B5EF4-FFF2-40B4-BE49-F238E27FC236}">
                <a16:creationId xmlns:a16="http://schemas.microsoft.com/office/drawing/2014/main" id="{15F68D25-52DA-486E-9B7A-A61508B8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80" y="3617843"/>
            <a:ext cx="6478120" cy="324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6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127F10-44DE-42DB-9E82-44409E912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7" t="58005" r="47173" b="14461"/>
          <a:stretch/>
        </p:blipFill>
        <p:spPr>
          <a:xfrm>
            <a:off x="715618" y="2194890"/>
            <a:ext cx="9571265" cy="3004931"/>
          </a:xfrm>
          <a:prstGeom prst="rect">
            <a:avLst/>
          </a:prstGeom>
        </p:spPr>
      </p:pic>
      <p:pic>
        <p:nvPicPr>
          <p:cNvPr id="3074" name="Picture 2" descr="Qué puedes hacer para evitar dañar tu montacargas a largo plazo? - Quora">
            <a:extLst>
              <a:ext uri="{FF2B5EF4-FFF2-40B4-BE49-F238E27FC236}">
                <a16:creationId xmlns:a16="http://schemas.microsoft.com/office/drawing/2014/main" id="{4129DCD6-2F6A-408E-B97F-0D0EC9B3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-1"/>
            <a:ext cx="6096000" cy="36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3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0C44B7-9852-492B-B604-58075D672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1" t="52090" r="32936" b="15073"/>
          <a:stretch/>
        </p:blipFill>
        <p:spPr>
          <a:xfrm>
            <a:off x="724628" y="1984571"/>
            <a:ext cx="10137913" cy="2888858"/>
          </a:xfrm>
          <a:prstGeom prst="rect">
            <a:avLst/>
          </a:prstGeom>
        </p:spPr>
      </p:pic>
      <p:pic>
        <p:nvPicPr>
          <p:cNvPr id="4098" name="Picture 2" descr="Daños en el transporte marítimo de contenedores">
            <a:extLst>
              <a:ext uri="{FF2B5EF4-FFF2-40B4-BE49-F238E27FC236}">
                <a16:creationId xmlns:a16="http://schemas.microsoft.com/office/drawing/2014/main" id="{50B3AC02-1ADD-41A3-B636-03053FCD1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57" y="0"/>
            <a:ext cx="4611343" cy="26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avería gruesa en el seguro marítimo - Paraguay Fluvial">
            <a:extLst>
              <a:ext uri="{FF2B5EF4-FFF2-40B4-BE49-F238E27FC236}">
                <a16:creationId xmlns:a16="http://schemas.microsoft.com/office/drawing/2014/main" id="{DF63BDA4-CD5C-4D24-8D22-F680D4C25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" y="4704315"/>
            <a:ext cx="3236412" cy="215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0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684B45-2454-4F57-A2FD-BC0E73A18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3" t="42097" r="31630" b="26698"/>
          <a:stretch/>
        </p:blipFill>
        <p:spPr>
          <a:xfrm>
            <a:off x="675860" y="2915478"/>
            <a:ext cx="10760765" cy="2848439"/>
          </a:xfrm>
          <a:prstGeom prst="rect">
            <a:avLst/>
          </a:prstGeom>
        </p:spPr>
      </p:pic>
      <p:pic>
        <p:nvPicPr>
          <p:cNvPr id="5122" name="Picture 2" descr="México: Estadísticas de robo de carga durante 2022">
            <a:extLst>
              <a:ext uri="{FF2B5EF4-FFF2-40B4-BE49-F238E27FC236}">
                <a16:creationId xmlns:a16="http://schemas.microsoft.com/office/drawing/2014/main" id="{195449DE-03BC-4FD1-995B-8D9892B0E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11" y="-475836"/>
            <a:ext cx="5214689" cy="374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104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22</Words>
  <Application>Microsoft Office PowerPoint</Application>
  <PresentationFormat>Panorámica</PresentationFormat>
  <Paragraphs>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NEILA YASMINA  MILLAN CUERO</dc:creator>
  <cp:lastModifiedBy>Neila Mill</cp:lastModifiedBy>
  <cp:revision>4</cp:revision>
  <dcterms:created xsi:type="dcterms:W3CDTF">2024-03-05T21:07:02Z</dcterms:created>
  <dcterms:modified xsi:type="dcterms:W3CDTF">2026-05-25T00:49:50Z</dcterms:modified>
</cp:coreProperties>
</file>