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021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65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920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798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164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168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207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320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743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108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98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2A0FC-950E-4457-B59D-63DE4F8AA660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8EC9B-519E-488B-8F4D-62BAD5F7B6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428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23109" y="1084218"/>
            <a:ext cx="9144000" cy="975768"/>
          </a:xfrm>
        </p:spPr>
        <p:txBody>
          <a:bodyPr/>
          <a:lstStyle/>
          <a:p>
            <a:r>
              <a:rPr lang="es-CO" dirty="0"/>
              <a:t>TRINCAJE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4365" y="2583134"/>
            <a:ext cx="5085806" cy="1655762"/>
          </a:xfrm>
        </p:spPr>
        <p:txBody>
          <a:bodyPr>
            <a:noAutofit/>
          </a:bodyPr>
          <a:lstStyle/>
          <a:p>
            <a:pPr algn="just"/>
            <a:r>
              <a:rPr lang="es-MX" sz="2500" dirty="0"/>
              <a:t>El trincaje es la acción de sujetar e inmovilizar los contenedores, </a:t>
            </a:r>
            <a:r>
              <a:rPr lang="es-MX" sz="2500" dirty="0" err="1"/>
              <a:t>palets</a:t>
            </a:r>
            <a:r>
              <a:rPr lang="es-MX" sz="2500" dirty="0"/>
              <a:t> y todo tipo de mercancías mediante el uso de sistemas de sujeción durante cualquier actividad de transporte, ya sea aéreo, terrestre o marítimo.</a:t>
            </a:r>
            <a:endParaRPr lang="es-CO" sz="2500" dirty="0"/>
          </a:p>
        </p:txBody>
      </p:sp>
      <p:sp>
        <p:nvSpPr>
          <p:cNvPr id="4" name="Rectángulo 3"/>
          <p:cNvSpPr/>
          <p:nvPr/>
        </p:nvSpPr>
        <p:spPr>
          <a:xfrm>
            <a:off x="1184365" y="6235728"/>
            <a:ext cx="95248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CO" dirty="0"/>
              <a:t>VER:              ELEMENTOS DE TRINCA https://prezi.com/hb8f2et0tbsf/elementos-de-trinca/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960" y="2059986"/>
            <a:ext cx="4518924" cy="33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0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82" y="254696"/>
            <a:ext cx="8795385" cy="66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4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44" y="1149533"/>
            <a:ext cx="9505981" cy="47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51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08" y="604735"/>
            <a:ext cx="9817089" cy="53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0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duccion trinca y destrinca">
            <a:hlinkClick r:id="" action="ppaction://media"/>
            <a:extLst>
              <a:ext uri="{FF2B5EF4-FFF2-40B4-BE49-F238E27FC236}">
                <a16:creationId xmlns:a16="http://schemas.microsoft.com/office/drawing/2014/main" id="{2BC7A990-E19E-43F9-8A2E-A885B19D5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35" y="-20137"/>
            <a:ext cx="11198778" cy="68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8753" y="3163112"/>
            <a:ext cx="103675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solidFill>
                  <a:srgbClr val="000000"/>
                </a:solidFill>
                <a:latin typeface="Lato"/>
              </a:rPr>
              <a:t>Qué tipos de trincaje existen</a:t>
            </a:r>
          </a:p>
          <a:p>
            <a:pPr algn="just"/>
            <a:endParaRPr lang="es-MX" sz="2400" dirty="0">
              <a:solidFill>
                <a:srgbClr val="000000"/>
              </a:solidFill>
              <a:latin typeface="Lato"/>
            </a:endParaRPr>
          </a:p>
          <a:p>
            <a:pPr algn="just"/>
            <a:r>
              <a:rPr lang="es-MX" sz="2400" dirty="0">
                <a:solidFill>
                  <a:srgbClr val="444444"/>
                </a:solidFill>
                <a:latin typeface="Open Sans"/>
              </a:rPr>
              <a:t>En la actualidad existe una gran variedad de modalidades de trincaje que facilitan llevar a cabo esta operación con diferentes tipos de mercancía. </a:t>
            </a:r>
          </a:p>
          <a:p>
            <a:pPr algn="just"/>
            <a:endParaRPr lang="es-MX" sz="2400" dirty="0">
              <a:solidFill>
                <a:srgbClr val="444444"/>
              </a:solidFill>
              <a:latin typeface="Open Sans"/>
            </a:endParaRPr>
          </a:p>
          <a:p>
            <a:pPr algn="just"/>
            <a:r>
              <a:rPr lang="es-MX" sz="2400" dirty="0">
                <a:solidFill>
                  <a:srgbClr val="444444"/>
                </a:solidFill>
                <a:latin typeface="Open Sans"/>
              </a:rPr>
              <a:t>Dependiendo del tipo de carga que se quiera transportar y según las condiciones del envío se opta por la opción que mejor se ajusta a nuestras necesidades.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1399" b="12375"/>
          <a:stretch/>
        </p:blipFill>
        <p:spPr>
          <a:xfrm>
            <a:off x="4000226" y="106402"/>
            <a:ext cx="7143750" cy="30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9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97131" y="851151"/>
            <a:ext cx="10955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444444"/>
                </a:solidFill>
                <a:latin typeface="Open Sans"/>
              </a:rPr>
              <a:t>Entre los diferentes tipos de trincaje existentes destacan los siguientes:</a:t>
            </a:r>
          </a:p>
          <a:p>
            <a:endParaRPr lang="es-MX" sz="2400" dirty="0">
              <a:solidFill>
                <a:srgbClr val="444444"/>
              </a:solidFill>
              <a:latin typeface="Open San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23703" y="245788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2500" dirty="0"/>
              <a:t>Flejes: existe una amplia gama de flejes dependiendo de anchuras y resistencias. Pero el que más se utiliza es el fleje flexible no metálico.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011" y="1334953"/>
            <a:ext cx="2466975" cy="1847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014" y="2919969"/>
            <a:ext cx="2857500" cy="1600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306" y="4801091"/>
            <a:ext cx="3041415" cy="15111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251" y="4089099"/>
            <a:ext cx="28003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1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10194" y="189618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2500" b="1" dirty="0">
                <a:solidFill>
                  <a:srgbClr val="444444"/>
                </a:solidFill>
                <a:latin typeface="Open Sans"/>
              </a:rPr>
              <a:t>Cintas tejidas de poliéster:</a:t>
            </a:r>
            <a:r>
              <a:rPr lang="es-MX" sz="2500" dirty="0">
                <a:solidFill>
                  <a:srgbClr val="444444"/>
                </a:solidFill>
                <a:latin typeface="Open Sans"/>
              </a:rPr>
              <a:t> son un sistema de trincaje textil que permite amarrar y/o enrollar la mercancía para fijarla.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860" y="398009"/>
            <a:ext cx="3701552" cy="37015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09" y="4504510"/>
            <a:ext cx="3348854" cy="22003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23143"/>
          <a:stretch/>
        </p:blipFill>
        <p:spPr>
          <a:xfrm>
            <a:off x="2190207" y="3788656"/>
            <a:ext cx="4554184" cy="26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0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05691" y="1117602"/>
            <a:ext cx="347036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2500" b="1" dirty="0">
                <a:solidFill>
                  <a:srgbClr val="444444"/>
                </a:solidFill>
                <a:latin typeface="Open Sans"/>
              </a:rPr>
              <a:t>Soluciones a medida:</a:t>
            </a:r>
            <a:r>
              <a:rPr lang="es-MX" sz="2500" dirty="0">
                <a:solidFill>
                  <a:srgbClr val="444444"/>
                </a:solidFill>
                <a:latin typeface="Open Sans"/>
              </a:rPr>
              <a:t> cubren necesidades muy específicas y están destinadas a cargas dinámicas como productos químicos peligrosos o mercancías de extrema frágiles.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36" y="1011466"/>
            <a:ext cx="66675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6240" y="112989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444444"/>
                </a:solidFill>
                <a:latin typeface="Open Sans"/>
              </a:rPr>
              <a:t>Airbags:</a:t>
            </a:r>
            <a:r>
              <a:rPr lang="es-MX" sz="2400" dirty="0">
                <a:solidFill>
                  <a:srgbClr val="444444"/>
                </a:solidFill>
                <a:latin typeface="Open Sans"/>
              </a:rPr>
              <a:t> estas bolsas de plástico hinchables se colocan entre las mercancías durante el transporte para rellenar los huecos y evitar que se muevan.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667" y="3033112"/>
            <a:ext cx="3276063" cy="31193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77" y="3594927"/>
            <a:ext cx="3276063" cy="31193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858" y="701646"/>
            <a:ext cx="3969476" cy="52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86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75062" y="209743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444444"/>
                </a:solidFill>
                <a:latin typeface="Open Sans"/>
              </a:rPr>
              <a:t>Papel antideslizante:</a:t>
            </a:r>
            <a:r>
              <a:rPr lang="es-MX" sz="2400" dirty="0">
                <a:solidFill>
                  <a:srgbClr val="444444"/>
                </a:solidFill>
                <a:latin typeface="Open Sans"/>
              </a:rPr>
              <a:t> hojas de papel con tratamiento antideslizante por ambas caras que se colocan entre el suelo y la mercancía con el objetivo de evitar que se desplace</a:t>
            </a:r>
            <a:endParaRPr lang="es-MX" sz="2400" b="0" i="0" dirty="0">
              <a:solidFill>
                <a:srgbClr val="444444"/>
              </a:solidFill>
              <a:effectLst/>
              <a:latin typeface="Open San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804" y="402227"/>
            <a:ext cx="2857500" cy="1600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4090" t="11429" r="21787" b="9648"/>
          <a:stretch/>
        </p:blipFill>
        <p:spPr>
          <a:xfrm>
            <a:off x="2495006" y="4153988"/>
            <a:ext cx="2429691" cy="22206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121" y="122939"/>
            <a:ext cx="2782253" cy="20840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27866" t="19120" r="20250" b="18879"/>
          <a:stretch/>
        </p:blipFill>
        <p:spPr>
          <a:xfrm>
            <a:off x="7798525" y="2719262"/>
            <a:ext cx="3840480" cy="381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43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2994" y="335558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444444"/>
                </a:solidFill>
                <a:latin typeface="Open Sans"/>
              </a:rPr>
              <a:t>Cantoneras de protección:</a:t>
            </a:r>
            <a:r>
              <a:rPr lang="es-MX" sz="2400" dirty="0">
                <a:solidFill>
                  <a:srgbClr val="444444"/>
                </a:solidFill>
                <a:latin typeface="Open Sans"/>
              </a:rPr>
              <a:t> piezas de protección que se colocan para embalar la mercancía y ajustar su tamaño y volumen al de su almacenaje.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3292" t="32475" r="23862" b="31128"/>
          <a:stretch/>
        </p:blipFill>
        <p:spPr>
          <a:xfrm>
            <a:off x="5371904" y="335344"/>
            <a:ext cx="2831570" cy="25211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0115" r="17052"/>
          <a:stretch/>
        </p:blipFill>
        <p:spPr>
          <a:xfrm>
            <a:off x="8778240" y="1608461"/>
            <a:ext cx="2952205" cy="35193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689" y="4271011"/>
            <a:ext cx="2500002" cy="25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01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 ES TRINC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04" y="604019"/>
            <a:ext cx="8910047" cy="59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5241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276</Words>
  <Application>Microsoft Office PowerPoint</Application>
  <PresentationFormat>Panorámica</PresentationFormat>
  <Paragraphs>15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Lato</vt:lpstr>
      <vt:lpstr>Open Sans</vt:lpstr>
      <vt:lpstr>Tema de Office</vt:lpstr>
      <vt:lpstr>TRINCAJE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Dixguel03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TRINCAJE</dc:title>
  <dc:creator>Jhanna Rendon</dc:creator>
  <cp:lastModifiedBy>NEILA</cp:lastModifiedBy>
  <cp:revision>5</cp:revision>
  <dcterms:created xsi:type="dcterms:W3CDTF">2022-02-06T23:05:44Z</dcterms:created>
  <dcterms:modified xsi:type="dcterms:W3CDTF">2022-08-23T17:05:24Z</dcterms:modified>
</cp:coreProperties>
</file>