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57" r:id="rId4"/>
    <p:sldId id="258" r:id="rId5"/>
    <p:sldId id="267" r:id="rId6"/>
    <p:sldId id="268" r:id="rId7"/>
    <p:sldId id="259" r:id="rId8"/>
    <p:sldId id="260" r:id="rId9"/>
    <p:sldId id="270" r:id="rId10"/>
    <p:sldId id="261" r:id="rId11"/>
    <p:sldId id="262" r:id="rId12"/>
    <p:sldId id="263" r:id="rId13"/>
    <p:sldId id="264" r:id="rId14"/>
    <p:sldId id="265" r:id="rId15"/>
    <p:sldId id="269" r:id="rId16"/>
    <p:sldId id="271" r:id="rId17"/>
    <p:sldId id="273" r:id="rId18"/>
    <p:sldId id="274" r:id="rId19"/>
    <p:sldId id="272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AEAE-E0DD-4ED5-BFA6-C09EDD9428FA}" type="datetimeFigureOut">
              <a:rPr lang="es-CO" smtClean="0"/>
              <a:t>15/10/2026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79206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AEAE-E0DD-4ED5-BFA6-C09EDD9428FA}" type="datetimeFigureOut">
              <a:rPr lang="es-CO" smtClean="0"/>
              <a:t>15/10/2026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33160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AEAE-E0DD-4ED5-BFA6-C09EDD9428FA}" type="datetimeFigureOut">
              <a:rPr lang="es-CO" smtClean="0"/>
              <a:t>15/10/2026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33120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AEAE-E0DD-4ED5-BFA6-C09EDD9428FA}" type="datetimeFigureOut">
              <a:rPr lang="es-CO" smtClean="0"/>
              <a:t>15/10/2026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54125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AEAE-E0DD-4ED5-BFA6-C09EDD9428FA}" type="datetimeFigureOut">
              <a:rPr lang="es-CO" smtClean="0"/>
              <a:t>15/10/2026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1561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AEAE-E0DD-4ED5-BFA6-C09EDD9428FA}" type="datetimeFigureOut">
              <a:rPr lang="es-CO" smtClean="0"/>
              <a:t>15/10/2026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30982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AEAE-E0DD-4ED5-BFA6-C09EDD9428FA}" type="datetimeFigureOut">
              <a:rPr lang="es-CO" smtClean="0"/>
              <a:t>15/10/2026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68253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AEAE-E0DD-4ED5-BFA6-C09EDD9428FA}" type="datetimeFigureOut">
              <a:rPr lang="es-CO" smtClean="0"/>
              <a:t>15/10/2026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04457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AEAE-E0DD-4ED5-BFA6-C09EDD9428FA}" type="datetimeFigureOut">
              <a:rPr lang="es-CO" smtClean="0"/>
              <a:t>15/10/2026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0818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AEAE-E0DD-4ED5-BFA6-C09EDD9428FA}" type="datetimeFigureOut">
              <a:rPr lang="es-CO" smtClean="0"/>
              <a:t>15/10/2026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57282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AEAE-E0DD-4ED5-BFA6-C09EDD9428FA}" type="datetimeFigureOut">
              <a:rPr lang="es-CO" smtClean="0"/>
              <a:t>15/10/2026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25234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AEAE-E0DD-4ED5-BFA6-C09EDD9428FA}" type="datetimeFigureOut">
              <a:rPr lang="es-CO" smtClean="0"/>
              <a:t>15/10/2026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051997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AEAE-E0DD-4ED5-BFA6-C09EDD9428FA}" type="datetimeFigureOut">
              <a:rPr lang="es-CO" smtClean="0"/>
              <a:t>15/10/2026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829117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AEAE-E0DD-4ED5-BFA6-C09EDD9428FA}" type="datetimeFigureOut">
              <a:rPr lang="es-CO" smtClean="0"/>
              <a:t>15/10/2026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89009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AEAE-E0DD-4ED5-BFA6-C09EDD9428FA}" type="datetimeFigureOut">
              <a:rPr lang="es-CO" smtClean="0"/>
              <a:t>15/10/2026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933154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AEAE-E0DD-4ED5-BFA6-C09EDD9428FA}" type="datetimeFigureOut">
              <a:rPr lang="es-CO" smtClean="0"/>
              <a:t>15/10/2026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125354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34AEAE-E0DD-4ED5-BFA6-C09EDD9428FA}" type="datetimeFigureOut">
              <a:rPr lang="es-CO" smtClean="0"/>
              <a:t>15/10/2026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38060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4AEAE-E0DD-4ED5-BFA6-C09EDD9428FA}" type="datetimeFigureOut">
              <a:rPr lang="es-CO" smtClean="0"/>
              <a:t>15/10/2026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95307-4552-45C0-A5AB-7737401062E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533776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EFF689-7DE4-2839-0C1E-E4B6425676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678FEA5-376D-00D1-056A-7059A1E204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1A22C7E-B025-9310-41E2-43D946349C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125" t="39328" r="41875" b="16350"/>
          <a:stretch>
            <a:fillRect/>
          </a:stretch>
        </p:blipFill>
        <p:spPr>
          <a:xfrm>
            <a:off x="640080" y="126732"/>
            <a:ext cx="10469880" cy="668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758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FB6ECE-9607-91FA-6FFE-ED66D2866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FD220EF-A190-1B8B-A2E3-BBCA82AF2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6E61D36-E752-C163-4E8B-115433D335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308" t="30553" r="37346" b="8870"/>
          <a:stretch>
            <a:fillRect/>
          </a:stretch>
        </p:blipFill>
        <p:spPr>
          <a:xfrm>
            <a:off x="1631852" y="99139"/>
            <a:ext cx="8665699" cy="6508497"/>
          </a:xfrm>
          <a:prstGeom prst="rect">
            <a:avLst/>
          </a:prstGeom>
        </p:spPr>
      </p:pic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F50A35C1-96FD-29EC-C94C-8322C0975C09}"/>
              </a:ext>
            </a:extLst>
          </p:cNvPr>
          <p:cNvSpPr/>
          <p:nvPr/>
        </p:nvSpPr>
        <p:spPr>
          <a:xfrm>
            <a:off x="9988062" y="99139"/>
            <a:ext cx="309489" cy="154678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61192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36B617-2F37-4F32-67E3-D98E2F7DF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F4AC962-1359-F544-DB53-4DBAC43CB1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064370A-ECB4-2023-93DD-1CA5035E93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0" t="26609" r="40346" b="23885"/>
          <a:stretch>
            <a:fillRect/>
          </a:stretch>
        </p:blipFill>
        <p:spPr>
          <a:xfrm>
            <a:off x="1182831" y="131117"/>
            <a:ext cx="9410146" cy="652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029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924B6E-C7C3-6BAB-59DA-82EDC1A07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2D06B7D-F580-8595-5FD7-0099F82B00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C0089DC-B912-5C3F-E9DC-E5C0493F39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308" t="24641" r="39077" b="17933"/>
          <a:stretch>
            <a:fillRect/>
          </a:stretch>
        </p:blipFill>
        <p:spPr>
          <a:xfrm>
            <a:off x="838200" y="232767"/>
            <a:ext cx="8559018" cy="633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140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5719B8-EBB3-D606-15CD-102DF99AC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B69105E9-5919-DD26-95DF-16A55FD6CA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EDF0B34-13C5-1EDA-7C30-EF0D59A6E3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077" t="30554" r="40000" b="18344"/>
          <a:stretch>
            <a:fillRect/>
          </a:stretch>
        </p:blipFill>
        <p:spPr>
          <a:xfrm>
            <a:off x="569159" y="-22612"/>
            <a:ext cx="9995678" cy="669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623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6D97A1-B6CC-7903-5F83-2AC47C291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F7E2C8E-A657-375F-5A48-07C769870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7DBF2DD-52D7-80CD-B359-27603782CA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077" t="30554" r="37231" b="7262"/>
          <a:stretch>
            <a:fillRect/>
          </a:stretch>
        </p:blipFill>
        <p:spPr>
          <a:xfrm>
            <a:off x="1561514" y="7854"/>
            <a:ext cx="8820443" cy="6749009"/>
          </a:xfrm>
          <a:prstGeom prst="rect">
            <a:avLst/>
          </a:prstGeom>
        </p:spPr>
      </p:pic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0E26A80E-547D-D877-6F15-A9C7E9313B1D}"/>
              </a:ext>
            </a:extLst>
          </p:cNvPr>
          <p:cNvSpPr/>
          <p:nvPr/>
        </p:nvSpPr>
        <p:spPr>
          <a:xfrm>
            <a:off x="10044332" y="0"/>
            <a:ext cx="309490" cy="16599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83696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F53A32-C6AC-5AFD-CDDF-073E16A34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0D260E-21A5-7E24-6F72-F78FC9FE7B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B1D60B2-4B01-6F2C-CB03-14F4950C44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538" t="36520" r="39192" b="9911"/>
          <a:stretch>
            <a:fillRect/>
          </a:stretch>
        </p:blipFill>
        <p:spPr>
          <a:xfrm>
            <a:off x="1420838" y="105966"/>
            <a:ext cx="9439420" cy="657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278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2DB0FE-2D9C-CA80-BBB2-728B7D27A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ADE9F5-858E-E3C2-7F3A-F4722811A0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0CA1C6C-7E47-F794-D9B2-4FA263CE9A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616" t="36520" r="39654" b="7942"/>
          <a:stretch>
            <a:fillRect/>
          </a:stretch>
        </p:blipFill>
        <p:spPr>
          <a:xfrm>
            <a:off x="885305" y="53415"/>
            <a:ext cx="9370043" cy="669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9936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E56EFA-1204-E4BF-8F1A-B6928E6F8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E9EF088-BD1E-BBD6-08AA-216CE076B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C57AFA3-25BD-55D7-2743-ED10CFAB9B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847" t="25424" r="36423" b="17728"/>
          <a:stretch>
            <a:fillRect/>
          </a:stretch>
        </p:blipFill>
        <p:spPr>
          <a:xfrm>
            <a:off x="478302" y="-6738"/>
            <a:ext cx="9833315" cy="6725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103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B1C469-8C81-23F0-CA4F-315BAC14F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DF0C40-AC1C-20EE-685C-2772F88613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AA1A7A0-B048-DC70-DF59-1EBD5F1A31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077" t="24641" r="38384" b="14033"/>
          <a:stretch>
            <a:fillRect/>
          </a:stretch>
        </p:blipFill>
        <p:spPr>
          <a:xfrm>
            <a:off x="879437" y="78918"/>
            <a:ext cx="8756932" cy="6779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691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D6E592-E816-F790-957A-7FFA0FC43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4E9807-699B-EB7D-5F3D-D12865B7C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16732CC-F99F-7444-0104-BEA4B99F14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268" t="24641" r="39424" b="14033"/>
          <a:stretch>
            <a:fillRect/>
          </a:stretch>
        </p:blipFill>
        <p:spPr>
          <a:xfrm>
            <a:off x="745210" y="59576"/>
            <a:ext cx="8736415" cy="679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669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50F15A-8401-15A1-33D1-DD388D635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Ultima versión de office de </a:t>
            </a:r>
            <a:r>
              <a:rPr lang="es-MX" dirty="0" err="1"/>
              <a:t>microsoft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D11959-0CC6-931A-10D2-D14C2FD0E5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O" dirty="0"/>
              <a:t>La diferencia principal entre Microsoft Office (como las versiones tradicionales tipo Office 2024) y Office 365 (hoy conocido principalmente como </a:t>
            </a:r>
            <a:r>
              <a:rPr lang="es-CO" b="1" dirty="0"/>
              <a:t>Microsoft 365</a:t>
            </a:r>
            <a:r>
              <a:rPr lang="es-CO" dirty="0"/>
              <a:t>) radica en el modelo de pago, el acceso a la nube y las actualizaciones</a:t>
            </a:r>
          </a:p>
        </p:txBody>
      </p:sp>
    </p:spTree>
    <p:extLst>
      <p:ext uri="{BB962C8B-B14F-4D97-AF65-F5344CB8AC3E}">
        <p14:creationId xmlns:p14="http://schemas.microsoft.com/office/powerpoint/2010/main" val="1275362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6FFD7B-05CD-22E4-2607-ACD01DF25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s-CO" dirty="0">
                <a:effectLst/>
              </a:rPr>
              <a:t>Principales suites y herramientas</a:t>
            </a:r>
            <a:br>
              <a:rPr lang="es-CO" dirty="0">
                <a:effectLst/>
              </a:rPr>
            </a:br>
            <a:r>
              <a:rPr lang="es-CO" dirty="0" err="1">
                <a:effectLst/>
              </a:rPr>
              <a:t>herramientas</a:t>
            </a:r>
            <a:r>
              <a:rPr lang="es-CO" dirty="0">
                <a:effectLst/>
              </a:rPr>
              <a:t> ofimáticas colaborativas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A23714D-07C2-D938-9109-763F04979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4"/>
            <a:ext cx="10353761" cy="4152336"/>
          </a:xfrm>
        </p:spPr>
        <p:txBody>
          <a:bodyPr>
            <a:normAutofit/>
          </a:bodyPr>
          <a:lstStyle/>
          <a:p>
            <a:pPr lvl="0"/>
            <a:r>
              <a:rPr lang="es-CO" b="1" dirty="0">
                <a:effectLst/>
              </a:rPr>
              <a:t>Google </a:t>
            </a:r>
            <a:r>
              <a:rPr lang="es-CO" b="1" dirty="0" err="1">
                <a:effectLst/>
              </a:rPr>
              <a:t>Workspace</a:t>
            </a:r>
            <a:r>
              <a:rPr lang="es-CO" dirty="0">
                <a:effectLst/>
              </a:rPr>
              <a:t>: Incluye Documentos de Google, Hojas de cálculo (Sheets), Presentaciones (</a:t>
            </a:r>
            <a:r>
              <a:rPr lang="es-CO" dirty="0" err="1">
                <a:effectLst/>
              </a:rPr>
              <a:t>Slides</a:t>
            </a:r>
            <a:r>
              <a:rPr lang="es-CO" dirty="0">
                <a:effectLst/>
              </a:rPr>
              <a:t>) y Google Drive. Permite edición simultánea, comentarios y chat integrado.</a:t>
            </a:r>
          </a:p>
          <a:p>
            <a:pPr lvl="0"/>
            <a:r>
              <a:rPr lang="es-CO" b="1" dirty="0">
                <a:effectLst/>
              </a:rPr>
              <a:t>Microsoft 365 / Microsoft Teams</a:t>
            </a:r>
            <a:r>
              <a:rPr lang="es-CO" dirty="0">
                <a:effectLst/>
              </a:rPr>
              <a:t>: Combina las versiones en línea de Word, Excel y PowerPoint con OneDrive, Teams para videoconferencias, chat y control de versiones. </a:t>
            </a:r>
          </a:p>
          <a:p>
            <a:pPr lvl="0"/>
            <a:r>
              <a:rPr lang="es-CO" b="1" dirty="0" err="1">
                <a:effectLst/>
              </a:rPr>
              <a:t>Notion</a:t>
            </a:r>
            <a:r>
              <a:rPr lang="es-CO" dirty="0">
                <a:effectLst/>
              </a:rPr>
              <a:t>: Un espacio de trabajo todo en uno para notas, bases de datos, documentación y gestión de tareas asincrónicas.</a:t>
            </a:r>
          </a:p>
          <a:p>
            <a:pPr lvl="0"/>
            <a:r>
              <a:rPr lang="es-CO" dirty="0">
                <a:effectLst/>
              </a:rPr>
              <a:t>Asana o </a:t>
            </a:r>
            <a:r>
              <a:rPr lang="es-CO" b="1" dirty="0">
                <a:effectLst/>
              </a:rPr>
              <a:t>Trello</a:t>
            </a:r>
            <a:r>
              <a:rPr lang="es-CO" dirty="0">
                <a:effectLst/>
              </a:rPr>
              <a:t>: Ideales para complementar la ofimática con la asignación de tareas visuales y coordinación de proyectos.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891767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DC5BCC-0001-0E9D-C5C9-994D05E58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F41592-A21B-3E8B-0F75-616E497030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15EFF97-D54E-B521-851B-B0CB64AC21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847" t="32812" r="39654" b="4593"/>
          <a:stretch>
            <a:fillRect/>
          </a:stretch>
        </p:blipFill>
        <p:spPr>
          <a:xfrm>
            <a:off x="1716258" y="-2610"/>
            <a:ext cx="8426548" cy="681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125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1A0657-FE6D-8DC9-9E01-97BCAB608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690A661-C124-6FB4-F387-FD4293268F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241CFA4-E628-1ECF-E529-04334F5CF0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885" t="33223" r="38385" b="6850"/>
          <a:stretch>
            <a:fillRect/>
          </a:stretch>
        </p:blipFill>
        <p:spPr>
          <a:xfrm>
            <a:off x="1716259" y="67926"/>
            <a:ext cx="8665698" cy="667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6358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D64978-6CB8-7469-2C42-DFEE2C55A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9144668-0369-49DC-59FD-2FE8BB89AD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F6F35AA-82AF-C6F8-24A8-E1046CA3E0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731" t="32607" r="38269" b="6850"/>
          <a:stretch>
            <a:fillRect/>
          </a:stretch>
        </p:blipFill>
        <p:spPr>
          <a:xfrm>
            <a:off x="1702192" y="140497"/>
            <a:ext cx="8595360" cy="6501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137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C0B5AC-93D5-79D1-162E-48E40639D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563125B-6E50-60AA-5E88-A3C592BCFA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74EE77A-4D47-2F27-7C74-37E2B32440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192" t="23988" r="39308" b="15539"/>
          <a:stretch>
            <a:fillRect/>
          </a:stretch>
        </p:blipFill>
        <p:spPr>
          <a:xfrm>
            <a:off x="866198" y="51581"/>
            <a:ext cx="8573224" cy="670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8897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77B54D-1BE0-1BED-ED6C-737186D55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837E41-B877-2C14-83CA-42609C324E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B06FC7E-FF26-C707-B2F8-18550BCA6A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731" t="25629" r="38616" b="13828"/>
          <a:stretch>
            <a:fillRect/>
          </a:stretch>
        </p:blipFill>
        <p:spPr>
          <a:xfrm>
            <a:off x="924443" y="96330"/>
            <a:ext cx="8740062" cy="666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170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6B56042C-368B-CEFB-8406-247E335018A7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0" y="0"/>
            <a:ext cx="3854548" cy="668215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CO" sz="2400" b="1" dirty="0">
                <a:effectLst/>
              </a:rPr>
              <a:t>Ortografía y Búsqueda</a:t>
            </a:r>
          </a:p>
          <a:p>
            <a:r>
              <a:rPr lang="es-CO" sz="2400" b="1" dirty="0">
                <a:effectLst/>
              </a:rPr>
              <a:t>Ortografía e imagen</a:t>
            </a:r>
          </a:p>
          <a:p>
            <a:r>
              <a:rPr lang="es-CO" sz="2400" b="1" dirty="0">
                <a:effectLst/>
              </a:rPr>
              <a:t>columnas y subrayado</a:t>
            </a:r>
          </a:p>
          <a:p>
            <a:r>
              <a:rPr lang="es-CO" sz="2400" b="1" dirty="0">
                <a:effectLst/>
              </a:rPr>
              <a:t>Imagen y estilos Imagen</a:t>
            </a:r>
          </a:p>
          <a:p>
            <a:r>
              <a:rPr lang="es-CO" sz="2400" b="1" dirty="0">
                <a:effectLst/>
              </a:rPr>
              <a:t>Formas o Autoformas</a:t>
            </a:r>
          </a:p>
          <a:p>
            <a:r>
              <a:rPr lang="es-CO" sz="2400" b="1" dirty="0">
                <a:effectLst/>
              </a:rPr>
              <a:t>Formas, organigrama</a:t>
            </a:r>
          </a:p>
          <a:p>
            <a:r>
              <a:rPr lang="es-CO" sz="2400" b="1" dirty="0">
                <a:effectLst/>
              </a:rPr>
              <a:t>WordArt: texto con efectos</a:t>
            </a:r>
          </a:p>
          <a:p>
            <a:r>
              <a:rPr lang="es-CO" sz="2400" dirty="0"/>
              <a:t>Listado de combinación de teclas (funciones)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76D5405C-0735-1847-05B2-BF27BDF62759}"/>
              </a:ext>
            </a:extLst>
          </p:cNvPr>
          <p:cNvSpPr>
            <a:spLocks noGrp="1"/>
          </p:cNvSpPr>
          <p:nvPr>
            <p:ph type="body" sz="half" idx="16"/>
          </p:nvPr>
        </p:nvSpPr>
        <p:spPr>
          <a:xfrm>
            <a:off x="3890152" y="-1"/>
            <a:ext cx="3854548" cy="6682153"/>
          </a:xfr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CO" sz="2400" b="1" dirty="0">
                <a:effectLst/>
              </a:rPr>
              <a:t>Bordes y sombreado </a:t>
            </a:r>
          </a:p>
          <a:p>
            <a:r>
              <a:rPr lang="es-CO" sz="2400" b="1" dirty="0">
                <a:effectLst/>
              </a:rPr>
              <a:t>Columnas</a:t>
            </a:r>
          </a:p>
          <a:p>
            <a:r>
              <a:rPr lang="es-CO" sz="2400" b="1" dirty="0">
                <a:effectLst/>
              </a:rPr>
              <a:t>Ejercicio de Tablas</a:t>
            </a:r>
          </a:p>
          <a:p>
            <a:r>
              <a:rPr lang="es-CO" sz="2400" b="1" dirty="0">
                <a:effectLst/>
              </a:rPr>
              <a:t>Columnas e imagen</a:t>
            </a:r>
          </a:p>
          <a:p>
            <a:r>
              <a:rPr lang="es-CO" sz="2400" b="1" dirty="0">
                <a:effectLst/>
              </a:rPr>
              <a:t>Ejercicio de Tablas</a:t>
            </a:r>
          </a:p>
          <a:p>
            <a:r>
              <a:rPr lang="es-CO" sz="2400" b="1" dirty="0">
                <a:effectLst/>
              </a:rPr>
              <a:t>WordArt: Cruz con Textos</a:t>
            </a:r>
          </a:p>
          <a:p>
            <a:r>
              <a:rPr lang="es-CO" sz="2400" b="1" dirty="0">
                <a:effectLst/>
              </a:rPr>
              <a:t>Tablas: Estilos</a:t>
            </a:r>
          </a:p>
          <a:p>
            <a:r>
              <a:rPr lang="es-CO" sz="2400" b="1" dirty="0">
                <a:effectLst/>
              </a:rPr>
              <a:t>Combinar Correspondencia</a:t>
            </a:r>
          </a:p>
          <a:p>
            <a:endParaRPr lang="es-CO" sz="2400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9138C596-A31F-5936-0255-7E11C48F7891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7976346" y="154745"/>
            <a:ext cx="4215654" cy="652740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s-CO" sz="2400" b="1" dirty="0">
                <a:effectLst/>
              </a:rPr>
              <a:t>Encabezados y Pie de Página</a:t>
            </a:r>
          </a:p>
          <a:p>
            <a:r>
              <a:rPr lang="es-CO" sz="2400" b="1" dirty="0">
                <a:effectLst/>
              </a:rPr>
              <a:t>Numerar páginas; cuento</a:t>
            </a:r>
          </a:p>
          <a:p>
            <a:r>
              <a:rPr lang="es-CO" sz="2400" b="1" dirty="0">
                <a:effectLst/>
              </a:rPr>
              <a:t>Documento: Artículo Revista</a:t>
            </a:r>
          </a:p>
          <a:p>
            <a:r>
              <a:rPr lang="es-CO" sz="2400" b="1" dirty="0">
                <a:effectLst/>
              </a:rPr>
              <a:t> Documento, Menú</a:t>
            </a:r>
          </a:p>
          <a:p>
            <a:r>
              <a:rPr lang="es-CO" sz="2400" b="1" dirty="0">
                <a:effectLst/>
              </a:rPr>
              <a:t>Documento, Díptico</a:t>
            </a:r>
          </a:p>
          <a:p>
            <a:r>
              <a:rPr lang="es-CO" sz="2400" b="1" dirty="0">
                <a:effectLst/>
              </a:rPr>
              <a:t>Documento, Tríptico</a:t>
            </a:r>
          </a:p>
          <a:p>
            <a:endParaRPr lang="es-CO" sz="2400" dirty="0"/>
          </a:p>
        </p:txBody>
      </p:sp>
    </p:spTree>
    <p:extLst>
      <p:ext uri="{BB962C8B-B14F-4D97-AF65-F5344CB8AC3E}">
        <p14:creationId xmlns:p14="http://schemas.microsoft.com/office/powerpoint/2010/main" val="2063371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uadroTexto 9">
            <a:extLst>
              <a:ext uri="{FF2B5EF4-FFF2-40B4-BE49-F238E27FC236}">
                <a16:creationId xmlns:a16="http://schemas.microsoft.com/office/drawing/2014/main" id="{107506FC-AC8E-2116-C383-11CBA1F14F5F}"/>
              </a:ext>
            </a:extLst>
          </p:cNvPr>
          <p:cNvSpPr txBox="1"/>
          <p:nvPr/>
        </p:nvSpPr>
        <p:spPr>
          <a:xfrm>
            <a:off x="1420837" y="182879"/>
            <a:ext cx="9383151" cy="5037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36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Documentos profesionales. 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36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Trabajo colaborativo en la nube. 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36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Comentarios y control de versiones. 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36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Formularios para recopilar información. 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36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Uso responsable de IA generativa para ideación, redacción y revisión. 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3600" kern="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Verificación de información generada por IA. </a:t>
            </a:r>
            <a:endParaRPr lang="es-CO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2596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0DA07D1-5A9C-BF1D-E53D-1BF1EEC81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8583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8BAA9D9-B6D9-22F7-4E37-D22DB4749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263" y="81016"/>
            <a:ext cx="4979962" cy="674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1898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Damasco</Template>
  <TotalTime>1006</TotalTime>
  <Words>276</Words>
  <Application>Microsoft Office PowerPoint</Application>
  <PresentationFormat>Panorámica</PresentationFormat>
  <Paragraphs>35</Paragraphs>
  <Slides>22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8" baseType="lpstr">
      <vt:lpstr>Arial</vt:lpstr>
      <vt:lpstr>Bookman Old Style</vt:lpstr>
      <vt:lpstr>Calibri</vt:lpstr>
      <vt:lpstr>Rockwell</vt:lpstr>
      <vt:lpstr>Symbol</vt:lpstr>
      <vt:lpstr>Damask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Ultima versión de office de microsoft</vt:lpstr>
      <vt:lpstr>Principales suites y herramientas herramientas ofimáticas colaborativas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I. E. SAN VICENTE</dc:creator>
  <cp:lastModifiedBy>I. E. SAN VICENTE</cp:lastModifiedBy>
  <cp:revision>19</cp:revision>
  <dcterms:created xsi:type="dcterms:W3CDTF">2026-10-13T20:16:54Z</dcterms:created>
  <dcterms:modified xsi:type="dcterms:W3CDTF">2026-10-16T11:48:01Z</dcterms:modified>
</cp:coreProperties>
</file>